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4" r:id="rId1"/>
    <p:sldMasterId id="2147483725" r:id="rId2"/>
  </p:sldMasterIdLst>
  <p:notesMasterIdLst>
    <p:notesMasterId r:id="rId28"/>
  </p:notesMasterIdLst>
  <p:sldIdLst>
    <p:sldId id="307" r:id="rId3"/>
    <p:sldId id="311" r:id="rId4"/>
    <p:sldId id="324" r:id="rId5"/>
    <p:sldId id="313" r:id="rId6"/>
    <p:sldId id="320" r:id="rId7"/>
    <p:sldId id="319" r:id="rId8"/>
    <p:sldId id="315" r:id="rId9"/>
    <p:sldId id="325" r:id="rId10"/>
    <p:sldId id="326" r:id="rId11"/>
    <p:sldId id="316" r:id="rId12"/>
    <p:sldId id="317" r:id="rId13"/>
    <p:sldId id="312" r:id="rId14"/>
    <p:sldId id="321" r:id="rId15"/>
    <p:sldId id="322" r:id="rId16"/>
    <p:sldId id="318" r:id="rId17"/>
    <p:sldId id="329" r:id="rId18"/>
    <p:sldId id="330" r:id="rId19"/>
    <p:sldId id="331" r:id="rId20"/>
    <p:sldId id="310" r:id="rId21"/>
    <p:sldId id="308" r:id="rId22"/>
    <p:sldId id="327" r:id="rId23"/>
    <p:sldId id="309" r:id="rId24"/>
    <p:sldId id="332" r:id="rId25"/>
    <p:sldId id="333" r:id="rId26"/>
    <p:sldId id="323" r:id="rId27"/>
  </p:sldIdLst>
  <p:sldSz cx="9144000" cy="5143500" type="screen16x9"/>
  <p:notesSz cx="6858000" cy="9144000"/>
  <p:embeddedFontLst>
    <p:embeddedFont>
      <p:font typeface="AngsanaUPC" panose="02020603050405020304" pitchFamily="18" charset="-34"/>
      <p:regular r:id="rId29"/>
      <p:bold r:id="rId30"/>
      <p:italic r:id="rId31"/>
      <p:boldItalic r:id="rId32"/>
    </p:embeddedFont>
    <p:embeddedFont>
      <p:font typeface="Barlow" panose="020B0604020202020204" charset="0"/>
      <p:regular r:id="rId33"/>
      <p:bold r:id="rId34"/>
      <p:italic r:id="rId35"/>
      <p:boldItalic r:id="rId36"/>
    </p:embeddedFont>
    <p:embeddedFont>
      <p:font typeface="Barlow Condensed" panose="020B0604020202020204" charset="0"/>
      <p:regular r:id="rId37"/>
      <p:bold r:id="rId38"/>
      <p:italic r:id="rId39"/>
      <p:boldItalic r:id="rId40"/>
    </p:embeddedFont>
    <p:embeddedFont>
      <p:font typeface="Barlow Condensed Light" panose="020B060402020202020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open sans" panose="020B0606030504020204" pitchFamily="34" charset="0"/>
      <p:regular r:id="rId49"/>
      <p:bold r:id="rId50"/>
      <p:italic r:id="rId51"/>
      <p:boldItalic r:id="rId52"/>
    </p:embeddedFont>
    <p:embeddedFont>
      <p:font typeface="Poppins" panose="020B0604020202020204" charset="0"/>
      <p:regular r:id="rId53"/>
      <p:bold r:id="rId54"/>
      <p:italic r:id="rId55"/>
      <p:boldItalic r:id="rId56"/>
    </p:embeddedFont>
    <p:embeddedFont>
      <p:font typeface="Rozha One" panose="020B0604020202020204" charset="0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9E6889-658F-4A88-83BC-55361C9D80C8}">
  <a:tblStyle styleId="{759E6889-658F-4A88-83BC-55361C9D80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3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font" Target="fonts/font29.fnt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8" Type="http://schemas.openxmlformats.org/officeDocument/2006/relationships/slide" Target="slides/slide6.xml"/><Relationship Id="rId51" Type="http://schemas.openxmlformats.org/officeDocument/2006/relationships/font" Target="fonts/font2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CC2611-5605-426E-B7F4-C2766AA307E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A0A807DA-EAAA-4B5C-A3C7-5077415FC749}">
      <dgm:prSet phldrT="[Text]" phldr="0"/>
      <dgm:spPr/>
      <dgm:t>
        <a:bodyPr/>
        <a:lstStyle/>
        <a:p>
          <a:r>
            <a:rPr lang="en-MY" dirty="0">
              <a:solidFill>
                <a:schemeClr val="accent5">
                  <a:lumMod val="10000"/>
                </a:schemeClr>
              </a:solidFill>
            </a:rPr>
            <a:t>Recent research trends </a:t>
          </a:r>
        </a:p>
      </dgm:t>
    </dgm:pt>
    <dgm:pt modelId="{03182D59-571A-4D6F-B21E-CAA2CDC91779}" type="parTrans" cxnId="{7F1F85B7-E500-4593-BB5E-0DC0E6635641}">
      <dgm:prSet/>
      <dgm:spPr/>
      <dgm:t>
        <a:bodyPr/>
        <a:lstStyle/>
        <a:p>
          <a:endParaRPr lang="en-MY"/>
        </a:p>
      </dgm:t>
    </dgm:pt>
    <dgm:pt modelId="{E739ADF2-4513-4072-A326-9C5538642391}" type="sibTrans" cxnId="{7F1F85B7-E500-4593-BB5E-0DC0E6635641}">
      <dgm:prSet/>
      <dgm:spPr/>
      <dgm:t>
        <a:bodyPr/>
        <a:lstStyle/>
        <a:p>
          <a:endParaRPr lang="en-MY"/>
        </a:p>
      </dgm:t>
    </dgm:pt>
    <dgm:pt modelId="{4EAB4603-B7D9-4F5D-9453-4B9064F02D91}">
      <dgm:prSet phldrT="[Text]" phldr="0" custT="1"/>
      <dgm:spPr/>
      <dgm:t>
        <a:bodyPr/>
        <a:lstStyle/>
        <a:p>
          <a:r>
            <a:rPr lang="en-MY" sz="1400" b="1" dirty="0"/>
            <a:t>Educational psychology </a:t>
          </a:r>
        </a:p>
      </dgm:t>
    </dgm:pt>
    <dgm:pt modelId="{AFB8346F-CAA5-492A-B614-55D19B007E06}" type="parTrans" cxnId="{4255193C-BBF4-4532-88D5-B7D68FC79807}">
      <dgm:prSet/>
      <dgm:spPr/>
      <dgm:t>
        <a:bodyPr/>
        <a:lstStyle/>
        <a:p>
          <a:endParaRPr lang="en-MY"/>
        </a:p>
      </dgm:t>
    </dgm:pt>
    <dgm:pt modelId="{788AADC3-CFC7-4CBD-B13F-B4C0A01BAD99}" type="sibTrans" cxnId="{4255193C-BBF4-4532-88D5-B7D68FC79807}">
      <dgm:prSet/>
      <dgm:spPr/>
      <dgm:t>
        <a:bodyPr/>
        <a:lstStyle/>
        <a:p>
          <a:endParaRPr lang="en-MY"/>
        </a:p>
      </dgm:t>
    </dgm:pt>
    <dgm:pt modelId="{30402A63-1A5D-4A42-92D0-2B63E8442043}">
      <dgm:prSet phldrT="[Text]" phldr="0" custT="1"/>
      <dgm:spPr/>
      <dgm:t>
        <a:bodyPr/>
        <a:lstStyle/>
        <a:p>
          <a:r>
            <a:rPr lang="en-MY" sz="1400" dirty="0"/>
            <a:t>Innovative teaching</a:t>
          </a:r>
        </a:p>
      </dgm:t>
    </dgm:pt>
    <dgm:pt modelId="{34C0EC55-EF7E-4A1E-B6A7-C957DA4BBB2B}" type="parTrans" cxnId="{150DDB59-F635-4D4C-99C8-EC1C360D33FB}">
      <dgm:prSet/>
      <dgm:spPr/>
      <dgm:t>
        <a:bodyPr/>
        <a:lstStyle/>
        <a:p>
          <a:endParaRPr lang="en-MY"/>
        </a:p>
      </dgm:t>
    </dgm:pt>
    <dgm:pt modelId="{43F86DA4-607E-4BEF-90E1-F009283A0D3A}" type="sibTrans" cxnId="{150DDB59-F635-4D4C-99C8-EC1C360D33FB}">
      <dgm:prSet/>
      <dgm:spPr/>
      <dgm:t>
        <a:bodyPr/>
        <a:lstStyle/>
        <a:p>
          <a:endParaRPr lang="en-MY"/>
        </a:p>
      </dgm:t>
    </dgm:pt>
    <dgm:pt modelId="{CEB2C826-E440-419A-A234-1ECB95DD33A5}">
      <dgm:prSet phldrT="[Text]" phldr="0"/>
      <dgm:spPr/>
      <dgm:t>
        <a:bodyPr/>
        <a:lstStyle/>
        <a:p>
          <a:r>
            <a:rPr lang="en-MY" dirty="0">
              <a:solidFill>
                <a:schemeClr val="accent5">
                  <a:lumMod val="10000"/>
                </a:schemeClr>
              </a:solidFill>
            </a:rPr>
            <a:t>Future research trends</a:t>
          </a:r>
        </a:p>
      </dgm:t>
    </dgm:pt>
    <dgm:pt modelId="{C29E1549-C379-4564-A524-7038F45862DF}" type="parTrans" cxnId="{792DA358-4906-4CF5-9857-6D870F46EC10}">
      <dgm:prSet/>
      <dgm:spPr/>
      <dgm:t>
        <a:bodyPr/>
        <a:lstStyle/>
        <a:p>
          <a:endParaRPr lang="en-MY"/>
        </a:p>
      </dgm:t>
    </dgm:pt>
    <dgm:pt modelId="{F17A59A0-20CC-4A8D-A8FC-B1AFF16E6351}" type="sibTrans" cxnId="{792DA358-4906-4CF5-9857-6D870F46EC10}">
      <dgm:prSet/>
      <dgm:spPr/>
      <dgm:t>
        <a:bodyPr/>
        <a:lstStyle/>
        <a:p>
          <a:endParaRPr lang="en-MY"/>
        </a:p>
      </dgm:t>
    </dgm:pt>
    <dgm:pt modelId="{FCD00FDF-29E0-4259-9AF3-A68EBDFD4110}">
      <dgm:prSet phldrT="[Text]" phldr="0" custT="1"/>
      <dgm:spPr/>
      <dgm:t>
        <a:bodyPr/>
        <a:lstStyle/>
        <a:p>
          <a:r>
            <a:rPr lang="en-MY" sz="1400" b="1" dirty="0"/>
            <a:t>Educational psychology</a:t>
          </a:r>
        </a:p>
      </dgm:t>
    </dgm:pt>
    <dgm:pt modelId="{1D0B02E7-616A-40B0-9DE4-77B56FB86BFF}" type="parTrans" cxnId="{E1030DC6-F3D9-4324-8FEA-3D43FB4AE8B3}">
      <dgm:prSet/>
      <dgm:spPr/>
      <dgm:t>
        <a:bodyPr/>
        <a:lstStyle/>
        <a:p>
          <a:endParaRPr lang="en-MY"/>
        </a:p>
      </dgm:t>
    </dgm:pt>
    <dgm:pt modelId="{76D9D9EB-E379-4655-BB63-60867F33BC14}" type="sibTrans" cxnId="{E1030DC6-F3D9-4324-8FEA-3D43FB4AE8B3}">
      <dgm:prSet/>
      <dgm:spPr/>
      <dgm:t>
        <a:bodyPr/>
        <a:lstStyle/>
        <a:p>
          <a:endParaRPr lang="en-MY"/>
        </a:p>
      </dgm:t>
    </dgm:pt>
    <dgm:pt modelId="{42574F6A-1B3D-4C1F-AB43-719FB4E6BDD6}">
      <dgm:prSet phldrT="[Text]" phldr="0" custT="1"/>
      <dgm:spPr/>
      <dgm:t>
        <a:bodyPr/>
        <a:lstStyle/>
        <a:p>
          <a:endParaRPr lang="en-MY" sz="1400" b="1" dirty="0"/>
        </a:p>
      </dgm:t>
    </dgm:pt>
    <dgm:pt modelId="{5E7520C1-CFFC-4FFE-8D88-B9361CFD3EAF}" type="parTrans" cxnId="{0C7FC375-FBCF-42AA-910E-1F460292ED79}">
      <dgm:prSet/>
      <dgm:spPr/>
      <dgm:t>
        <a:bodyPr/>
        <a:lstStyle/>
        <a:p>
          <a:endParaRPr lang="en-MY"/>
        </a:p>
      </dgm:t>
    </dgm:pt>
    <dgm:pt modelId="{98E198A9-E596-4738-B58F-659C8EB5AFAF}" type="sibTrans" cxnId="{0C7FC375-FBCF-42AA-910E-1F460292ED79}">
      <dgm:prSet/>
      <dgm:spPr/>
      <dgm:t>
        <a:bodyPr/>
        <a:lstStyle/>
        <a:p>
          <a:endParaRPr lang="en-MY"/>
        </a:p>
      </dgm:t>
    </dgm:pt>
    <dgm:pt modelId="{5C50F890-9C36-48F4-8186-DC90D94E326C}">
      <dgm:prSet phldrT="[Text]" phldr="0"/>
      <dgm:spPr/>
      <dgm:t>
        <a:bodyPr/>
        <a:lstStyle/>
        <a:p>
          <a:r>
            <a:rPr lang="en-MY" dirty="0">
              <a:solidFill>
                <a:schemeClr val="accent5">
                  <a:lumMod val="10000"/>
                </a:schemeClr>
              </a:solidFill>
            </a:rPr>
            <a:t>Training </a:t>
          </a:r>
        </a:p>
      </dgm:t>
    </dgm:pt>
    <dgm:pt modelId="{666324FB-5327-409E-A43C-7E793F50BE74}" type="parTrans" cxnId="{DD5F69E2-93F3-44AE-89A3-E821356310AB}">
      <dgm:prSet/>
      <dgm:spPr/>
      <dgm:t>
        <a:bodyPr/>
        <a:lstStyle/>
        <a:p>
          <a:endParaRPr lang="en-MY"/>
        </a:p>
      </dgm:t>
    </dgm:pt>
    <dgm:pt modelId="{2F1D2C7E-CC2F-4615-8321-5C9371F47C03}" type="sibTrans" cxnId="{DD5F69E2-93F3-44AE-89A3-E821356310AB}">
      <dgm:prSet/>
      <dgm:spPr/>
      <dgm:t>
        <a:bodyPr/>
        <a:lstStyle/>
        <a:p>
          <a:endParaRPr lang="en-MY"/>
        </a:p>
      </dgm:t>
    </dgm:pt>
    <dgm:pt modelId="{12570133-78E9-4D5A-853C-FE696C10FC3C}">
      <dgm:prSet phldrT="[Text]" phldr="0" custT="1"/>
      <dgm:spPr/>
      <dgm:t>
        <a:bodyPr/>
        <a:lstStyle/>
        <a:p>
          <a:r>
            <a:rPr lang="en-MY" sz="1400" b="1" dirty="0"/>
            <a:t>Educational psychology</a:t>
          </a:r>
        </a:p>
      </dgm:t>
    </dgm:pt>
    <dgm:pt modelId="{C58A8CD6-D3B3-4EB0-B333-FE5A62CED9E0}" type="parTrans" cxnId="{6384AC0C-FA7A-450A-A7CF-6DF9214D6CA9}">
      <dgm:prSet/>
      <dgm:spPr/>
      <dgm:t>
        <a:bodyPr/>
        <a:lstStyle/>
        <a:p>
          <a:endParaRPr lang="en-MY"/>
        </a:p>
      </dgm:t>
    </dgm:pt>
    <dgm:pt modelId="{99DE9867-7283-4322-B1CD-9AF8286A79CB}" type="sibTrans" cxnId="{6384AC0C-FA7A-450A-A7CF-6DF9214D6CA9}">
      <dgm:prSet/>
      <dgm:spPr/>
      <dgm:t>
        <a:bodyPr/>
        <a:lstStyle/>
        <a:p>
          <a:endParaRPr lang="en-MY"/>
        </a:p>
      </dgm:t>
    </dgm:pt>
    <dgm:pt modelId="{16B2FBFB-4CE2-4C1A-AE74-643F8B4FD3FF}">
      <dgm:prSet phldrT="[Text]" custT="1"/>
      <dgm:spPr/>
      <dgm:t>
        <a:bodyPr/>
        <a:lstStyle/>
        <a:p>
          <a:r>
            <a:rPr lang="en-MY" sz="1400" dirty="0"/>
            <a:t>Multicultural counselling competency</a:t>
          </a:r>
        </a:p>
      </dgm:t>
    </dgm:pt>
    <dgm:pt modelId="{44AD9604-1DF7-47DD-B2AA-3079DD101AA5}" type="parTrans" cxnId="{5B7CD89A-BB3C-43B4-ABBD-F9076BDB509A}">
      <dgm:prSet/>
      <dgm:spPr/>
      <dgm:t>
        <a:bodyPr/>
        <a:lstStyle/>
        <a:p>
          <a:endParaRPr lang="en-MY"/>
        </a:p>
      </dgm:t>
    </dgm:pt>
    <dgm:pt modelId="{3C704FC6-26E4-4505-AEE5-9E4201BB924D}" type="sibTrans" cxnId="{5B7CD89A-BB3C-43B4-ABBD-F9076BDB509A}">
      <dgm:prSet/>
      <dgm:spPr/>
      <dgm:t>
        <a:bodyPr/>
        <a:lstStyle/>
        <a:p>
          <a:endParaRPr lang="en-MY"/>
        </a:p>
      </dgm:t>
    </dgm:pt>
    <dgm:pt modelId="{599C3496-3050-4D3D-B215-037A33F7061A}">
      <dgm:prSet phldrT="[Text]" phldr="0" custT="1"/>
      <dgm:spPr/>
      <dgm:t>
        <a:bodyPr/>
        <a:lstStyle/>
        <a:p>
          <a:r>
            <a:rPr lang="en-MY" sz="1400" dirty="0"/>
            <a:t>Positive psychology intervention in school </a:t>
          </a:r>
        </a:p>
      </dgm:t>
    </dgm:pt>
    <dgm:pt modelId="{D6BEA168-B598-40F0-BC0B-98546BB312B5}" type="parTrans" cxnId="{9F936DAB-D5A3-4397-B01F-C4AA037E45B2}">
      <dgm:prSet/>
      <dgm:spPr/>
      <dgm:t>
        <a:bodyPr/>
        <a:lstStyle/>
        <a:p>
          <a:endParaRPr lang="en-MY"/>
        </a:p>
      </dgm:t>
    </dgm:pt>
    <dgm:pt modelId="{320929C0-3FED-409A-BE00-24F563B8C2FA}" type="sibTrans" cxnId="{9F936DAB-D5A3-4397-B01F-C4AA037E45B2}">
      <dgm:prSet/>
      <dgm:spPr/>
      <dgm:t>
        <a:bodyPr/>
        <a:lstStyle/>
        <a:p>
          <a:endParaRPr lang="en-MY"/>
        </a:p>
      </dgm:t>
    </dgm:pt>
    <dgm:pt modelId="{F302FF94-9AD8-43E3-B6FB-B806960BCD1F}">
      <dgm:prSet phldrT="[Text]" phldr="0" custT="1"/>
      <dgm:spPr/>
      <dgm:t>
        <a:bodyPr/>
        <a:lstStyle/>
        <a:p>
          <a:r>
            <a:rPr lang="en-MY" sz="1400" dirty="0"/>
            <a:t> psychological intervention though mobile phones </a:t>
          </a:r>
        </a:p>
      </dgm:t>
    </dgm:pt>
    <dgm:pt modelId="{2B572B06-6D85-4BC8-8C6A-F54A17E1DD23}" type="parTrans" cxnId="{43228D78-1FA4-4B27-9D8C-88FD0BD8E039}">
      <dgm:prSet/>
      <dgm:spPr/>
      <dgm:t>
        <a:bodyPr/>
        <a:lstStyle/>
        <a:p>
          <a:endParaRPr lang="en-MY"/>
        </a:p>
      </dgm:t>
    </dgm:pt>
    <dgm:pt modelId="{07E4F322-6CAB-4A68-9509-176DD1492097}" type="sibTrans" cxnId="{43228D78-1FA4-4B27-9D8C-88FD0BD8E039}">
      <dgm:prSet/>
      <dgm:spPr/>
      <dgm:t>
        <a:bodyPr/>
        <a:lstStyle/>
        <a:p>
          <a:endParaRPr lang="en-MY"/>
        </a:p>
      </dgm:t>
    </dgm:pt>
    <dgm:pt modelId="{83135753-7A52-4447-839A-101BCFFDDC28}">
      <dgm:prSet phldrT="[Text]" phldr="0" custT="1"/>
      <dgm:spPr/>
      <dgm:t>
        <a:bodyPr/>
        <a:lstStyle/>
        <a:p>
          <a:r>
            <a:rPr lang="en-MY" sz="1400" dirty="0"/>
            <a:t> online learning </a:t>
          </a:r>
        </a:p>
      </dgm:t>
    </dgm:pt>
    <dgm:pt modelId="{E4FB672C-8EDE-48B7-9907-E8E5923A3E61}" type="parTrans" cxnId="{BA1E03AB-9C68-4CE1-8380-A5B3B995A6C1}">
      <dgm:prSet/>
      <dgm:spPr/>
      <dgm:t>
        <a:bodyPr/>
        <a:lstStyle/>
        <a:p>
          <a:endParaRPr lang="en-MY"/>
        </a:p>
      </dgm:t>
    </dgm:pt>
    <dgm:pt modelId="{852F0753-73A7-4667-8462-A90271EF3EB1}" type="sibTrans" cxnId="{BA1E03AB-9C68-4CE1-8380-A5B3B995A6C1}">
      <dgm:prSet/>
      <dgm:spPr/>
      <dgm:t>
        <a:bodyPr/>
        <a:lstStyle/>
        <a:p>
          <a:endParaRPr lang="en-MY"/>
        </a:p>
      </dgm:t>
    </dgm:pt>
    <dgm:pt modelId="{1283D73B-ABF4-41B2-BC66-8260225012A4}">
      <dgm:prSet phldrT="[Text]" phldr="0" custT="1"/>
      <dgm:spPr/>
      <dgm:t>
        <a:bodyPr/>
        <a:lstStyle/>
        <a:p>
          <a:r>
            <a:rPr lang="en-MY" sz="1400" dirty="0"/>
            <a:t> psychological intervention though mobile phones </a:t>
          </a:r>
        </a:p>
      </dgm:t>
    </dgm:pt>
    <dgm:pt modelId="{BC63043B-556E-4B0D-9D37-9FFC0488C184}" type="parTrans" cxnId="{E6AA6529-D0D4-463C-9C9D-0AEAD7774B11}">
      <dgm:prSet/>
      <dgm:spPr/>
      <dgm:t>
        <a:bodyPr/>
        <a:lstStyle/>
        <a:p>
          <a:endParaRPr lang="en-MY"/>
        </a:p>
      </dgm:t>
    </dgm:pt>
    <dgm:pt modelId="{83E78F0C-FF46-4406-BB4C-70AAF3FAAB8E}" type="sibTrans" cxnId="{E6AA6529-D0D4-463C-9C9D-0AEAD7774B11}">
      <dgm:prSet/>
      <dgm:spPr/>
      <dgm:t>
        <a:bodyPr/>
        <a:lstStyle/>
        <a:p>
          <a:endParaRPr lang="en-MY"/>
        </a:p>
      </dgm:t>
    </dgm:pt>
    <dgm:pt modelId="{245BC6A3-C2FC-45CD-8B3C-FEB5EB88C5B4}">
      <dgm:prSet phldrT="[Text]" phldr="0" custT="1"/>
      <dgm:spPr/>
      <dgm:t>
        <a:bodyPr/>
        <a:lstStyle/>
        <a:p>
          <a:r>
            <a:rPr lang="en-MY" sz="1400" dirty="0"/>
            <a:t>Pedagogy </a:t>
          </a:r>
        </a:p>
      </dgm:t>
    </dgm:pt>
    <dgm:pt modelId="{37829E78-57A4-4E65-8DC1-493000CE91A8}" type="parTrans" cxnId="{BAB04F32-42C9-4471-9AF6-6D90E6989D3A}">
      <dgm:prSet/>
      <dgm:spPr/>
      <dgm:t>
        <a:bodyPr/>
        <a:lstStyle/>
        <a:p>
          <a:endParaRPr lang="en-MY"/>
        </a:p>
      </dgm:t>
    </dgm:pt>
    <dgm:pt modelId="{61EFCA81-4D82-4F82-9552-82E38F04FA6F}" type="sibTrans" cxnId="{BAB04F32-42C9-4471-9AF6-6D90E6989D3A}">
      <dgm:prSet/>
      <dgm:spPr/>
      <dgm:t>
        <a:bodyPr/>
        <a:lstStyle/>
        <a:p>
          <a:endParaRPr lang="en-MY"/>
        </a:p>
      </dgm:t>
    </dgm:pt>
    <dgm:pt modelId="{00106E40-DC87-41AE-B9EC-06A83DAC9575}">
      <dgm:prSet phldrT="[Text]" phldr="0" custT="1"/>
      <dgm:spPr/>
      <dgm:t>
        <a:bodyPr/>
        <a:lstStyle/>
        <a:p>
          <a:endParaRPr lang="en-MY" sz="1400" dirty="0"/>
        </a:p>
      </dgm:t>
    </dgm:pt>
    <dgm:pt modelId="{03A52284-20F7-4F41-8700-D3C1CFBA2E8B}" type="parTrans" cxnId="{D07AA089-6072-4617-B4CE-6C678BB582E9}">
      <dgm:prSet/>
      <dgm:spPr/>
      <dgm:t>
        <a:bodyPr/>
        <a:lstStyle/>
        <a:p>
          <a:endParaRPr lang="en-MY"/>
        </a:p>
      </dgm:t>
    </dgm:pt>
    <dgm:pt modelId="{83D3ED9F-EB12-4C7F-A323-B54C97B7FBC2}" type="sibTrans" cxnId="{D07AA089-6072-4617-B4CE-6C678BB582E9}">
      <dgm:prSet/>
      <dgm:spPr/>
      <dgm:t>
        <a:bodyPr/>
        <a:lstStyle/>
        <a:p>
          <a:endParaRPr lang="en-MY"/>
        </a:p>
      </dgm:t>
    </dgm:pt>
    <dgm:pt modelId="{D37F98C4-85EC-48D3-AC6D-9A12FE75F21F}">
      <dgm:prSet phldrT="[Text]" phldr="0" custT="1"/>
      <dgm:spPr/>
      <dgm:t>
        <a:bodyPr/>
        <a:lstStyle/>
        <a:p>
          <a:r>
            <a:rPr lang="en-MY" sz="1400" b="1" dirty="0"/>
            <a:t>Counselling</a:t>
          </a:r>
        </a:p>
      </dgm:t>
    </dgm:pt>
    <dgm:pt modelId="{54E0ACB0-6A9F-4536-89F9-FF74C76632FA}" type="parTrans" cxnId="{B46A6868-D1AE-4975-BCC8-FF0C03E3C21B}">
      <dgm:prSet/>
      <dgm:spPr/>
      <dgm:t>
        <a:bodyPr/>
        <a:lstStyle/>
        <a:p>
          <a:endParaRPr lang="en-MY"/>
        </a:p>
      </dgm:t>
    </dgm:pt>
    <dgm:pt modelId="{CA3B7173-E0EA-411D-90C9-CAE00F6B4051}" type="sibTrans" cxnId="{B46A6868-D1AE-4975-BCC8-FF0C03E3C21B}">
      <dgm:prSet/>
      <dgm:spPr/>
      <dgm:t>
        <a:bodyPr/>
        <a:lstStyle/>
        <a:p>
          <a:endParaRPr lang="en-MY"/>
        </a:p>
      </dgm:t>
    </dgm:pt>
    <dgm:pt modelId="{497316C8-5594-45A0-A23E-B80A433805DA}">
      <dgm:prSet phldrT="[Text]" phldr="0" custT="1"/>
      <dgm:spPr/>
      <dgm:t>
        <a:bodyPr/>
        <a:lstStyle/>
        <a:p>
          <a:endParaRPr lang="en-MY" sz="1400" b="1" dirty="0"/>
        </a:p>
      </dgm:t>
    </dgm:pt>
    <dgm:pt modelId="{D5E448DC-002A-44E7-84FF-EA0D69378ABA}" type="parTrans" cxnId="{99BB27C4-32EC-4D15-94D7-B0C2F314015E}">
      <dgm:prSet/>
      <dgm:spPr/>
      <dgm:t>
        <a:bodyPr/>
        <a:lstStyle/>
        <a:p>
          <a:endParaRPr lang="en-MY"/>
        </a:p>
      </dgm:t>
    </dgm:pt>
    <dgm:pt modelId="{A506E7A9-BA81-4340-9F07-726247EE9AC0}" type="sibTrans" cxnId="{99BB27C4-32EC-4D15-94D7-B0C2F314015E}">
      <dgm:prSet/>
      <dgm:spPr/>
      <dgm:t>
        <a:bodyPr/>
        <a:lstStyle/>
        <a:p>
          <a:endParaRPr lang="en-MY"/>
        </a:p>
      </dgm:t>
    </dgm:pt>
    <dgm:pt modelId="{D844A502-0EE5-467F-807C-42BBE254C2BC}">
      <dgm:prSet phldrT="[Text]" phldr="0" custT="1"/>
      <dgm:spPr/>
      <dgm:t>
        <a:bodyPr/>
        <a:lstStyle/>
        <a:p>
          <a:r>
            <a:rPr lang="en-MY" sz="1400" b="1" dirty="0"/>
            <a:t>Counselling </a:t>
          </a:r>
        </a:p>
      </dgm:t>
    </dgm:pt>
    <dgm:pt modelId="{7CB2B7E7-00F5-49CD-B5A9-159853AE0F9C}" type="parTrans" cxnId="{89A35E41-E96D-47C3-ABD2-6B3584C0AA94}">
      <dgm:prSet/>
      <dgm:spPr/>
      <dgm:t>
        <a:bodyPr/>
        <a:lstStyle/>
        <a:p>
          <a:endParaRPr lang="en-MY"/>
        </a:p>
      </dgm:t>
    </dgm:pt>
    <dgm:pt modelId="{BE29D603-7D2C-4859-879C-E95530823C90}" type="sibTrans" cxnId="{89A35E41-E96D-47C3-ABD2-6B3584C0AA94}">
      <dgm:prSet/>
      <dgm:spPr/>
      <dgm:t>
        <a:bodyPr/>
        <a:lstStyle/>
        <a:p>
          <a:endParaRPr lang="en-MY"/>
        </a:p>
      </dgm:t>
    </dgm:pt>
    <dgm:pt modelId="{2E1EBF2E-5913-4FF1-932C-CA9BED427BA9}">
      <dgm:prSet phldrT="[Text]" phldr="0" custT="1"/>
      <dgm:spPr/>
      <dgm:t>
        <a:bodyPr/>
        <a:lstStyle/>
        <a:p>
          <a:r>
            <a:rPr lang="en-MY" sz="1400" b="0" dirty="0"/>
            <a:t>Professional development for teachers </a:t>
          </a:r>
        </a:p>
      </dgm:t>
    </dgm:pt>
    <dgm:pt modelId="{71736EE5-1299-409F-ACC5-DA785407F0D7}" type="parTrans" cxnId="{72D0A53D-39E9-415D-82C4-C7B7ACD4740F}">
      <dgm:prSet/>
      <dgm:spPr/>
      <dgm:t>
        <a:bodyPr/>
        <a:lstStyle/>
        <a:p>
          <a:endParaRPr lang="en-MY"/>
        </a:p>
      </dgm:t>
    </dgm:pt>
    <dgm:pt modelId="{75748888-A16A-4DF8-A715-74A838A260BB}" type="sibTrans" cxnId="{72D0A53D-39E9-415D-82C4-C7B7ACD4740F}">
      <dgm:prSet/>
      <dgm:spPr/>
      <dgm:t>
        <a:bodyPr/>
        <a:lstStyle/>
        <a:p>
          <a:endParaRPr lang="en-MY"/>
        </a:p>
      </dgm:t>
    </dgm:pt>
    <dgm:pt modelId="{85B6ECB6-A77F-493B-B795-EAA793099FC0}">
      <dgm:prSet phldrT="[Text]" phldr="0" custT="1"/>
      <dgm:spPr/>
      <dgm:t>
        <a:bodyPr/>
        <a:lstStyle/>
        <a:p>
          <a:r>
            <a:rPr lang="en-MY" sz="1400" b="1" dirty="0"/>
            <a:t>Counselling</a:t>
          </a:r>
          <a:endParaRPr lang="en-MY" sz="1400" dirty="0"/>
        </a:p>
      </dgm:t>
    </dgm:pt>
    <dgm:pt modelId="{1EF07876-AACA-4A42-B0E2-479E0D4B19F2}" type="parTrans" cxnId="{79C9C10A-528E-4F69-8924-783E36800A2E}">
      <dgm:prSet/>
      <dgm:spPr/>
      <dgm:t>
        <a:bodyPr/>
        <a:lstStyle/>
        <a:p>
          <a:endParaRPr lang="en-MY"/>
        </a:p>
      </dgm:t>
    </dgm:pt>
    <dgm:pt modelId="{C10D1BC5-58C5-48D2-996F-B5760A01ADC3}" type="sibTrans" cxnId="{79C9C10A-528E-4F69-8924-783E36800A2E}">
      <dgm:prSet/>
      <dgm:spPr/>
      <dgm:t>
        <a:bodyPr/>
        <a:lstStyle/>
        <a:p>
          <a:endParaRPr lang="en-MY"/>
        </a:p>
      </dgm:t>
    </dgm:pt>
    <dgm:pt modelId="{4B7AE2B1-AFD2-4E1F-B83E-CA9537F96949}">
      <dgm:prSet phldrT="[Text]" custT="1"/>
      <dgm:spPr/>
      <dgm:t>
        <a:bodyPr/>
        <a:lstStyle/>
        <a:p>
          <a:r>
            <a:rPr lang="en-MY" sz="1400" dirty="0"/>
            <a:t>Mental Health  </a:t>
          </a:r>
        </a:p>
      </dgm:t>
    </dgm:pt>
    <dgm:pt modelId="{3B8B6473-E9E0-492F-8685-88794BC9B9BA}" type="parTrans" cxnId="{0556F714-A45B-4F77-BC45-4068A7C8509D}">
      <dgm:prSet/>
      <dgm:spPr/>
      <dgm:t>
        <a:bodyPr/>
        <a:lstStyle/>
        <a:p>
          <a:endParaRPr lang="en-MY"/>
        </a:p>
      </dgm:t>
    </dgm:pt>
    <dgm:pt modelId="{817B6F8B-53D0-40D2-A37C-02FA45FD4BA1}" type="sibTrans" cxnId="{0556F714-A45B-4F77-BC45-4068A7C8509D}">
      <dgm:prSet/>
      <dgm:spPr/>
      <dgm:t>
        <a:bodyPr/>
        <a:lstStyle/>
        <a:p>
          <a:endParaRPr lang="en-MY"/>
        </a:p>
      </dgm:t>
    </dgm:pt>
    <dgm:pt modelId="{091AFA90-747E-402F-BCD6-1BE58F1FA62B}">
      <dgm:prSet phldrT="[Text]" phldr="0" custT="1"/>
      <dgm:spPr/>
      <dgm:t>
        <a:bodyPr/>
        <a:lstStyle/>
        <a:p>
          <a:r>
            <a:rPr lang="en-MY" sz="1400" dirty="0"/>
            <a:t>Mental health issues </a:t>
          </a:r>
        </a:p>
      </dgm:t>
    </dgm:pt>
    <dgm:pt modelId="{145640F1-94F7-48DB-BC22-33F00CCA323D}" type="parTrans" cxnId="{0E143C1B-81AA-4F15-BBB9-2B2FF4C36C1D}">
      <dgm:prSet/>
      <dgm:spPr/>
      <dgm:t>
        <a:bodyPr/>
        <a:lstStyle/>
        <a:p>
          <a:endParaRPr lang="en-MY"/>
        </a:p>
      </dgm:t>
    </dgm:pt>
    <dgm:pt modelId="{887F6B5E-013C-4214-9C2F-A07A7C2E8E97}" type="sibTrans" cxnId="{0E143C1B-81AA-4F15-BBB9-2B2FF4C36C1D}">
      <dgm:prSet/>
      <dgm:spPr/>
      <dgm:t>
        <a:bodyPr/>
        <a:lstStyle/>
        <a:p>
          <a:endParaRPr lang="en-MY"/>
        </a:p>
      </dgm:t>
    </dgm:pt>
    <dgm:pt modelId="{D8D8859C-7A91-44D1-8C29-A3D5A8748028}">
      <dgm:prSet phldrT="[Text]" phldr="0" custT="1"/>
      <dgm:spPr/>
      <dgm:t>
        <a:bodyPr/>
        <a:lstStyle/>
        <a:p>
          <a:r>
            <a:rPr lang="en-MY" sz="1400" dirty="0"/>
            <a:t>Mental health issues </a:t>
          </a:r>
        </a:p>
      </dgm:t>
    </dgm:pt>
    <dgm:pt modelId="{56B1F1D7-C585-4CBF-8671-FC141C4F8245}" type="parTrans" cxnId="{0B73AE85-0C09-4541-8F17-AEFC6D255937}">
      <dgm:prSet/>
      <dgm:spPr/>
    </dgm:pt>
    <dgm:pt modelId="{A82ADA9A-B745-46C4-B629-2B3608CB3503}" type="sibTrans" cxnId="{0B73AE85-0C09-4541-8F17-AEFC6D255937}">
      <dgm:prSet/>
      <dgm:spPr/>
    </dgm:pt>
    <dgm:pt modelId="{3AB0FCF1-DD2D-4F83-B15D-48C6FF71B8B4}" type="pres">
      <dgm:prSet presAssocID="{9CCC2611-5605-426E-B7F4-C2766AA307E3}" presName="Name0" presStyleCnt="0">
        <dgm:presLayoutVars>
          <dgm:dir/>
          <dgm:animLvl val="lvl"/>
          <dgm:resizeHandles val="exact"/>
        </dgm:presLayoutVars>
      </dgm:prSet>
      <dgm:spPr/>
    </dgm:pt>
    <dgm:pt modelId="{127E05F3-40E1-442A-8E23-62D3320F5D82}" type="pres">
      <dgm:prSet presAssocID="{A0A807DA-EAAA-4B5C-A3C7-5077415FC749}" presName="composite" presStyleCnt="0"/>
      <dgm:spPr/>
    </dgm:pt>
    <dgm:pt modelId="{3C86F250-6508-4C95-8FE9-2984EC0A678E}" type="pres">
      <dgm:prSet presAssocID="{A0A807DA-EAAA-4B5C-A3C7-5077415FC74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9CA2120-CCAB-4A8E-AD3F-16A358D73654}" type="pres">
      <dgm:prSet presAssocID="{A0A807DA-EAAA-4B5C-A3C7-5077415FC749}" presName="desTx" presStyleLbl="alignAccFollowNode1" presStyleIdx="0" presStyleCnt="3">
        <dgm:presLayoutVars>
          <dgm:bulletEnabled val="1"/>
        </dgm:presLayoutVars>
      </dgm:prSet>
      <dgm:spPr/>
    </dgm:pt>
    <dgm:pt modelId="{048299BB-06C1-4BC6-B123-D57EFAA636C7}" type="pres">
      <dgm:prSet presAssocID="{E739ADF2-4513-4072-A326-9C5538642391}" presName="space" presStyleCnt="0"/>
      <dgm:spPr/>
    </dgm:pt>
    <dgm:pt modelId="{E86172D9-4B8B-40FB-8B9E-5291391A4568}" type="pres">
      <dgm:prSet presAssocID="{CEB2C826-E440-419A-A234-1ECB95DD33A5}" presName="composite" presStyleCnt="0"/>
      <dgm:spPr/>
    </dgm:pt>
    <dgm:pt modelId="{8A4D1057-1606-43B2-A1D7-28DC7C6227FC}" type="pres">
      <dgm:prSet presAssocID="{CEB2C826-E440-419A-A234-1ECB95DD33A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6B55BAB-5E4D-4A6D-83E8-F490CEAD3918}" type="pres">
      <dgm:prSet presAssocID="{CEB2C826-E440-419A-A234-1ECB95DD33A5}" presName="desTx" presStyleLbl="alignAccFollowNode1" presStyleIdx="1" presStyleCnt="3">
        <dgm:presLayoutVars>
          <dgm:bulletEnabled val="1"/>
        </dgm:presLayoutVars>
      </dgm:prSet>
      <dgm:spPr/>
    </dgm:pt>
    <dgm:pt modelId="{4FFB07DA-B8C4-49C8-AECC-9681AB38ECD4}" type="pres">
      <dgm:prSet presAssocID="{F17A59A0-20CC-4A8D-A8FC-B1AFF16E6351}" presName="space" presStyleCnt="0"/>
      <dgm:spPr/>
    </dgm:pt>
    <dgm:pt modelId="{0EEEF917-CA6B-4860-AFB5-A1F59B0FB4E2}" type="pres">
      <dgm:prSet presAssocID="{5C50F890-9C36-48F4-8186-DC90D94E326C}" presName="composite" presStyleCnt="0"/>
      <dgm:spPr/>
    </dgm:pt>
    <dgm:pt modelId="{95F6D622-6EB6-452F-B6E5-BF670B4A8739}" type="pres">
      <dgm:prSet presAssocID="{5C50F890-9C36-48F4-8186-DC90D94E3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A21C688-6D72-4C0B-B3B5-B022816D66B2}" type="pres">
      <dgm:prSet presAssocID="{5C50F890-9C36-48F4-8186-DC90D94E3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9C9C10A-528E-4F69-8924-783E36800A2E}" srcId="{A0A807DA-EAAA-4B5C-A3C7-5077415FC749}" destId="{85B6ECB6-A77F-493B-B795-EAA793099FC0}" srcOrd="2" destOrd="0" parTransId="{1EF07876-AACA-4A42-B0E2-479E0D4B19F2}" sibTransId="{C10D1BC5-58C5-48D2-996F-B5760A01ADC3}"/>
    <dgm:cxn modelId="{50455B0B-8267-40AB-808E-C80ED8A69A83}" type="presOf" srcId="{2E1EBF2E-5913-4FF1-932C-CA9BED427BA9}" destId="{3A21C688-6D72-4C0B-B3B5-B022816D66B2}" srcOrd="0" destOrd="1" presId="urn:microsoft.com/office/officeart/2005/8/layout/hList1"/>
    <dgm:cxn modelId="{6384AC0C-FA7A-450A-A7CF-6DF9214D6CA9}" srcId="{5C50F890-9C36-48F4-8186-DC90D94E326C}" destId="{12570133-78E9-4D5A-853C-FE696C10FC3C}" srcOrd="0" destOrd="0" parTransId="{C58A8CD6-D3B3-4EB0-B333-FE5A62CED9E0}" sibTransId="{99DE9867-7283-4322-B1CD-9AF8286A79CB}"/>
    <dgm:cxn modelId="{450DF20D-1C44-4E91-9038-7B38BA395C6D}" type="presOf" srcId="{30402A63-1A5D-4A42-92D0-2B63E8442043}" destId="{C9CA2120-CCAB-4A8E-AD3F-16A358D73654}" srcOrd="0" destOrd="2" presId="urn:microsoft.com/office/officeart/2005/8/layout/hList1"/>
    <dgm:cxn modelId="{0556F714-A45B-4F77-BC45-4068A7C8509D}" srcId="{D844A502-0EE5-467F-807C-42BBE254C2BC}" destId="{4B7AE2B1-AFD2-4E1F-B83E-CA9537F96949}" srcOrd="1" destOrd="0" parTransId="{3B8B6473-E9E0-492F-8685-88794BC9B9BA}" sibTransId="{817B6F8B-53D0-40D2-A37C-02FA45FD4BA1}"/>
    <dgm:cxn modelId="{A9006516-4C6E-44F9-B0BC-13D09144487C}" type="presOf" srcId="{4EAB4603-B7D9-4F5D-9453-4B9064F02D91}" destId="{C9CA2120-CCAB-4A8E-AD3F-16A358D73654}" srcOrd="0" destOrd="0" presId="urn:microsoft.com/office/officeart/2005/8/layout/hList1"/>
    <dgm:cxn modelId="{C8BCCF18-FEDD-4AD0-8884-ED7AB3304B34}" type="presOf" srcId="{091AFA90-747E-402F-BCD6-1BE58F1FA62B}" destId="{B6B55BAB-5E4D-4A6D-83E8-F490CEAD3918}" srcOrd="0" destOrd="5" presId="urn:microsoft.com/office/officeart/2005/8/layout/hList1"/>
    <dgm:cxn modelId="{0E143C1B-81AA-4F15-BBB9-2B2FF4C36C1D}" srcId="{D37F98C4-85EC-48D3-AC6D-9A12FE75F21F}" destId="{091AFA90-747E-402F-BCD6-1BE58F1FA62B}" srcOrd="1" destOrd="0" parTransId="{145640F1-94F7-48DB-BC22-33F00CCA323D}" sibTransId="{887F6B5E-013C-4214-9C2F-A07A7C2E8E97}"/>
    <dgm:cxn modelId="{0487561F-C4CC-4CCF-A853-5DFC0B3675A8}" type="presOf" srcId="{85B6ECB6-A77F-493B-B795-EAA793099FC0}" destId="{C9CA2120-CCAB-4A8E-AD3F-16A358D73654}" srcOrd="0" destOrd="5" presId="urn:microsoft.com/office/officeart/2005/8/layout/hList1"/>
    <dgm:cxn modelId="{E6AA6529-D0D4-463C-9C9D-0AEAD7774B11}" srcId="{D37F98C4-85EC-48D3-AC6D-9A12FE75F21F}" destId="{1283D73B-ABF4-41B2-BC66-8260225012A4}" srcOrd="0" destOrd="0" parTransId="{BC63043B-556E-4B0D-9D37-9FFC0488C184}" sibTransId="{83E78F0C-FF46-4406-BB4C-70AAF3FAAB8E}"/>
    <dgm:cxn modelId="{BAB04F32-42C9-4471-9AF6-6D90E6989D3A}" srcId="{4EAB4603-B7D9-4F5D-9453-4B9064F02D91}" destId="{245BC6A3-C2FC-45CD-8B3C-FEB5EB88C5B4}" srcOrd="2" destOrd="0" parTransId="{37829E78-57A4-4E65-8DC1-493000CE91A8}" sibTransId="{61EFCA81-4D82-4F82-9552-82E38F04FA6F}"/>
    <dgm:cxn modelId="{A3F69E33-3BAE-4304-9908-F6C324C9C052}" type="presOf" srcId="{D37F98C4-85EC-48D3-AC6D-9A12FE75F21F}" destId="{B6B55BAB-5E4D-4A6D-83E8-F490CEAD3918}" srcOrd="0" destOrd="3" presId="urn:microsoft.com/office/officeart/2005/8/layout/hList1"/>
    <dgm:cxn modelId="{4255193C-BBF4-4532-88D5-B7D68FC79807}" srcId="{A0A807DA-EAAA-4B5C-A3C7-5077415FC749}" destId="{4EAB4603-B7D9-4F5D-9453-4B9064F02D91}" srcOrd="0" destOrd="0" parTransId="{AFB8346F-CAA5-492A-B614-55D19B007E06}" sibTransId="{788AADC3-CFC7-4CBD-B13F-B4C0A01BAD99}"/>
    <dgm:cxn modelId="{72D0A53D-39E9-415D-82C4-C7B7ACD4740F}" srcId="{12570133-78E9-4D5A-853C-FE696C10FC3C}" destId="{2E1EBF2E-5913-4FF1-932C-CA9BED427BA9}" srcOrd="0" destOrd="0" parTransId="{71736EE5-1299-409F-ACC5-DA785407F0D7}" sibTransId="{75748888-A16A-4DF8-A715-74A838A260BB}"/>
    <dgm:cxn modelId="{489CB33E-AB1F-4392-8438-73A6C0273A6D}" type="presOf" srcId="{599C3496-3050-4D3D-B215-037A33F7061A}" destId="{C9CA2120-CCAB-4A8E-AD3F-16A358D73654}" srcOrd="0" destOrd="1" presId="urn:microsoft.com/office/officeart/2005/8/layout/hList1"/>
    <dgm:cxn modelId="{2109E05E-2DED-4359-9C39-CD4E931B34B8}" type="presOf" srcId="{245BC6A3-C2FC-45CD-8B3C-FEB5EB88C5B4}" destId="{C9CA2120-CCAB-4A8E-AD3F-16A358D73654}" srcOrd="0" destOrd="3" presId="urn:microsoft.com/office/officeart/2005/8/layout/hList1"/>
    <dgm:cxn modelId="{8065D65F-5500-48C8-9133-160D41F5B58F}" type="presOf" srcId="{497316C8-5594-45A0-A23E-B80A433805DA}" destId="{3A21C688-6D72-4C0B-B3B5-B022816D66B2}" srcOrd="0" destOrd="2" presId="urn:microsoft.com/office/officeart/2005/8/layout/hList1"/>
    <dgm:cxn modelId="{89A35E41-E96D-47C3-ABD2-6B3584C0AA94}" srcId="{5C50F890-9C36-48F4-8186-DC90D94E326C}" destId="{D844A502-0EE5-467F-807C-42BBE254C2BC}" srcOrd="2" destOrd="0" parTransId="{7CB2B7E7-00F5-49CD-B5A9-159853AE0F9C}" sibTransId="{BE29D603-7D2C-4859-879C-E95530823C90}"/>
    <dgm:cxn modelId="{BAD33445-B199-4257-AF96-FB96896184F3}" type="presOf" srcId="{CEB2C826-E440-419A-A234-1ECB95DD33A5}" destId="{8A4D1057-1606-43B2-A1D7-28DC7C6227FC}" srcOrd="0" destOrd="0" presId="urn:microsoft.com/office/officeart/2005/8/layout/hList1"/>
    <dgm:cxn modelId="{B46A6868-D1AE-4975-BCC8-FF0C03E3C21B}" srcId="{CEB2C826-E440-419A-A234-1ECB95DD33A5}" destId="{D37F98C4-85EC-48D3-AC6D-9A12FE75F21F}" srcOrd="2" destOrd="0" parTransId="{54E0ACB0-6A9F-4536-89F9-FF74C76632FA}" sibTransId="{CA3B7173-E0EA-411D-90C9-CAE00F6B4051}"/>
    <dgm:cxn modelId="{B565876C-C585-4E6A-A614-1D287232843E}" type="presOf" srcId="{1283D73B-ABF4-41B2-BC66-8260225012A4}" destId="{B6B55BAB-5E4D-4A6D-83E8-F490CEAD3918}" srcOrd="0" destOrd="4" presId="urn:microsoft.com/office/officeart/2005/8/layout/hList1"/>
    <dgm:cxn modelId="{47E8AB70-F211-4706-BA2D-1EB5CBD81226}" type="presOf" srcId="{83135753-7A52-4447-839A-101BCFFDDC28}" destId="{B6B55BAB-5E4D-4A6D-83E8-F490CEAD3918}" srcOrd="0" destOrd="1" presId="urn:microsoft.com/office/officeart/2005/8/layout/hList1"/>
    <dgm:cxn modelId="{C6723853-5C4C-4FA4-9E6B-E6E9EAA49502}" type="presOf" srcId="{F302FF94-9AD8-43E3-B6FB-B806960BCD1F}" destId="{C9CA2120-CCAB-4A8E-AD3F-16A358D73654}" srcOrd="0" destOrd="6" presId="urn:microsoft.com/office/officeart/2005/8/layout/hList1"/>
    <dgm:cxn modelId="{0C7FC375-FBCF-42AA-910E-1F460292ED79}" srcId="{CEB2C826-E440-419A-A234-1ECB95DD33A5}" destId="{42574F6A-1B3D-4C1F-AB43-719FB4E6BDD6}" srcOrd="1" destOrd="0" parTransId="{5E7520C1-CFFC-4FFE-8D88-B9361CFD3EAF}" sibTransId="{98E198A9-E596-4738-B58F-659C8EB5AFAF}"/>
    <dgm:cxn modelId="{43228D78-1FA4-4B27-9D8C-88FD0BD8E039}" srcId="{85B6ECB6-A77F-493B-B795-EAA793099FC0}" destId="{F302FF94-9AD8-43E3-B6FB-B806960BCD1F}" srcOrd="0" destOrd="0" parTransId="{2B572B06-6D85-4BC8-8C6A-F54A17E1DD23}" sibTransId="{07E4F322-6CAB-4A68-9509-176DD1492097}"/>
    <dgm:cxn modelId="{792DA358-4906-4CF5-9857-6D870F46EC10}" srcId="{9CCC2611-5605-426E-B7F4-C2766AA307E3}" destId="{CEB2C826-E440-419A-A234-1ECB95DD33A5}" srcOrd="1" destOrd="0" parTransId="{C29E1549-C379-4564-A524-7038F45862DF}" sibTransId="{F17A59A0-20CC-4A8D-A8FC-B1AFF16E6351}"/>
    <dgm:cxn modelId="{150DDB59-F635-4D4C-99C8-EC1C360D33FB}" srcId="{4EAB4603-B7D9-4F5D-9453-4B9064F02D91}" destId="{30402A63-1A5D-4A42-92D0-2B63E8442043}" srcOrd="1" destOrd="0" parTransId="{34C0EC55-EF7E-4A1E-B6A7-C957DA4BBB2B}" sibTransId="{43F86DA4-607E-4BEF-90E1-F009283A0D3A}"/>
    <dgm:cxn modelId="{02C49783-CAEB-4D61-9F10-B5082A7864B6}" type="presOf" srcId="{12570133-78E9-4D5A-853C-FE696C10FC3C}" destId="{3A21C688-6D72-4C0B-B3B5-B022816D66B2}" srcOrd="0" destOrd="0" presId="urn:microsoft.com/office/officeart/2005/8/layout/hList1"/>
    <dgm:cxn modelId="{0B73AE85-0C09-4541-8F17-AEFC6D255937}" srcId="{85B6ECB6-A77F-493B-B795-EAA793099FC0}" destId="{D8D8859C-7A91-44D1-8C29-A3D5A8748028}" srcOrd="1" destOrd="0" parTransId="{56B1F1D7-C585-4CBF-8671-FC141C4F8245}" sibTransId="{A82ADA9A-B745-46C4-B629-2B3608CB3503}"/>
    <dgm:cxn modelId="{D623EF85-E696-4A2A-ACE8-D65C4ABE955F}" type="presOf" srcId="{D8D8859C-7A91-44D1-8C29-A3D5A8748028}" destId="{C9CA2120-CCAB-4A8E-AD3F-16A358D73654}" srcOrd="0" destOrd="7" presId="urn:microsoft.com/office/officeart/2005/8/layout/hList1"/>
    <dgm:cxn modelId="{4E926289-DA8D-4803-A588-5313181DAF84}" type="presOf" srcId="{5C50F890-9C36-48F4-8186-DC90D94E326C}" destId="{95F6D622-6EB6-452F-B6E5-BF670B4A8739}" srcOrd="0" destOrd="0" presId="urn:microsoft.com/office/officeart/2005/8/layout/hList1"/>
    <dgm:cxn modelId="{D07AA089-6072-4617-B4CE-6C678BB582E9}" srcId="{A0A807DA-EAAA-4B5C-A3C7-5077415FC749}" destId="{00106E40-DC87-41AE-B9EC-06A83DAC9575}" srcOrd="1" destOrd="0" parTransId="{03A52284-20F7-4F41-8700-D3C1CFBA2E8B}" sibTransId="{83D3ED9F-EB12-4C7F-A323-B54C97B7FBC2}"/>
    <dgm:cxn modelId="{EB57CE8E-A940-4D0C-B966-90B56E93D238}" type="presOf" srcId="{00106E40-DC87-41AE-B9EC-06A83DAC9575}" destId="{C9CA2120-CCAB-4A8E-AD3F-16A358D73654}" srcOrd="0" destOrd="4" presId="urn:microsoft.com/office/officeart/2005/8/layout/hList1"/>
    <dgm:cxn modelId="{5B7CD89A-BB3C-43B4-ABBD-F9076BDB509A}" srcId="{D844A502-0EE5-467F-807C-42BBE254C2BC}" destId="{16B2FBFB-4CE2-4C1A-AE74-643F8B4FD3FF}" srcOrd="0" destOrd="0" parTransId="{44AD9604-1DF7-47DD-B2AA-3079DD101AA5}" sibTransId="{3C704FC6-26E4-4505-AEE5-9E4201BB924D}"/>
    <dgm:cxn modelId="{32997FA2-E53F-40A7-A987-BC8B50E066DD}" type="presOf" srcId="{FCD00FDF-29E0-4259-9AF3-A68EBDFD4110}" destId="{B6B55BAB-5E4D-4A6D-83E8-F490CEAD3918}" srcOrd="0" destOrd="0" presId="urn:microsoft.com/office/officeart/2005/8/layout/hList1"/>
    <dgm:cxn modelId="{C33191A4-9F1B-407C-8275-99681359219A}" type="presOf" srcId="{A0A807DA-EAAA-4B5C-A3C7-5077415FC749}" destId="{3C86F250-6508-4C95-8FE9-2984EC0A678E}" srcOrd="0" destOrd="0" presId="urn:microsoft.com/office/officeart/2005/8/layout/hList1"/>
    <dgm:cxn modelId="{9045E8A7-6B1B-4C1E-B20A-0D114B9B67BC}" type="presOf" srcId="{16B2FBFB-4CE2-4C1A-AE74-643F8B4FD3FF}" destId="{3A21C688-6D72-4C0B-B3B5-B022816D66B2}" srcOrd="0" destOrd="4" presId="urn:microsoft.com/office/officeart/2005/8/layout/hList1"/>
    <dgm:cxn modelId="{BA1E03AB-9C68-4CE1-8380-A5B3B995A6C1}" srcId="{FCD00FDF-29E0-4259-9AF3-A68EBDFD4110}" destId="{83135753-7A52-4447-839A-101BCFFDDC28}" srcOrd="0" destOrd="0" parTransId="{E4FB672C-8EDE-48B7-9907-E8E5923A3E61}" sibTransId="{852F0753-73A7-4667-8462-A90271EF3EB1}"/>
    <dgm:cxn modelId="{9F936DAB-D5A3-4397-B01F-C4AA037E45B2}" srcId="{4EAB4603-B7D9-4F5D-9453-4B9064F02D91}" destId="{599C3496-3050-4D3D-B215-037A33F7061A}" srcOrd="0" destOrd="0" parTransId="{D6BEA168-B598-40F0-BC0B-98546BB312B5}" sibTransId="{320929C0-3FED-409A-BE00-24F563B8C2FA}"/>
    <dgm:cxn modelId="{AEA4DAAE-A5B3-4DE5-8FB3-F9C3504DC204}" type="presOf" srcId="{9CCC2611-5605-426E-B7F4-C2766AA307E3}" destId="{3AB0FCF1-DD2D-4F83-B15D-48C6FF71B8B4}" srcOrd="0" destOrd="0" presId="urn:microsoft.com/office/officeart/2005/8/layout/hList1"/>
    <dgm:cxn modelId="{7F1F85B7-E500-4593-BB5E-0DC0E6635641}" srcId="{9CCC2611-5605-426E-B7F4-C2766AA307E3}" destId="{A0A807DA-EAAA-4B5C-A3C7-5077415FC749}" srcOrd="0" destOrd="0" parTransId="{03182D59-571A-4D6F-B21E-CAA2CDC91779}" sibTransId="{E739ADF2-4513-4072-A326-9C5538642391}"/>
    <dgm:cxn modelId="{99BB27C4-32EC-4D15-94D7-B0C2F314015E}" srcId="{5C50F890-9C36-48F4-8186-DC90D94E326C}" destId="{497316C8-5594-45A0-A23E-B80A433805DA}" srcOrd="1" destOrd="0" parTransId="{D5E448DC-002A-44E7-84FF-EA0D69378ABA}" sibTransId="{A506E7A9-BA81-4340-9F07-726247EE9AC0}"/>
    <dgm:cxn modelId="{E1030DC6-F3D9-4324-8FEA-3D43FB4AE8B3}" srcId="{CEB2C826-E440-419A-A234-1ECB95DD33A5}" destId="{FCD00FDF-29E0-4259-9AF3-A68EBDFD4110}" srcOrd="0" destOrd="0" parTransId="{1D0B02E7-616A-40B0-9DE4-77B56FB86BFF}" sibTransId="{76D9D9EB-E379-4655-BB63-60867F33BC14}"/>
    <dgm:cxn modelId="{6EEF17CC-FB02-48F4-A742-2E0B1C6D2701}" type="presOf" srcId="{42574F6A-1B3D-4C1F-AB43-719FB4E6BDD6}" destId="{B6B55BAB-5E4D-4A6D-83E8-F490CEAD3918}" srcOrd="0" destOrd="2" presId="urn:microsoft.com/office/officeart/2005/8/layout/hList1"/>
    <dgm:cxn modelId="{DE88A8D5-6128-44E2-878F-48E2DBE89380}" type="presOf" srcId="{4B7AE2B1-AFD2-4E1F-B83E-CA9537F96949}" destId="{3A21C688-6D72-4C0B-B3B5-B022816D66B2}" srcOrd="0" destOrd="5" presId="urn:microsoft.com/office/officeart/2005/8/layout/hList1"/>
    <dgm:cxn modelId="{DD5F69E2-93F3-44AE-89A3-E821356310AB}" srcId="{9CCC2611-5605-426E-B7F4-C2766AA307E3}" destId="{5C50F890-9C36-48F4-8186-DC90D94E326C}" srcOrd="2" destOrd="0" parTransId="{666324FB-5327-409E-A43C-7E793F50BE74}" sibTransId="{2F1D2C7E-CC2F-4615-8321-5C9371F47C03}"/>
    <dgm:cxn modelId="{6AED8BE3-31AE-4C63-AF3C-FACA41A832D1}" type="presOf" srcId="{D844A502-0EE5-467F-807C-42BBE254C2BC}" destId="{3A21C688-6D72-4C0B-B3B5-B022816D66B2}" srcOrd="0" destOrd="3" presId="urn:microsoft.com/office/officeart/2005/8/layout/hList1"/>
    <dgm:cxn modelId="{628CEC2F-3CD7-43C5-A387-E61F67A52DE9}" type="presParOf" srcId="{3AB0FCF1-DD2D-4F83-B15D-48C6FF71B8B4}" destId="{127E05F3-40E1-442A-8E23-62D3320F5D82}" srcOrd="0" destOrd="0" presId="urn:microsoft.com/office/officeart/2005/8/layout/hList1"/>
    <dgm:cxn modelId="{1E56631B-44B7-49C9-9BC6-185CC23732DD}" type="presParOf" srcId="{127E05F3-40E1-442A-8E23-62D3320F5D82}" destId="{3C86F250-6508-4C95-8FE9-2984EC0A678E}" srcOrd="0" destOrd="0" presId="urn:microsoft.com/office/officeart/2005/8/layout/hList1"/>
    <dgm:cxn modelId="{CBDE62E7-1087-4080-A394-1984F9506A0A}" type="presParOf" srcId="{127E05F3-40E1-442A-8E23-62D3320F5D82}" destId="{C9CA2120-CCAB-4A8E-AD3F-16A358D73654}" srcOrd="1" destOrd="0" presId="urn:microsoft.com/office/officeart/2005/8/layout/hList1"/>
    <dgm:cxn modelId="{D4CD38DE-7079-4588-ABE5-487F06C5154A}" type="presParOf" srcId="{3AB0FCF1-DD2D-4F83-B15D-48C6FF71B8B4}" destId="{048299BB-06C1-4BC6-B123-D57EFAA636C7}" srcOrd="1" destOrd="0" presId="urn:microsoft.com/office/officeart/2005/8/layout/hList1"/>
    <dgm:cxn modelId="{24C18CBE-9A0D-447D-8237-E3E15CB6CB64}" type="presParOf" srcId="{3AB0FCF1-DD2D-4F83-B15D-48C6FF71B8B4}" destId="{E86172D9-4B8B-40FB-8B9E-5291391A4568}" srcOrd="2" destOrd="0" presId="urn:microsoft.com/office/officeart/2005/8/layout/hList1"/>
    <dgm:cxn modelId="{34438281-34BE-49FE-BCE4-7E939FA11FB1}" type="presParOf" srcId="{E86172D9-4B8B-40FB-8B9E-5291391A4568}" destId="{8A4D1057-1606-43B2-A1D7-28DC7C6227FC}" srcOrd="0" destOrd="0" presId="urn:microsoft.com/office/officeart/2005/8/layout/hList1"/>
    <dgm:cxn modelId="{DE437822-C7A1-47E7-942E-C72F20E2DF47}" type="presParOf" srcId="{E86172D9-4B8B-40FB-8B9E-5291391A4568}" destId="{B6B55BAB-5E4D-4A6D-83E8-F490CEAD3918}" srcOrd="1" destOrd="0" presId="urn:microsoft.com/office/officeart/2005/8/layout/hList1"/>
    <dgm:cxn modelId="{E5A27983-9384-4EAE-9529-BA5E4958F479}" type="presParOf" srcId="{3AB0FCF1-DD2D-4F83-B15D-48C6FF71B8B4}" destId="{4FFB07DA-B8C4-49C8-AECC-9681AB38ECD4}" srcOrd="3" destOrd="0" presId="urn:microsoft.com/office/officeart/2005/8/layout/hList1"/>
    <dgm:cxn modelId="{EE235FC5-CF34-48C6-B970-23A8A6946F11}" type="presParOf" srcId="{3AB0FCF1-DD2D-4F83-B15D-48C6FF71B8B4}" destId="{0EEEF917-CA6B-4860-AFB5-A1F59B0FB4E2}" srcOrd="4" destOrd="0" presId="urn:microsoft.com/office/officeart/2005/8/layout/hList1"/>
    <dgm:cxn modelId="{1DF53409-7105-479C-A671-50F82DEAC20E}" type="presParOf" srcId="{0EEEF917-CA6B-4860-AFB5-A1F59B0FB4E2}" destId="{95F6D622-6EB6-452F-B6E5-BF670B4A8739}" srcOrd="0" destOrd="0" presId="urn:microsoft.com/office/officeart/2005/8/layout/hList1"/>
    <dgm:cxn modelId="{BDA8A987-1F0E-4F17-B9D4-AB0A49A030AD}" type="presParOf" srcId="{0EEEF917-CA6B-4860-AFB5-A1F59B0FB4E2}" destId="{3A21C688-6D72-4C0B-B3B5-B022816D66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6F250-6508-4C95-8FE9-2984EC0A678E}">
      <dsp:nvSpPr>
        <dsp:cNvPr id="0" name=""/>
        <dsp:cNvSpPr/>
      </dsp:nvSpPr>
      <dsp:spPr>
        <a:xfrm>
          <a:off x="2149" y="341235"/>
          <a:ext cx="2096026" cy="6908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>
              <a:solidFill>
                <a:schemeClr val="accent5">
                  <a:lumMod val="10000"/>
                </a:schemeClr>
              </a:solidFill>
            </a:rPr>
            <a:t>Recent research trends </a:t>
          </a:r>
        </a:p>
      </dsp:txBody>
      <dsp:txXfrm>
        <a:off x="2149" y="341235"/>
        <a:ext cx="2096026" cy="690804"/>
      </dsp:txXfrm>
    </dsp:sp>
    <dsp:sp modelId="{C9CA2120-CCAB-4A8E-AD3F-16A358D73654}">
      <dsp:nvSpPr>
        <dsp:cNvPr id="0" name=""/>
        <dsp:cNvSpPr/>
      </dsp:nvSpPr>
      <dsp:spPr>
        <a:xfrm>
          <a:off x="2149" y="1032039"/>
          <a:ext cx="2096026" cy="26351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b="1" kern="1200" dirty="0"/>
            <a:t>Educational psychology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 dirty="0"/>
            <a:t>Positive psychology intervention in school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 dirty="0"/>
            <a:t>Innovative teaching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 dirty="0"/>
            <a:t>Pedagogy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MY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b="1" kern="1200" dirty="0"/>
            <a:t>Counselling</a:t>
          </a:r>
          <a:endParaRPr lang="en-MY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 dirty="0"/>
            <a:t> psychological intervention though mobile phones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 dirty="0"/>
            <a:t>Mental health issues </a:t>
          </a:r>
        </a:p>
      </dsp:txBody>
      <dsp:txXfrm>
        <a:off x="2149" y="1032039"/>
        <a:ext cx="2096026" cy="2635199"/>
      </dsp:txXfrm>
    </dsp:sp>
    <dsp:sp modelId="{8A4D1057-1606-43B2-A1D7-28DC7C6227FC}">
      <dsp:nvSpPr>
        <dsp:cNvPr id="0" name=""/>
        <dsp:cNvSpPr/>
      </dsp:nvSpPr>
      <dsp:spPr>
        <a:xfrm>
          <a:off x="2391619" y="341235"/>
          <a:ext cx="2096026" cy="6908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>
              <a:solidFill>
                <a:schemeClr val="accent5">
                  <a:lumMod val="10000"/>
                </a:schemeClr>
              </a:solidFill>
            </a:rPr>
            <a:t>Future research trends</a:t>
          </a:r>
        </a:p>
      </dsp:txBody>
      <dsp:txXfrm>
        <a:off x="2391619" y="341235"/>
        <a:ext cx="2096026" cy="690804"/>
      </dsp:txXfrm>
    </dsp:sp>
    <dsp:sp modelId="{B6B55BAB-5E4D-4A6D-83E8-F490CEAD3918}">
      <dsp:nvSpPr>
        <dsp:cNvPr id="0" name=""/>
        <dsp:cNvSpPr/>
      </dsp:nvSpPr>
      <dsp:spPr>
        <a:xfrm>
          <a:off x="2391619" y="1032039"/>
          <a:ext cx="2096026" cy="26351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b="1" kern="1200" dirty="0"/>
            <a:t>Educational psychology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 dirty="0"/>
            <a:t> online learning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MY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b="1" kern="1200" dirty="0"/>
            <a:t>Counselling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 dirty="0"/>
            <a:t> psychological intervention though mobile phones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 dirty="0"/>
            <a:t>Mental health issues </a:t>
          </a:r>
        </a:p>
      </dsp:txBody>
      <dsp:txXfrm>
        <a:off x="2391619" y="1032039"/>
        <a:ext cx="2096026" cy="2635199"/>
      </dsp:txXfrm>
    </dsp:sp>
    <dsp:sp modelId="{95F6D622-6EB6-452F-B6E5-BF670B4A8739}">
      <dsp:nvSpPr>
        <dsp:cNvPr id="0" name=""/>
        <dsp:cNvSpPr/>
      </dsp:nvSpPr>
      <dsp:spPr>
        <a:xfrm>
          <a:off x="4781089" y="341235"/>
          <a:ext cx="2096026" cy="6908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>
              <a:solidFill>
                <a:schemeClr val="accent5">
                  <a:lumMod val="10000"/>
                </a:schemeClr>
              </a:solidFill>
            </a:rPr>
            <a:t>Training </a:t>
          </a:r>
        </a:p>
      </dsp:txBody>
      <dsp:txXfrm>
        <a:off x="4781089" y="341235"/>
        <a:ext cx="2096026" cy="690804"/>
      </dsp:txXfrm>
    </dsp:sp>
    <dsp:sp modelId="{3A21C688-6D72-4C0B-B3B5-B022816D66B2}">
      <dsp:nvSpPr>
        <dsp:cNvPr id="0" name=""/>
        <dsp:cNvSpPr/>
      </dsp:nvSpPr>
      <dsp:spPr>
        <a:xfrm>
          <a:off x="4781089" y="1032039"/>
          <a:ext cx="2096026" cy="26351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b="1" kern="1200" dirty="0"/>
            <a:t>Educational psychology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b="0" kern="1200" dirty="0"/>
            <a:t>Professional development for teachers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MY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b="1" kern="1200" dirty="0"/>
            <a:t>Counselling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 dirty="0"/>
            <a:t>Multicultural counselling competency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400" kern="1200" dirty="0"/>
            <a:t>Mental Health  </a:t>
          </a:r>
        </a:p>
      </dsp:txBody>
      <dsp:txXfrm>
        <a:off x="4781089" y="1032039"/>
        <a:ext cx="2096026" cy="263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a33b2d619d_0_13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a33b2d619d_0_13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912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33b2d619d_0_13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33b2d619d_0_13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502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33b2d619d_0_13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33b2d619d_0_13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8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a33b2d619d_0_13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a33b2d619d_0_13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13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33b2d619d_0_13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33b2d619d_0_13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118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33b2d619d_0_13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33b2d619d_0_13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104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33b2d619d_0_13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33b2d619d_0_13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09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a33b2d619d_0_13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a33b2d619d_0_13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177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33b2d619d_0_13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33b2d619d_0_13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984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33b2d619d_0_13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33b2d619d_0_13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627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33b2d619d_0_13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33b2d619d_0_13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5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a33b2d619d_0_13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a33b2d619d_0_13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666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33b2d619d_0_13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33b2d619d_0_13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24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a33b2d619d_0_13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a33b2d619d_0_13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871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33b2d619d_0_13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33b2d619d_0_13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61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33b2d619d_0_13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33b2d619d_0_13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494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33b2d619d_0_13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33b2d619d_0_13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96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a33b2d619d_0_13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a33b2d619d_0_13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17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33b2d619d_0_13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33b2d619d_0_13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708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33b2d619d_0_13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33b2d619d_0_13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62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8100" y="-5308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48100" y="240490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3200731" y="-701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218775" y="1817663"/>
            <a:ext cx="47064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931625" y="3585838"/>
            <a:ext cx="32808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3602575" y="922763"/>
            <a:ext cx="19389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Condensed"/>
              <a:buNone/>
              <a:defRPr sz="14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/>
        </p:nvSpPr>
        <p:spPr>
          <a:xfrm flipH="1">
            <a:off x="636700" y="-21222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83" name="Google Shape;83;p11"/>
          <p:cNvSpPr/>
          <p:nvPr/>
        </p:nvSpPr>
        <p:spPr>
          <a:xfrm>
            <a:off x="611000" y="2609200"/>
            <a:ext cx="8639800" cy="2759025"/>
          </a:xfrm>
          <a:custGeom>
            <a:avLst/>
            <a:gdLst/>
            <a:ahLst/>
            <a:cxnLst/>
            <a:rect l="l" t="t" r="r" b="b"/>
            <a:pathLst>
              <a:path w="345592" h="110361" extrusionOk="0">
                <a:moveTo>
                  <a:pt x="345592" y="4994"/>
                </a:moveTo>
                <a:lnTo>
                  <a:pt x="345592" y="110361"/>
                </a:lnTo>
                <a:lnTo>
                  <a:pt x="0" y="108971"/>
                </a:lnTo>
                <a:lnTo>
                  <a:pt x="166818" y="0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84" name="Google Shape;84;p11"/>
          <p:cNvSpPr/>
          <p:nvPr/>
        </p:nvSpPr>
        <p:spPr>
          <a:xfrm>
            <a:off x="1810975" y="-199750"/>
            <a:ext cx="4193925" cy="1398225"/>
          </a:xfrm>
          <a:custGeom>
            <a:avLst/>
            <a:gdLst/>
            <a:ahLst/>
            <a:cxnLst/>
            <a:rect l="l" t="t" r="r" b="b"/>
            <a:pathLst>
              <a:path w="167757" h="55929" extrusionOk="0">
                <a:moveTo>
                  <a:pt x="167757" y="0"/>
                </a:moveTo>
                <a:lnTo>
                  <a:pt x="0" y="99"/>
                </a:lnTo>
                <a:lnTo>
                  <a:pt x="53402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85" name="Google Shape;85;p11"/>
          <p:cNvSpPr/>
          <p:nvPr/>
        </p:nvSpPr>
        <p:spPr>
          <a:xfrm flipH="1">
            <a:off x="-237191" y="-212225"/>
            <a:ext cx="3383225" cy="5580450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86" name="Google Shape;86;p11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title" hasCustomPrompt="1"/>
          </p:nvPr>
        </p:nvSpPr>
        <p:spPr>
          <a:xfrm>
            <a:off x="713250" y="1324600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713250" y="3370700"/>
            <a:ext cx="771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/>
          <p:nvPr/>
        </p:nvSpPr>
        <p:spPr>
          <a:xfrm>
            <a:off x="2991700" y="1512225"/>
            <a:ext cx="5547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 rot="10800000" flipH="1">
            <a:off x="-245132" y="-54579"/>
            <a:ext cx="8614100" cy="5343569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 rot="10800000" flipH="1">
            <a:off x="3008694" y="3916513"/>
            <a:ext cx="4169725" cy="1350965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 rot="10800000" flipH="1">
            <a:off x="5842607" y="-87559"/>
            <a:ext cx="3383225" cy="5368393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95" name="Google Shape;95;p1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1812158" y="2732375"/>
            <a:ext cx="22902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2" hasCustomPrompt="1"/>
          </p:nvPr>
        </p:nvSpPr>
        <p:spPr>
          <a:xfrm>
            <a:off x="1812158" y="1291131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3" hasCustomPrompt="1"/>
          </p:nvPr>
        </p:nvSpPr>
        <p:spPr>
          <a:xfrm>
            <a:off x="1812158" y="2381856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4" hasCustomPrompt="1"/>
          </p:nvPr>
        </p:nvSpPr>
        <p:spPr>
          <a:xfrm>
            <a:off x="1812158" y="3470290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5"/>
          </p:nvPr>
        </p:nvSpPr>
        <p:spPr>
          <a:xfrm>
            <a:off x="5086498" y="2732375"/>
            <a:ext cx="22179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6"/>
          </p:nvPr>
        </p:nvSpPr>
        <p:spPr>
          <a:xfrm>
            <a:off x="1812158" y="1641675"/>
            <a:ext cx="22902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7"/>
          </p:nvPr>
        </p:nvSpPr>
        <p:spPr>
          <a:xfrm>
            <a:off x="1812158" y="3823250"/>
            <a:ext cx="22902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8"/>
          </p:nvPr>
        </p:nvSpPr>
        <p:spPr>
          <a:xfrm>
            <a:off x="5086498" y="1641675"/>
            <a:ext cx="22179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9"/>
          </p:nvPr>
        </p:nvSpPr>
        <p:spPr>
          <a:xfrm>
            <a:off x="5086498" y="3823250"/>
            <a:ext cx="22179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3" hasCustomPrompt="1"/>
          </p:nvPr>
        </p:nvSpPr>
        <p:spPr>
          <a:xfrm>
            <a:off x="5086498" y="1291131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6498" y="2380070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15" hasCustomPrompt="1"/>
          </p:nvPr>
        </p:nvSpPr>
        <p:spPr>
          <a:xfrm>
            <a:off x="5086498" y="3470290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"/>
          </p:nvPr>
        </p:nvSpPr>
        <p:spPr>
          <a:xfrm>
            <a:off x="1812158" y="19877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6"/>
          </p:nvPr>
        </p:nvSpPr>
        <p:spPr>
          <a:xfrm>
            <a:off x="1812158" y="4169397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7"/>
          </p:nvPr>
        </p:nvSpPr>
        <p:spPr>
          <a:xfrm>
            <a:off x="5086498" y="19877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8"/>
          </p:nvPr>
        </p:nvSpPr>
        <p:spPr>
          <a:xfrm>
            <a:off x="5086498" y="4169397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9"/>
          </p:nvPr>
        </p:nvSpPr>
        <p:spPr>
          <a:xfrm>
            <a:off x="1812158" y="3078523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20"/>
          </p:nvPr>
        </p:nvSpPr>
        <p:spPr>
          <a:xfrm>
            <a:off x="5086498" y="3078523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4" name="Google Shape;114;p13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13"/>
          <p:cNvSpPr txBox="1">
            <a:spLocks noGrp="1"/>
          </p:cNvSpPr>
          <p:nvPr>
            <p:ph type="title" idx="21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/>
        </p:nvSpPr>
        <p:spPr>
          <a:xfrm>
            <a:off x="-124850" y="-137325"/>
            <a:ext cx="4244650" cy="5405675"/>
          </a:xfrm>
          <a:custGeom>
            <a:avLst/>
            <a:gdLst/>
            <a:ahLst/>
            <a:cxnLst/>
            <a:rect l="l" t="t" r="r" b="b"/>
            <a:pathLst>
              <a:path w="169786" h="216227" extrusionOk="0">
                <a:moveTo>
                  <a:pt x="57428" y="0"/>
                </a:moveTo>
                <a:lnTo>
                  <a:pt x="0" y="0"/>
                </a:lnTo>
                <a:lnTo>
                  <a:pt x="0" y="216227"/>
                </a:lnTo>
                <a:lnTo>
                  <a:pt x="169786" y="216227"/>
                </a:lnTo>
                <a:lnTo>
                  <a:pt x="53433" y="6042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18" name="Google Shape;118;p14"/>
          <p:cNvSpPr/>
          <p:nvPr/>
        </p:nvSpPr>
        <p:spPr>
          <a:xfrm>
            <a:off x="1186000" y="1323316"/>
            <a:ext cx="8239600" cy="3957500"/>
          </a:xfrm>
          <a:custGeom>
            <a:avLst/>
            <a:gdLst/>
            <a:ahLst/>
            <a:cxnLst/>
            <a:rect l="l" t="t" r="r" b="b"/>
            <a:pathLst>
              <a:path w="329584" h="158300" extrusionOk="0">
                <a:moveTo>
                  <a:pt x="0" y="0"/>
                </a:moveTo>
                <a:lnTo>
                  <a:pt x="117851" y="158300"/>
                </a:lnTo>
                <a:lnTo>
                  <a:pt x="329584" y="154305"/>
                </a:lnTo>
                <a:lnTo>
                  <a:pt x="320595" y="56929"/>
                </a:lnTo>
                <a:lnTo>
                  <a:pt x="145316" y="60923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19" name="Google Shape;119;p14"/>
          <p:cNvSpPr/>
          <p:nvPr/>
        </p:nvSpPr>
        <p:spPr>
          <a:xfrm>
            <a:off x="4793950" y="-112350"/>
            <a:ext cx="4419400" cy="2958750"/>
          </a:xfrm>
          <a:custGeom>
            <a:avLst/>
            <a:gdLst/>
            <a:ahLst/>
            <a:cxnLst/>
            <a:rect l="l" t="t" r="r" b="b"/>
            <a:pathLst>
              <a:path w="176776" h="118350" extrusionOk="0">
                <a:moveTo>
                  <a:pt x="33957" y="0"/>
                </a:moveTo>
                <a:lnTo>
                  <a:pt x="176776" y="0"/>
                </a:lnTo>
                <a:lnTo>
                  <a:pt x="176776" y="114355"/>
                </a:lnTo>
                <a:lnTo>
                  <a:pt x="0" y="11835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20" name="Google Shape;120;p1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body" idx="1"/>
          </p:nvPr>
        </p:nvSpPr>
        <p:spPr>
          <a:xfrm>
            <a:off x="4968035" y="2381425"/>
            <a:ext cx="25470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22" name="Google Shape;122;p1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4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5"/>
          <p:cNvGrpSpPr/>
          <p:nvPr/>
        </p:nvGrpSpPr>
        <p:grpSpPr>
          <a:xfrm>
            <a:off x="-299629" y="-137325"/>
            <a:ext cx="9550450" cy="5418141"/>
            <a:chOff x="-124850" y="-137325"/>
            <a:chExt cx="9550450" cy="5418141"/>
          </a:xfrm>
        </p:grpSpPr>
        <p:sp>
          <p:nvSpPr>
            <p:cNvPr id="126" name="Google Shape;126;p15"/>
            <p:cNvSpPr/>
            <p:nvPr/>
          </p:nvSpPr>
          <p:spPr>
            <a:xfrm flipH="1">
              <a:off x="5180950" y="-137325"/>
              <a:ext cx="4244650" cy="5405675"/>
            </a:xfrm>
            <a:custGeom>
              <a:avLst/>
              <a:gdLst/>
              <a:ahLst/>
              <a:cxnLst/>
              <a:rect l="l" t="t" r="r" b="b"/>
              <a:pathLst>
                <a:path w="169786" h="216227" extrusionOk="0">
                  <a:moveTo>
                    <a:pt x="57428" y="0"/>
                  </a:moveTo>
                  <a:lnTo>
                    <a:pt x="0" y="0"/>
                  </a:lnTo>
                  <a:lnTo>
                    <a:pt x="0" y="216227"/>
                  </a:lnTo>
                  <a:lnTo>
                    <a:pt x="169786" y="216227"/>
                  </a:lnTo>
                  <a:lnTo>
                    <a:pt x="53433" y="60424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127" name="Google Shape;127;p15"/>
            <p:cNvSpPr/>
            <p:nvPr/>
          </p:nvSpPr>
          <p:spPr>
            <a:xfrm flipH="1">
              <a:off x="-124850" y="1323316"/>
              <a:ext cx="8239600" cy="3957500"/>
            </a:xfrm>
            <a:custGeom>
              <a:avLst/>
              <a:gdLst/>
              <a:ahLst/>
              <a:cxnLst/>
              <a:rect l="l" t="t" r="r" b="b"/>
              <a:pathLst>
                <a:path w="329584" h="158300" extrusionOk="0">
                  <a:moveTo>
                    <a:pt x="0" y="0"/>
                  </a:moveTo>
                  <a:lnTo>
                    <a:pt x="117851" y="158300"/>
                  </a:lnTo>
                  <a:lnTo>
                    <a:pt x="329584" y="154305"/>
                  </a:lnTo>
                  <a:lnTo>
                    <a:pt x="320595" y="56929"/>
                  </a:lnTo>
                  <a:lnTo>
                    <a:pt x="145316" y="60923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128" name="Google Shape;128;p15"/>
            <p:cNvSpPr/>
            <p:nvPr/>
          </p:nvSpPr>
          <p:spPr>
            <a:xfrm flipH="1">
              <a:off x="87400" y="-112350"/>
              <a:ext cx="4419400" cy="2958750"/>
            </a:xfrm>
            <a:custGeom>
              <a:avLst/>
              <a:gdLst/>
              <a:ahLst/>
              <a:cxnLst/>
              <a:rect l="l" t="t" r="r" b="b"/>
              <a:pathLst>
                <a:path w="176776" h="118350" extrusionOk="0">
                  <a:moveTo>
                    <a:pt x="33957" y="0"/>
                  </a:moveTo>
                  <a:lnTo>
                    <a:pt x="176776" y="0"/>
                  </a:lnTo>
                  <a:lnTo>
                    <a:pt x="176776" y="114355"/>
                  </a:lnTo>
                  <a:lnTo>
                    <a:pt x="0" y="11835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129" name="Google Shape;129;p15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31" name="Google Shape;131;p15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/>
          <p:nvPr/>
        </p:nvSpPr>
        <p:spPr>
          <a:xfrm>
            <a:off x="-74900" y="-74900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34" name="Google Shape;134;p16"/>
          <p:cNvSpPr/>
          <p:nvPr/>
        </p:nvSpPr>
        <p:spPr>
          <a:xfrm>
            <a:off x="-74909" y="2384491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35" name="Google Shape;135;p16"/>
          <p:cNvSpPr/>
          <p:nvPr/>
        </p:nvSpPr>
        <p:spPr>
          <a:xfrm>
            <a:off x="1672891" y="-62416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36" name="Google Shape;136;p16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2048424" y="15718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1"/>
          </p:nvPr>
        </p:nvSpPr>
        <p:spPr>
          <a:xfrm>
            <a:off x="1557925" y="1849645"/>
            <a:ext cx="2639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 idx="2"/>
          </p:nvPr>
        </p:nvSpPr>
        <p:spPr>
          <a:xfrm>
            <a:off x="5663855" y="15718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ubTitle" idx="3"/>
          </p:nvPr>
        </p:nvSpPr>
        <p:spPr>
          <a:xfrm>
            <a:off x="5173355" y="1849643"/>
            <a:ext cx="2639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 idx="4"/>
          </p:nvPr>
        </p:nvSpPr>
        <p:spPr>
          <a:xfrm>
            <a:off x="3742650" y="294096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5"/>
          </p:nvPr>
        </p:nvSpPr>
        <p:spPr>
          <a:xfrm>
            <a:off x="3252150" y="3219943"/>
            <a:ext cx="2639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43" name="Google Shape;143;p16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6"/>
          <p:cNvSpPr txBox="1">
            <a:spLocks noGrp="1"/>
          </p:cNvSpPr>
          <p:nvPr>
            <p:ph type="title" idx="6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/>
          <p:nvPr/>
        </p:nvSpPr>
        <p:spPr>
          <a:xfrm flipH="1">
            <a:off x="5168482" y="-74900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47" name="Google Shape;147;p17"/>
          <p:cNvSpPr/>
          <p:nvPr/>
        </p:nvSpPr>
        <p:spPr>
          <a:xfrm flipH="1">
            <a:off x="-74909" y="2384491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48" name="Google Shape;148;p17"/>
          <p:cNvSpPr/>
          <p:nvPr/>
        </p:nvSpPr>
        <p:spPr>
          <a:xfrm flipH="1">
            <a:off x="-37434" y="-62416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49" name="Google Shape;149;p17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title" idx="2"/>
          </p:nvPr>
        </p:nvSpPr>
        <p:spPr>
          <a:xfrm>
            <a:off x="2271525" y="158526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subTitle" idx="1"/>
          </p:nvPr>
        </p:nvSpPr>
        <p:spPr>
          <a:xfrm>
            <a:off x="1496175" y="1871761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title" idx="3"/>
          </p:nvPr>
        </p:nvSpPr>
        <p:spPr>
          <a:xfrm>
            <a:off x="2271525" y="309696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4"/>
          </p:nvPr>
        </p:nvSpPr>
        <p:spPr>
          <a:xfrm>
            <a:off x="1496175" y="3390397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title" idx="5"/>
          </p:nvPr>
        </p:nvSpPr>
        <p:spPr>
          <a:xfrm>
            <a:off x="5690475" y="158526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6"/>
          </p:nvPr>
        </p:nvSpPr>
        <p:spPr>
          <a:xfrm>
            <a:off x="4915125" y="1871761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 idx="7"/>
          </p:nvPr>
        </p:nvSpPr>
        <p:spPr>
          <a:xfrm>
            <a:off x="5690475" y="309711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8"/>
          </p:nvPr>
        </p:nvSpPr>
        <p:spPr>
          <a:xfrm>
            <a:off x="4915125" y="3389952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59" name="Google Shape;159;p17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/>
          <p:nvPr/>
        </p:nvSpPr>
        <p:spPr>
          <a:xfrm rot="10800000" flipH="1">
            <a:off x="-74900" y="1635441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62" name="Google Shape;162;p18"/>
          <p:cNvSpPr/>
          <p:nvPr/>
        </p:nvSpPr>
        <p:spPr>
          <a:xfrm rot="10800000" flipH="1">
            <a:off x="-74909" y="-74900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63" name="Google Shape;163;p18"/>
          <p:cNvSpPr/>
          <p:nvPr/>
        </p:nvSpPr>
        <p:spPr>
          <a:xfrm rot="10800000" flipH="1">
            <a:off x="1672891" y="1385757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64" name="Google Shape;164;p18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1974300" y="1897400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166" name="Google Shape;166;p18"/>
          <p:cNvCxnSpPr/>
          <p:nvPr/>
        </p:nvCxnSpPr>
        <p:spPr>
          <a:xfrm>
            <a:off x="4426663" y="1897400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" name="Google Shape;167;p18"/>
          <p:cNvSpPr txBox="1">
            <a:spLocks noGrp="1"/>
          </p:cNvSpPr>
          <p:nvPr>
            <p:ph type="subTitle" idx="1"/>
          </p:nvPr>
        </p:nvSpPr>
        <p:spPr>
          <a:xfrm>
            <a:off x="2607250" y="2777775"/>
            <a:ext cx="3699300" cy="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/>
          <p:nvPr/>
        </p:nvSpPr>
        <p:spPr>
          <a:xfrm>
            <a:off x="-112366" y="-74900"/>
            <a:ext cx="4455825" cy="3945000"/>
          </a:xfrm>
          <a:custGeom>
            <a:avLst/>
            <a:gdLst/>
            <a:ahLst/>
            <a:cxnLst/>
            <a:rect l="l" t="t" r="r" b="b"/>
            <a:pathLst>
              <a:path w="178233" h="157800" extrusionOk="0">
                <a:moveTo>
                  <a:pt x="128338" y="0"/>
                </a:moveTo>
                <a:lnTo>
                  <a:pt x="0" y="0"/>
                </a:lnTo>
                <a:lnTo>
                  <a:pt x="0" y="157800"/>
                </a:lnTo>
                <a:lnTo>
                  <a:pt x="178233" y="110043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70" name="Google Shape;170;p19"/>
          <p:cNvSpPr/>
          <p:nvPr/>
        </p:nvSpPr>
        <p:spPr>
          <a:xfrm>
            <a:off x="3096091" y="-74900"/>
            <a:ext cx="6204650" cy="4232150"/>
          </a:xfrm>
          <a:custGeom>
            <a:avLst/>
            <a:gdLst/>
            <a:ahLst/>
            <a:cxnLst/>
            <a:rect l="l" t="t" r="r" b="b"/>
            <a:pathLst>
              <a:path w="248186" h="169286" extrusionOk="0">
                <a:moveTo>
                  <a:pt x="0" y="0"/>
                </a:moveTo>
                <a:lnTo>
                  <a:pt x="248186" y="0"/>
                </a:lnTo>
                <a:lnTo>
                  <a:pt x="247687" y="169286"/>
                </a:lnTo>
                <a:lnTo>
                  <a:pt x="48938" y="11135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71" name="Google Shape;171;p19"/>
          <p:cNvSpPr/>
          <p:nvPr/>
        </p:nvSpPr>
        <p:spPr>
          <a:xfrm>
            <a:off x="-124825" y="2696600"/>
            <a:ext cx="6564300" cy="2559275"/>
          </a:xfrm>
          <a:custGeom>
            <a:avLst/>
            <a:gdLst/>
            <a:ahLst/>
            <a:cxnLst/>
            <a:rect l="l" t="t" r="r" b="b"/>
            <a:pathLst>
              <a:path w="262572" h="102371" extrusionOk="0">
                <a:moveTo>
                  <a:pt x="0" y="46941"/>
                </a:moveTo>
                <a:lnTo>
                  <a:pt x="0" y="102371"/>
                </a:lnTo>
                <a:lnTo>
                  <a:pt x="262572" y="102362"/>
                </a:lnTo>
                <a:lnTo>
                  <a:pt x="242678" y="19120"/>
                </a:lnTo>
                <a:lnTo>
                  <a:pt x="177276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72" name="Google Shape;172;p19"/>
          <p:cNvSpPr/>
          <p:nvPr/>
        </p:nvSpPr>
        <p:spPr>
          <a:xfrm>
            <a:off x="5930009" y="3160026"/>
            <a:ext cx="3395700" cy="2134800"/>
          </a:xfrm>
          <a:custGeom>
            <a:avLst/>
            <a:gdLst/>
            <a:ahLst/>
            <a:cxnLst/>
            <a:rect l="l" t="t" r="r" b="b"/>
            <a:pathLst>
              <a:path w="135828" h="85392" extrusionOk="0">
                <a:moveTo>
                  <a:pt x="0" y="0"/>
                </a:moveTo>
                <a:lnTo>
                  <a:pt x="135828" y="40449"/>
                </a:lnTo>
                <a:lnTo>
                  <a:pt x="135828" y="85392"/>
                </a:lnTo>
                <a:lnTo>
                  <a:pt x="20973" y="85392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173" name="Google Shape;173;p19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4" name="Google Shape;174;p19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 flipH="1">
            <a:off x="-136250" y="-74900"/>
            <a:ext cx="9461959" cy="5380700"/>
            <a:chOff x="-124834" y="-74900"/>
            <a:chExt cx="9461959" cy="5380700"/>
          </a:xfrm>
        </p:grpSpPr>
        <p:sp>
          <p:nvSpPr>
            <p:cNvPr id="178" name="Google Shape;178;p20"/>
            <p:cNvSpPr/>
            <p:nvPr/>
          </p:nvSpPr>
          <p:spPr>
            <a:xfrm>
              <a:off x="-112366" y="-74900"/>
              <a:ext cx="4455825" cy="3945000"/>
            </a:xfrm>
            <a:custGeom>
              <a:avLst/>
              <a:gdLst/>
              <a:ahLst/>
              <a:cxnLst/>
              <a:rect l="l" t="t" r="r" b="b"/>
              <a:pathLst>
                <a:path w="178233" h="157800" extrusionOk="0">
                  <a:moveTo>
                    <a:pt x="128338" y="0"/>
                  </a:moveTo>
                  <a:lnTo>
                    <a:pt x="0" y="0"/>
                  </a:lnTo>
                  <a:lnTo>
                    <a:pt x="0" y="157800"/>
                  </a:lnTo>
                  <a:lnTo>
                    <a:pt x="178233" y="110043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  <p:sp>
          <p:nvSpPr>
            <p:cNvPr id="179" name="Google Shape;179;p20"/>
            <p:cNvSpPr/>
            <p:nvPr/>
          </p:nvSpPr>
          <p:spPr>
            <a:xfrm>
              <a:off x="3096091" y="-74900"/>
              <a:ext cx="6204650" cy="4232150"/>
            </a:xfrm>
            <a:custGeom>
              <a:avLst/>
              <a:gdLst/>
              <a:ahLst/>
              <a:cxnLst/>
              <a:rect l="l" t="t" r="r" b="b"/>
              <a:pathLst>
                <a:path w="248186" h="169286" extrusionOk="0">
                  <a:moveTo>
                    <a:pt x="0" y="0"/>
                  </a:moveTo>
                  <a:lnTo>
                    <a:pt x="248186" y="0"/>
                  </a:lnTo>
                  <a:lnTo>
                    <a:pt x="247687" y="169286"/>
                  </a:lnTo>
                  <a:lnTo>
                    <a:pt x="48938" y="111359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180" name="Google Shape;180;p20"/>
            <p:cNvSpPr/>
            <p:nvPr/>
          </p:nvSpPr>
          <p:spPr>
            <a:xfrm>
              <a:off x="-124834" y="2696591"/>
              <a:ext cx="6579175" cy="2559275"/>
            </a:xfrm>
            <a:custGeom>
              <a:avLst/>
              <a:gdLst/>
              <a:ahLst/>
              <a:cxnLst/>
              <a:rect l="l" t="t" r="r" b="b"/>
              <a:pathLst>
                <a:path w="263167" h="102371" extrusionOk="0">
                  <a:moveTo>
                    <a:pt x="0" y="46941"/>
                  </a:moveTo>
                  <a:lnTo>
                    <a:pt x="0" y="102371"/>
                  </a:lnTo>
                  <a:lnTo>
                    <a:pt x="263167" y="102371"/>
                  </a:lnTo>
                  <a:lnTo>
                    <a:pt x="241195" y="18976"/>
                  </a:lnTo>
                  <a:lnTo>
                    <a:pt x="177276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181" name="Google Shape;181;p20"/>
            <p:cNvSpPr/>
            <p:nvPr/>
          </p:nvSpPr>
          <p:spPr>
            <a:xfrm>
              <a:off x="5887625" y="3176625"/>
              <a:ext cx="3449500" cy="2129175"/>
            </a:xfrm>
            <a:custGeom>
              <a:avLst/>
              <a:gdLst/>
              <a:ahLst/>
              <a:cxnLst/>
              <a:rect l="l" t="t" r="r" b="b"/>
              <a:pathLst>
                <a:path w="137980" h="85167" extrusionOk="0">
                  <a:moveTo>
                    <a:pt x="0" y="0"/>
                  </a:moveTo>
                  <a:lnTo>
                    <a:pt x="137980" y="39627"/>
                  </a:lnTo>
                  <a:lnTo>
                    <a:pt x="137523" y="85167"/>
                  </a:lnTo>
                  <a:lnTo>
                    <a:pt x="22885" y="83685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</p:grpSp>
      <p:sp>
        <p:nvSpPr>
          <p:cNvPr id="182" name="Google Shape;182;p20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3" name="Google Shape;183;p20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rot="10800000">
            <a:off x="4919006" y="205783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 rot="10800000">
            <a:off x="2472431" y="-7015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 rot="10800000">
            <a:off x="-48100" y="21545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860200" y="2746192"/>
            <a:ext cx="34236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850375" y="1276877"/>
            <a:ext cx="1443300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948550" y="3462208"/>
            <a:ext cx="32469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3"/>
          </p:nvPr>
        </p:nvSpPr>
        <p:spPr>
          <a:xfrm>
            <a:off x="713225" y="539500"/>
            <a:ext cx="946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/>
          <p:nvPr/>
        </p:nvSpPr>
        <p:spPr>
          <a:xfrm>
            <a:off x="-62425" y="-87400"/>
            <a:ext cx="4162700" cy="5280825"/>
          </a:xfrm>
          <a:custGeom>
            <a:avLst/>
            <a:gdLst/>
            <a:ahLst/>
            <a:cxnLst/>
            <a:rect l="l" t="t" r="r" b="b"/>
            <a:pathLst>
              <a:path w="166508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66508" y="209407"/>
                </a:lnTo>
                <a:lnTo>
                  <a:pt x="46844" y="115418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87" name="Google Shape;187;p21"/>
          <p:cNvSpPr/>
          <p:nvPr/>
        </p:nvSpPr>
        <p:spPr>
          <a:xfrm>
            <a:off x="1036191" y="-62416"/>
            <a:ext cx="7041100" cy="46566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88" name="Google Shape;188;p21"/>
          <p:cNvSpPr/>
          <p:nvPr/>
        </p:nvSpPr>
        <p:spPr>
          <a:xfrm>
            <a:off x="3387250" y="-62425"/>
            <a:ext cx="5826100" cy="5343250"/>
          </a:xfrm>
          <a:custGeom>
            <a:avLst/>
            <a:gdLst/>
            <a:ahLst/>
            <a:cxnLst/>
            <a:rect l="l" t="t" r="r" b="b"/>
            <a:pathLst>
              <a:path w="233044" h="213730" extrusionOk="0">
                <a:moveTo>
                  <a:pt x="187102" y="0"/>
                </a:moveTo>
                <a:lnTo>
                  <a:pt x="233044" y="0"/>
                </a:lnTo>
                <a:lnTo>
                  <a:pt x="233044" y="213730"/>
                </a:lnTo>
                <a:lnTo>
                  <a:pt x="28920" y="208579"/>
                </a:lnTo>
                <a:lnTo>
                  <a:pt x="0" y="18603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89" name="Google Shape;189;p21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0" name="Google Shape;190;p21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/>
          <p:nvPr/>
        </p:nvSpPr>
        <p:spPr>
          <a:xfrm>
            <a:off x="4919975" y="-87400"/>
            <a:ext cx="4293375" cy="5280825"/>
          </a:xfrm>
          <a:custGeom>
            <a:avLst/>
            <a:gdLst/>
            <a:ahLst/>
            <a:cxnLst/>
            <a:rect l="l" t="t" r="r" b="b"/>
            <a:pathLst>
              <a:path w="171735" h="211233" extrusionOk="0">
                <a:moveTo>
                  <a:pt x="24921" y="0"/>
                </a:moveTo>
                <a:lnTo>
                  <a:pt x="171735" y="0"/>
                </a:lnTo>
                <a:lnTo>
                  <a:pt x="171735" y="211233"/>
                </a:lnTo>
                <a:lnTo>
                  <a:pt x="0" y="209809"/>
                </a:lnTo>
                <a:lnTo>
                  <a:pt x="127791" y="115854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94" name="Google Shape;194;p22"/>
          <p:cNvSpPr/>
          <p:nvPr/>
        </p:nvSpPr>
        <p:spPr>
          <a:xfrm flipH="1">
            <a:off x="1073641" y="-62416"/>
            <a:ext cx="7041100" cy="46566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95" name="Google Shape;195;p22"/>
          <p:cNvSpPr/>
          <p:nvPr/>
        </p:nvSpPr>
        <p:spPr>
          <a:xfrm>
            <a:off x="-62425" y="-62425"/>
            <a:ext cx="5755225" cy="5343250"/>
          </a:xfrm>
          <a:custGeom>
            <a:avLst/>
            <a:gdLst/>
            <a:ahLst/>
            <a:cxnLst/>
            <a:rect l="l" t="t" r="r" b="b"/>
            <a:pathLst>
              <a:path w="230209" h="213730" extrusionOk="0">
                <a:moveTo>
                  <a:pt x="45942" y="0"/>
                </a:moveTo>
                <a:lnTo>
                  <a:pt x="0" y="0"/>
                </a:lnTo>
                <a:lnTo>
                  <a:pt x="0" y="213730"/>
                </a:lnTo>
                <a:lnTo>
                  <a:pt x="199078" y="209028"/>
                </a:lnTo>
                <a:lnTo>
                  <a:pt x="230209" y="18576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96" name="Google Shape;196;p22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7" name="Google Shape;197;p22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2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/>
          <p:nvPr/>
        </p:nvSpPr>
        <p:spPr>
          <a:xfrm>
            <a:off x="-62416" y="-87400"/>
            <a:ext cx="4332025" cy="5280825"/>
          </a:xfrm>
          <a:custGeom>
            <a:avLst/>
            <a:gdLst/>
            <a:ahLst/>
            <a:cxnLst/>
            <a:rect l="l" t="t" r="r" b="b"/>
            <a:pathLst>
              <a:path w="173281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73281" y="211233"/>
                </a:lnTo>
                <a:lnTo>
                  <a:pt x="43944" y="11585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01" name="Google Shape;201;p23"/>
          <p:cNvSpPr/>
          <p:nvPr/>
        </p:nvSpPr>
        <p:spPr>
          <a:xfrm>
            <a:off x="1036191" y="-62416"/>
            <a:ext cx="7041100" cy="46566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02" name="Google Shape;202;p23"/>
          <p:cNvSpPr/>
          <p:nvPr/>
        </p:nvSpPr>
        <p:spPr>
          <a:xfrm>
            <a:off x="3447275" y="-62425"/>
            <a:ext cx="5766075" cy="5343250"/>
          </a:xfrm>
          <a:custGeom>
            <a:avLst/>
            <a:gdLst/>
            <a:ahLst/>
            <a:cxnLst/>
            <a:rect l="l" t="t" r="r" b="b"/>
            <a:pathLst>
              <a:path w="230643" h="213730" extrusionOk="0">
                <a:moveTo>
                  <a:pt x="184701" y="0"/>
                </a:moveTo>
                <a:lnTo>
                  <a:pt x="230643" y="0"/>
                </a:lnTo>
                <a:lnTo>
                  <a:pt x="230643" y="213730"/>
                </a:lnTo>
                <a:lnTo>
                  <a:pt x="33163" y="210250"/>
                </a:lnTo>
                <a:lnTo>
                  <a:pt x="0" y="185989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03" name="Google Shape;203;p2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" name="Google Shape;204;p23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23"/>
          <p:cNvSpPr txBox="1">
            <a:spLocks noGrp="1"/>
          </p:cNvSpPr>
          <p:nvPr>
            <p:ph type="title"/>
          </p:nvPr>
        </p:nvSpPr>
        <p:spPr>
          <a:xfrm>
            <a:off x="1415507" y="1754375"/>
            <a:ext cx="1602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1"/>
          </p:nvPr>
        </p:nvSpPr>
        <p:spPr>
          <a:xfrm>
            <a:off x="1283507" y="2121233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title" idx="2"/>
          </p:nvPr>
        </p:nvSpPr>
        <p:spPr>
          <a:xfrm>
            <a:off x="1415507" y="3204653"/>
            <a:ext cx="1602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3"/>
          </p:nvPr>
        </p:nvSpPr>
        <p:spPr>
          <a:xfrm>
            <a:off x="1283507" y="359539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title" idx="4"/>
          </p:nvPr>
        </p:nvSpPr>
        <p:spPr>
          <a:xfrm>
            <a:off x="3777300" y="1754375"/>
            <a:ext cx="15894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subTitle" idx="5"/>
          </p:nvPr>
        </p:nvSpPr>
        <p:spPr>
          <a:xfrm>
            <a:off x="3638700" y="212122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title" idx="6"/>
          </p:nvPr>
        </p:nvSpPr>
        <p:spPr>
          <a:xfrm>
            <a:off x="3777300" y="3204653"/>
            <a:ext cx="15894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ubTitle" idx="7"/>
          </p:nvPr>
        </p:nvSpPr>
        <p:spPr>
          <a:xfrm>
            <a:off x="3638700" y="359539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title" idx="8"/>
          </p:nvPr>
        </p:nvSpPr>
        <p:spPr>
          <a:xfrm>
            <a:off x="6141241" y="1754375"/>
            <a:ext cx="15840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subTitle" idx="9"/>
          </p:nvPr>
        </p:nvSpPr>
        <p:spPr>
          <a:xfrm>
            <a:off x="5999941" y="212122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title" idx="13"/>
          </p:nvPr>
        </p:nvSpPr>
        <p:spPr>
          <a:xfrm>
            <a:off x="6141241" y="3204653"/>
            <a:ext cx="15840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4"/>
          </p:nvPr>
        </p:nvSpPr>
        <p:spPr>
          <a:xfrm>
            <a:off x="5999941" y="359539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title" idx="15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/>
          <p:nvPr/>
        </p:nvSpPr>
        <p:spPr>
          <a:xfrm>
            <a:off x="-55980" y="-27995"/>
            <a:ext cx="5691450" cy="5224950"/>
          </a:xfrm>
          <a:custGeom>
            <a:avLst/>
            <a:gdLst/>
            <a:ahLst/>
            <a:cxnLst/>
            <a:rect l="l" t="t" r="r" b="b"/>
            <a:pathLst>
              <a:path w="227658" h="208998" extrusionOk="0">
                <a:moveTo>
                  <a:pt x="197428" y="208998"/>
                </a:moveTo>
                <a:lnTo>
                  <a:pt x="0" y="208998"/>
                </a:lnTo>
                <a:lnTo>
                  <a:pt x="0" y="0"/>
                </a:lnTo>
                <a:lnTo>
                  <a:pt x="46651" y="0"/>
                </a:lnTo>
                <a:lnTo>
                  <a:pt x="69417" y="22393"/>
                </a:lnTo>
                <a:lnTo>
                  <a:pt x="226165" y="180261"/>
                </a:lnTo>
                <a:lnTo>
                  <a:pt x="227658" y="18772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20" name="Google Shape;220;p24"/>
          <p:cNvSpPr/>
          <p:nvPr/>
        </p:nvSpPr>
        <p:spPr>
          <a:xfrm flipH="1">
            <a:off x="4881322" y="-87400"/>
            <a:ext cx="4332025" cy="5280825"/>
          </a:xfrm>
          <a:custGeom>
            <a:avLst/>
            <a:gdLst/>
            <a:ahLst/>
            <a:cxnLst/>
            <a:rect l="l" t="t" r="r" b="b"/>
            <a:pathLst>
              <a:path w="173281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73281" y="211233"/>
                </a:lnTo>
                <a:lnTo>
                  <a:pt x="43944" y="11585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21" name="Google Shape;221;p24"/>
          <p:cNvSpPr/>
          <p:nvPr/>
        </p:nvSpPr>
        <p:spPr>
          <a:xfrm flipH="1">
            <a:off x="1073641" y="-62416"/>
            <a:ext cx="7041100" cy="46566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22" name="Google Shape;222;p2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title" idx="2"/>
          </p:nvPr>
        </p:nvSpPr>
        <p:spPr>
          <a:xfrm>
            <a:off x="1603221" y="1509075"/>
            <a:ext cx="15111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subTitle" idx="1"/>
          </p:nvPr>
        </p:nvSpPr>
        <p:spPr>
          <a:xfrm>
            <a:off x="1613925" y="1799405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title" idx="3"/>
          </p:nvPr>
        </p:nvSpPr>
        <p:spPr>
          <a:xfrm>
            <a:off x="1603125" y="3096975"/>
            <a:ext cx="15111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subTitle" idx="4"/>
          </p:nvPr>
        </p:nvSpPr>
        <p:spPr>
          <a:xfrm>
            <a:off x="1613330" y="3483426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title" idx="5"/>
          </p:nvPr>
        </p:nvSpPr>
        <p:spPr>
          <a:xfrm>
            <a:off x="5032000" y="1509075"/>
            <a:ext cx="15111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subTitle" idx="6"/>
          </p:nvPr>
        </p:nvSpPr>
        <p:spPr>
          <a:xfrm>
            <a:off x="5032825" y="1799405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title" idx="7"/>
          </p:nvPr>
        </p:nvSpPr>
        <p:spPr>
          <a:xfrm>
            <a:off x="5022125" y="3097125"/>
            <a:ext cx="15111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8"/>
          </p:nvPr>
        </p:nvSpPr>
        <p:spPr>
          <a:xfrm>
            <a:off x="5032825" y="3482981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232" name="Google Shape;232;p2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/>
          <p:nvPr/>
        </p:nvSpPr>
        <p:spPr>
          <a:xfrm>
            <a:off x="-218375" y="2550050"/>
            <a:ext cx="4311125" cy="2803650"/>
          </a:xfrm>
          <a:custGeom>
            <a:avLst/>
            <a:gdLst/>
            <a:ahLst/>
            <a:cxnLst/>
            <a:rect l="l" t="t" r="r" b="b"/>
            <a:pathLst>
              <a:path w="172445" h="112146" extrusionOk="0">
                <a:moveTo>
                  <a:pt x="0" y="7890"/>
                </a:moveTo>
                <a:lnTo>
                  <a:pt x="0" y="112146"/>
                </a:lnTo>
                <a:lnTo>
                  <a:pt x="172445" y="34658"/>
                </a:lnTo>
                <a:lnTo>
                  <a:pt x="172445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235" name="Google Shape;235;p25"/>
          <p:cNvSpPr/>
          <p:nvPr/>
        </p:nvSpPr>
        <p:spPr>
          <a:xfrm>
            <a:off x="4278625" y="3457200"/>
            <a:ext cx="4110775" cy="1867125"/>
          </a:xfrm>
          <a:custGeom>
            <a:avLst/>
            <a:gdLst/>
            <a:ahLst/>
            <a:cxnLst/>
            <a:rect l="l" t="t" r="r" b="b"/>
            <a:pathLst>
              <a:path w="164431" h="74685" extrusionOk="0">
                <a:moveTo>
                  <a:pt x="164431" y="74685"/>
                </a:moveTo>
                <a:lnTo>
                  <a:pt x="0" y="74685"/>
                </a:lnTo>
                <a:lnTo>
                  <a:pt x="43119" y="0"/>
                </a:lnTo>
                <a:lnTo>
                  <a:pt x="74588" y="8432"/>
                </a:lnTo>
                <a:lnTo>
                  <a:pt x="130278" y="5166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36" name="Google Shape;236;p25"/>
          <p:cNvSpPr/>
          <p:nvPr/>
        </p:nvSpPr>
        <p:spPr>
          <a:xfrm>
            <a:off x="-227861" y="-21222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37" name="Google Shape;237;p25"/>
          <p:cNvSpPr/>
          <p:nvPr/>
        </p:nvSpPr>
        <p:spPr>
          <a:xfrm>
            <a:off x="5867575" y="-212225"/>
            <a:ext cx="3383225" cy="5580450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38" name="Google Shape;238;p25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9" name="Google Shape;239;p25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Google Shape;240;p25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/>
          <p:nvPr/>
        </p:nvSpPr>
        <p:spPr>
          <a:xfrm>
            <a:off x="636700" y="-16227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215727" y="221220"/>
                </a:moveTo>
                <a:lnTo>
                  <a:pt x="344564" y="221220"/>
                </a:lnTo>
                <a:lnTo>
                  <a:pt x="343908" y="103150"/>
                </a:lnTo>
                <a:lnTo>
                  <a:pt x="165790" y="108862"/>
                </a:lnTo>
                <a:lnTo>
                  <a:pt x="0" y="0"/>
                </a:lnTo>
                <a:lnTo>
                  <a:pt x="100872" y="164792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43" name="Google Shape;243;p26"/>
          <p:cNvSpPr/>
          <p:nvPr/>
        </p:nvSpPr>
        <p:spPr>
          <a:xfrm>
            <a:off x="600075" y="-199725"/>
            <a:ext cx="8638250" cy="2759025"/>
          </a:xfrm>
          <a:custGeom>
            <a:avLst/>
            <a:gdLst/>
            <a:ahLst/>
            <a:cxnLst/>
            <a:rect l="l" t="t" r="r" b="b"/>
            <a:pathLst>
              <a:path w="345530" h="110361" extrusionOk="0">
                <a:moveTo>
                  <a:pt x="345373" y="104648"/>
                </a:moveTo>
                <a:lnTo>
                  <a:pt x="345530" y="0"/>
                </a:lnTo>
                <a:lnTo>
                  <a:pt x="0" y="534"/>
                </a:lnTo>
                <a:lnTo>
                  <a:pt x="166756" y="11036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44" name="Google Shape;244;p26"/>
          <p:cNvSpPr/>
          <p:nvPr/>
        </p:nvSpPr>
        <p:spPr>
          <a:xfrm>
            <a:off x="1974642" y="3927350"/>
            <a:ext cx="4028750" cy="1428400"/>
          </a:xfrm>
          <a:custGeom>
            <a:avLst/>
            <a:gdLst/>
            <a:ahLst/>
            <a:cxnLst/>
            <a:rect l="l" t="t" r="r" b="b"/>
            <a:pathLst>
              <a:path w="161150" h="57136" extrusionOk="0">
                <a:moveTo>
                  <a:pt x="161150" y="57136"/>
                </a:moveTo>
                <a:lnTo>
                  <a:pt x="0" y="50398"/>
                </a:lnTo>
                <a:lnTo>
                  <a:pt x="46254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245" name="Google Shape;245;p26"/>
          <p:cNvSpPr/>
          <p:nvPr/>
        </p:nvSpPr>
        <p:spPr>
          <a:xfrm>
            <a:off x="-237200" y="-212225"/>
            <a:ext cx="3422675" cy="5580450"/>
          </a:xfrm>
          <a:custGeom>
            <a:avLst/>
            <a:gdLst/>
            <a:ahLst/>
            <a:cxnLst/>
            <a:rect l="l" t="t" r="r" b="b"/>
            <a:pathLst>
              <a:path w="136907" h="223218" extrusionOk="0">
                <a:moveTo>
                  <a:pt x="81896" y="223218"/>
                </a:moveTo>
                <a:lnTo>
                  <a:pt x="0" y="223218"/>
                </a:lnTo>
                <a:lnTo>
                  <a:pt x="0" y="0"/>
                </a:lnTo>
                <a:lnTo>
                  <a:pt x="33457" y="0"/>
                </a:lnTo>
                <a:lnTo>
                  <a:pt x="136907" y="163139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46" name="Google Shape;246;p26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6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48" name="Google Shape;248;p26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/>
        </p:nvSpPr>
        <p:spPr>
          <a:xfrm flipH="1">
            <a:off x="636700" y="-21222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51" name="Google Shape;251;p27"/>
          <p:cNvSpPr/>
          <p:nvPr/>
        </p:nvSpPr>
        <p:spPr>
          <a:xfrm>
            <a:off x="632825" y="2596700"/>
            <a:ext cx="8605500" cy="2759025"/>
          </a:xfrm>
          <a:custGeom>
            <a:avLst/>
            <a:gdLst/>
            <a:ahLst/>
            <a:cxnLst/>
            <a:rect l="l" t="t" r="r" b="b"/>
            <a:pathLst>
              <a:path w="344220" h="110361" extrusionOk="0">
                <a:moveTo>
                  <a:pt x="344220" y="4994"/>
                </a:moveTo>
                <a:lnTo>
                  <a:pt x="344220" y="110361"/>
                </a:lnTo>
                <a:lnTo>
                  <a:pt x="0" y="109035"/>
                </a:lnTo>
                <a:lnTo>
                  <a:pt x="165446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52" name="Google Shape;252;p27"/>
          <p:cNvSpPr/>
          <p:nvPr/>
        </p:nvSpPr>
        <p:spPr>
          <a:xfrm flipH="1">
            <a:off x="-237191" y="-212225"/>
            <a:ext cx="3383225" cy="5580450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53" name="Google Shape;253;p27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55" name="Google Shape;255;p27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/>
          <p:nvPr/>
        </p:nvSpPr>
        <p:spPr>
          <a:xfrm>
            <a:off x="-74900" y="-74900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58" name="Google Shape;258;p28"/>
          <p:cNvSpPr/>
          <p:nvPr/>
        </p:nvSpPr>
        <p:spPr>
          <a:xfrm>
            <a:off x="-74909" y="2384491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59" name="Google Shape;259;p28"/>
          <p:cNvSpPr/>
          <p:nvPr/>
        </p:nvSpPr>
        <p:spPr>
          <a:xfrm>
            <a:off x="1672891" y="-62416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60" name="Google Shape;260;p28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62" name="Google Shape;262;p28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/>
          <p:nvPr/>
        </p:nvSpPr>
        <p:spPr>
          <a:xfrm flipH="1">
            <a:off x="5168482" y="-74900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65" name="Google Shape;265;p29"/>
          <p:cNvSpPr/>
          <p:nvPr/>
        </p:nvSpPr>
        <p:spPr>
          <a:xfrm flipH="1">
            <a:off x="-74909" y="2384491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66" name="Google Shape;266;p29"/>
          <p:cNvSpPr/>
          <p:nvPr/>
        </p:nvSpPr>
        <p:spPr>
          <a:xfrm flipH="1">
            <a:off x="-37434" y="-62416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67" name="Google Shape;267;p29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69" name="Google Shape;269;p29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1_1_1_1_1_1_2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/>
          <p:nvPr/>
        </p:nvSpPr>
        <p:spPr>
          <a:xfrm flipH="1">
            <a:off x="636700" y="-21222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72" name="Google Shape;272;p30"/>
          <p:cNvSpPr/>
          <p:nvPr/>
        </p:nvSpPr>
        <p:spPr>
          <a:xfrm>
            <a:off x="545550" y="2596700"/>
            <a:ext cx="8694300" cy="2781500"/>
          </a:xfrm>
          <a:custGeom>
            <a:avLst/>
            <a:gdLst/>
            <a:ahLst/>
            <a:cxnLst/>
            <a:rect l="l" t="t" r="r" b="b"/>
            <a:pathLst>
              <a:path w="347772" h="111260" extrusionOk="0">
                <a:moveTo>
                  <a:pt x="347772" y="6056"/>
                </a:moveTo>
                <a:lnTo>
                  <a:pt x="347711" y="110361"/>
                </a:lnTo>
                <a:lnTo>
                  <a:pt x="0" y="111260"/>
                </a:lnTo>
                <a:lnTo>
                  <a:pt x="168937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73" name="Google Shape;273;p30"/>
          <p:cNvSpPr/>
          <p:nvPr/>
        </p:nvSpPr>
        <p:spPr>
          <a:xfrm flipH="1">
            <a:off x="1816614" y="-199750"/>
            <a:ext cx="4203083" cy="1398225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274" name="Google Shape;274;p30"/>
          <p:cNvSpPr/>
          <p:nvPr/>
        </p:nvSpPr>
        <p:spPr>
          <a:xfrm>
            <a:off x="-226275" y="-287950"/>
            <a:ext cx="3383225" cy="5656175"/>
          </a:xfrm>
          <a:custGeom>
            <a:avLst/>
            <a:gdLst/>
            <a:ahLst/>
            <a:cxnLst/>
            <a:rect l="l" t="t" r="r" b="b"/>
            <a:pathLst>
              <a:path w="135329" h="226247" extrusionOk="0">
                <a:moveTo>
                  <a:pt x="78639" y="0"/>
                </a:moveTo>
                <a:lnTo>
                  <a:pt x="0" y="3029"/>
                </a:lnTo>
                <a:lnTo>
                  <a:pt x="0" y="226247"/>
                </a:lnTo>
                <a:lnTo>
                  <a:pt x="33457" y="226247"/>
                </a:lnTo>
                <a:lnTo>
                  <a:pt x="135329" y="60956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75" name="Google Shape;275;p30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0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77" name="Google Shape;277;p30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48100" y="-5308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27" name="Google Shape;27;p4"/>
          <p:cNvSpPr/>
          <p:nvPr/>
        </p:nvSpPr>
        <p:spPr>
          <a:xfrm>
            <a:off x="-48100" y="240490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8" name="Google Shape;28;p4"/>
          <p:cNvSpPr/>
          <p:nvPr/>
        </p:nvSpPr>
        <p:spPr>
          <a:xfrm>
            <a:off x="3200731" y="-701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39730"/>
            </a:srgbClr>
          </a:solidFill>
          <a:ln>
            <a:noFill/>
          </a:ln>
        </p:spPr>
      </p:sp>
      <p:sp>
        <p:nvSpPr>
          <p:cNvPr id="29" name="Google Shape;29;p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225" y="1348475"/>
            <a:ext cx="77175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"/>
              <a:buAutoNum type="arabicPeriod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31"/>
          <p:cNvGrpSpPr/>
          <p:nvPr/>
        </p:nvGrpSpPr>
        <p:grpSpPr>
          <a:xfrm>
            <a:off x="-149800" y="-124843"/>
            <a:ext cx="9363150" cy="5430643"/>
            <a:chOff x="-149800" y="-124843"/>
            <a:chExt cx="9363150" cy="5430643"/>
          </a:xfrm>
        </p:grpSpPr>
        <p:sp>
          <p:nvSpPr>
            <p:cNvPr id="280" name="Google Shape;280;p31"/>
            <p:cNvSpPr/>
            <p:nvPr/>
          </p:nvSpPr>
          <p:spPr>
            <a:xfrm>
              <a:off x="-149800" y="-112350"/>
              <a:ext cx="7428100" cy="2272125"/>
            </a:xfrm>
            <a:custGeom>
              <a:avLst/>
              <a:gdLst/>
              <a:ahLst/>
              <a:cxnLst/>
              <a:rect l="l" t="t" r="r" b="b"/>
              <a:pathLst>
                <a:path w="297124" h="90885" extrusionOk="0">
                  <a:moveTo>
                    <a:pt x="0" y="90885"/>
                  </a:moveTo>
                  <a:lnTo>
                    <a:pt x="0" y="80897"/>
                  </a:lnTo>
                  <a:lnTo>
                    <a:pt x="0" y="0"/>
                  </a:lnTo>
                  <a:lnTo>
                    <a:pt x="297124" y="0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281" name="Google Shape;281;p31"/>
            <p:cNvSpPr/>
            <p:nvPr/>
          </p:nvSpPr>
          <p:spPr>
            <a:xfrm>
              <a:off x="-149800" y="1164482"/>
              <a:ext cx="5480575" cy="4128825"/>
            </a:xfrm>
            <a:custGeom>
              <a:avLst/>
              <a:gdLst/>
              <a:ahLst/>
              <a:cxnLst/>
              <a:rect l="l" t="t" r="r" b="b"/>
              <a:pathLst>
                <a:path w="219223" h="165153" extrusionOk="0">
                  <a:moveTo>
                    <a:pt x="0" y="40311"/>
                  </a:moveTo>
                  <a:lnTo>
                    <a:pt x="0" y="165153"/>
                  </a:lnTo>
                  <a:lnTo>
                    <a:pt x="219223" y="165153"/>
                  </a:lnTo>
                  <a:lnTo>
                    <a:pt x="123872" y="0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282" name="Google Shape;282;p31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  <p:sp>
          <p:nvSpPr>
            <p:cNvPr id="283" name="Google Shape;283;p31"/>
            <p:cNvSpPr/>
            <p:nvPr/>
          </p:nvSpPr>
          <p:spPr>
            <a:xfrm>
              <a:off x="2983725" y="411975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</p:grpSp>
      <p:sp>
        <p:nvSpPr>
          <p:cNvPr id="284" name="Google Shape;284;p31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1"/>
          <p:cNvSpPr txBox="1">
            <a:spLocks noGrp="1"/>
          </p:cNvSpPr>
          <p:nvPr>
            <p:ph type="subTitle" idx="1"/>
          </p:nvPr>
        </p:nvSpPr>
        <p:spPr>
          <a:xfrm>
            <a:off x="1367327" y="3680303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subTitle" idx="2"/>
          </p:nvPr>
        </p:nvSpPr>
        <p:spPr>
          <a:xfrm>
            <a:off x="4675873" y="3680303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287" name="Google Shape;287;p31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1850627" y="3400650"/>
            <a:ext cx="2134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89" name="Google Shape;289;p31"/>
          <p:cNvSpPr txBox="1">
            <a:spLocks noGrp="1"/>
          </p:cNvSpPr>
          <p:nvPr>
            <p:ph type="title" idx="3"/>
          </p:nvPr>
        </p:nvSpPr>
        <p:spPr>
          <a:xfrm>
            <a:off x="5159173" y="3400650"/>
            <a:ext cx="2134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90" name="Google Shape;290;p31"/>
          <p:cNvSpPr txBox="1">
            <a:spLocks noGrp="1"/>
          </p:cNvSpPr>
          <p:nvPr>
            <p:ph type="title" idx="4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1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/>
          <p:nvPr/>
        </p:nvSpPr>
        <p:spPr>
          <a:xfrm rot="10800000">
            <a:off x="1791252" y="3021182"/>
            <a:ext cx="7428100" cy="2272125"/>
          </a:xfrm>
          <a:custGeom>
            <a:avLst/>
            <a:gdLst/>
            <a:ahLst/>
            <a:cxnLst/>
            <a:rect l="l" t="t" r="r" b="b"/>
            <a:pathLst>
              <a:path w="297124" h="90885" extrusionOk="0">
                <a:moveTo>
                  <a:pt x="0" y="90885"/>
                </a:moveTo>
                <a:lnTo>
                  <a:pt x="0" y="80897"/>
                </a:lnTo>
                <a:lnTo>
                  <a:pt x="0" y="0"/>
                </a:lnTo>
                <a:lnTo>
                  <a:pt x="297124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93" name="Google Shape;293;p32"/>
          <p:cNvSpPr/>
          <p:nvPr/>
        </p:nvSpPr>
        <p:spPr>
          <a:xfrm rot="10800000">
            <a:off x="3710841" y="-90416"/>
            <a:ext cx="5480575" cy="4128825"/>
          </a:xfrm>
          <a:custGeom>
            <a:avLst/>
            <a:gdLst/>
            <a:ahLst/>
            <a:cxnLst/>
            <a:rect l="l" t="t" r="r" b="b"/>
            <a:pathLst>
              <a:path w="219223" h="165153" extrusionOk="0">
                <a:moveTo>
                  <a:pt x="0" y="40311"/>
                </a:moveTo>
                <a:lnTo>
                  <a:pt x="0" y="165153"/>
                </a:lnTo>
                <a:lnTo>
                  <a:pt x="219223" y="165153"/>
                </a:lnTo>
                <a:lnTo>
                  <a:pt x="123872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94" name="Google Shape;294;p32"/>
          <p:cNvSpPr/>
          <p:nvPr/>
        </p:nvSpPr>
        <p:spPr>
          <a:xfrm>
            <a:off x="-137325" y="961300"/>
            <a:ext cx="3731225" cy="4344500"/>
          </a:xfrm>
          <a:custGeom>
            <a:avLst/>
            <a:gdLst/>
            <a:ahLst/>
            <a:cxnLst/>
            <a:rect l="l" t="t" r="r" b="b"/>
            <a:pathLst>
              <a:path w="149249" h="173780" extrusionOk="0">
                <a:moveTo>
                  <a:pt x="96194" y="167653"/>
                </a:moveTo>
                <a:lnTo>
                  <a:pt x="0" y="173780"/>
                </a:lnTo>
                <a:lnTo>
                  <a:pt x="0" y="0"/>
                </a:lnTo>
                <a:lnTo>
                  <a:pt x="149249" y="151328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95" name="Google Shape;295;p32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2"/>
          <p:cNvSpPr txBox="1">
            <a:spLocks noGrp="1"/>
          </p:cNvSpPr>
          <p:nvPr>
            <p:ph type="body" idx="1"/>
          </p:nvPr>
        </p:nvSpPr>
        <p:spPr>
          <a:xfrm>
            <a:off x="2078825" y="3802375"/>
            <a:ext cx="5229300" cy="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97" name="Google Shape;297;p32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p32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33"/>
          <p:cNvGrpSpPr/>
          <p:nvPr/>
        </p:nvGrpSpPr>
        <p:grpSpPr>
          <a:xfrm>
            <a:off x="-152625" y="-124843"/>
            <a:ext cx="9355008" cy="5419676"/>
            <a:chOff x="-152625" y="-124843"/>
            <a:chExt cx="9355008" cy="5419676"/>
          </a:xfrm>
        </p:grpSpPr>
        <p:sp>
          <p:nvSpPr>
            <p:cNvPr id="301" name="Google Shape;301;p33"/>
            <p:cNvSpPr/>
            <p:nvPr/>
          </p:nvSpPr>
          <p:spPr>
            <a:xfrm>
              <a:off x="-149800" y="-112350"/>
              <a:ext cx="7428100" cy="2272125"/>
            </a:xfrm>
            <a:custGeom>
              <a:avLst/>
              <a:gdLst/>
              <a:ahLst/>
              <a:cxnLst/>
              <a:rect l="l" t="t" r="r" b="b"/>
              <a:pathLst>
                <a:path w="297124" h="90885" extrusionOk="0">
                  <a:moveTo>
                    <a:pt x="0" y="90885"/>
                  </a:moveTo>
                  <a:lnTo>
                    <a:pt x="0" y="80897"/>
                  </a:lnTo>
                  <a:lnTo>
                    <a:pt x="0" y="0"/>
                  </a:lnTo>
                  <a:lnTo>
                    <a:pt x="297124" y="0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302" name="Google Shape;302;p33"/>
            <p:cNvSpPr/>
            <p:nvPr/>
          </p:nvSpPr>
          <p:spPr>
            <a:xfrm>
              <a:off x="-152625" y="1148825"/>
              <a:ext cx="5483400" cy="4144475"/>
            </a:xfrm>
            <a:custGeom>
              <a:avLst/>
              <a:gdLst/>
              <a:ahLst/>
              <a:cxnLst/>
              <a:rect l="l" t="t" r="r" b="b"/>
              <a:pathLst>
                <a:path w="219336" h="165779" extrusionOk="0">
                  <a:moveTo>
                    <a:pt x="0" y="40581"/>
                  </a:moveTo>
                  <a:lnTo>
                    <a:pt x="113" y="165779"/>
                  </a:lnTo>
                  <a:lnTo>
                    <a:pt x="219336" y="165779"/>
                  </a:lnTo>
                  <a:lnTo>
                    <a:pt x="125233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303" name="Google Shape;303;p33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304" name="Google Shape;304;p33"/>
            <p:cNvSpPr/>
            <p:nvPr/>
          </p:nvSpPr>
          <p:spPr>
            <a:xfrm>
              <a:off x="2972758" y="401008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305" name="Google Shape;305;p3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title"/>
          </p:nvPr>
        </p:nvSpPr>
        <p:spPr>
          <a:xfrm>
            <a:off x="713250" y="748938"/>
            <a:ext cx="77175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body" idx="1"/>
          </p:nvPr>
        </p:nvSpPr>
        <p:spPr>
          <a:xfrm>
            <a:off x="3068250" y="1958371"/>
            <a:ext cx="3007500" cy="12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400">
                <a:solidFill>
                  <a:srgbClr val="1D262D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200">
                <a:solidFill>
                  <a:srgbClr val="1D262D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■"/>
              <a:defRPr sz="1200">
                <a:solidFill>
                  <a:srgbClr val="1D262D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200">
                <a:solidFill>
                  <a:srgbClr val="1D262D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200">
                <a:solidFill>
                  <a:srgbClr val="1D262D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■"/>
              <a:defRPr sz="1200">
                <a:solidFill>
                  <a:srgbClr val="1D262D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200">
                <a:solidFill>
                  <a:srgbClr val="1D262D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200">
                <a:solidFill>
                  <a:srgbClr val="1D262D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1D262D"/>
              </a:buClr>
              <a:buSzPts val="1200"/>
              <a:buChar char="■"/>
              <a:defRPr sz="1200">
                <a:solidFill>
                  <a:srgbClr val="1D262D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/>
          <p:nvPr/>
        </p:nvSpPr>
        <p:spPr>
          <a:xfrm>
            <a:off x="2483550" y="3221200"/>
            <a:ext cx="41769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1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34"/>
          <p:cNvGrpSpPr/>
          <p:nvPr/>
        </p:nvGrpSpPr>
        <p:grpSpPr>
          <a:xfrm rot="10800000" flipH="1">
            <a:off x="-138833" y="-124843"/>
            <a:ext cx="9352183" cy="5430643"/>
            <a:chOff x="-138833" y="-124843"/>
            <a:chExt cx="9352183" cy="5430643"/>
          </a:xfrm>
        </p:grpSpPr>
        <p:sp>
          <p:nvSpPr>
            <p:cNvPr id="311" name="Google Shape;311;p34"/>
            <p:cNvSpPr/>
            <p:nvPr/>
          </p:nvSpPr>
          <p:spPr>
            <a:xfrm>
              <a:off x="-138833" y="1175449"/>
              <a:ext cx="5480575" cy="4128825"/>
            </a:xfrm>
            <a:custGeom>
              <a:avLst/>
              <a:gdLst/>
              <a:ahLst/>
              <a:cxnLst/>
              <a:rect l="l" t="t" r="r" b="b"/>
              <a:pathLst>
                <a:path w="219223" h="165153" extrusionOk="0">
                  <a:moveTo>
                    <a:pt x="0" y="40311"/>
                  </a:moveTo>
                  <a:lnTo>
                    <a:pt x="0" y="165153"/>
                  </a:lnTo>
                  <a:lnTo>
                    <a:pt x="219223" y="165153"/>
                  </a:lnTo>
                  <a:lnTo>
                    <a:pt x="123872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312" name="Google Shape;312;p34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313" name="Google Shape;313;p34"/>
            <p:cNvSpPr/>
            <p:nvPr/>
          </p:nvSpPr>
          <p:spPr>
            <a:xfrm>
              <a:off x="2983725" y="411975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314" name="Google Shape;314;p3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713225" y="1348475"/>
            <a:ext cx="77175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Barlow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16" name="Google Shape;316;p3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7" name="Google Shape;317;p34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/>
          <p:nvPr/>
        </p:nvSpPr>
        <p:spPr>
          <a:xfrm>
            <a:off x="-124850" y="-126358"/>
            <a:ext cx="8626600" cy="3433150"/>
          </a:xfrm>
          <a:custGeom>
            <a:avLst/>
            <a:gdLst/>
            <a:ahLst/>
            <a:cxnLst/>
            <a:rect l="l" t="t" r="r" b="b"/>
            <a:pathLst>
              <a:path w="345064" h="137326" extrusionOk="0">
                <a:moveTo>
                  <a:pt x="0" y="0"/>
                </a:moveTo>
                <a:lnTo>
                  <a:pt x="215728" y="137326"/>
                </a:lnTo>
                <a:lnTo>
                  <a:pt x="345064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20" name="Google Shape;320;p35"/>
          <p:cNvSpPr/>
          <p:nvPr/>
        </p:nvSpPr>
        <p:spPr>
          <a:xfrm>
            <a:off x="5836207" y="-82490"/>
            <a:ext cx="3445650" cy="5180950"/>
          </a:xfrm>
          <a:custGeom>
            <a:avLst/>
            <a:gdLst/>
            <a:ahLst/>
            <a:cxnLst/>
            <a:rect l="l" t="t" r="r" b="b"/>
            <a:pathLst>
              <a:path w="137826" h="207238" extrusionOk="0">
                <a:moveTo>
                  <a:pt x="104368" y="0"/>
                </a:moveTo>
                <a:lnTo>
                  <a:pt x="137826" y="0"/>
                </a:lnTo>
                <a:lnTo>
                  <a:pt x="137826" y="207238"/>
                </a:lnTo>
                <a:lnTo>
                  <a:pt x="0" y="111859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321" name="Google Shape;321;p35"/>
          <p:cNvSpPr/>
          <p:nvPr/>
        </p:nvSpPr>
        <p:spPr>
          <a:xfrm>
            <a:off x="-137325" y="-124850"/>
            <a:ext cx="3770225" cy="3870125"/>
          </a:xfrm>
          <a:custGeom>
            <a:avLst/>
            <a:gdLst/>
            <a:ahLst/>
            <a:cxnLst/>
            <a:rect l="l" t="t" r="r" b="b"/>
            <a:pathLst>
              <a:path w="150809" h="154805" extrusionOk="0">
                <a:moveTo>
                  <a:pt x="1498" y="0"/>
                </a:moveTo>
                <a:lnTo>
                  <a:pt x="150809" y="95879"/>
                </a:lnTo>
                <a:lnTo>
                  <a:pt x="51435" y="154805"/>
                </a:lnTo>
                <a:lnTo>
                  <a:pt x="0" y="15480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22" name="Google Shape;322;p35"/>
          <p:cNvSpPr/>
          <p:nvPr/>
        </p:nvSpPr>
        <p:spPr>
          <a:xfrm>
            <a:off x="-65800" y="2281125"/>
            <a:ext cx="5351875" cy="2917200"/>
          </a:xfrm>
          <a:custGeom>
            <a:avLst/>
            <a:gdLst/>
            <a:ahLst/>
            <a:cxnLst/>
            <a:rect l="l" t="t" r="r" b="b"/>
            <a:pathLst>
              <a:path w="214075" h="116688" extrusionOk="0">
                <a:moveTo>
                  <a:pt x="211881" y="116688"/>
                </a:moveTo>
                <a:lnTo>
                  <a:pt x="0" y="116688"/>
                </a:lnTo>
                <a:lnTo>
                  <a:pt x="0" y="58783"/>
                </a:lnTo>
                <a:lnTo>
                  <a:pt x="48255" y="58783"/>
                </a:lnTo>
                <a:lnTo>
                  <a:pt x="147396" y="0"/>
                </a:lnTo>
                <a:lnTo>
                  <a:pt x="214075" y="4123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/>
          <p:nvPr/>
        </p:nvSpPr>
        <p:spPr>
          <a:xfrm rot="10800000">
            <a:off x="2684116" y="-137325"/>
            <a:ext cx="6629125" cy="2933800"/>
          </a:xfrm>
          <a:custGeom>
            <a:avLst/>
            <a:gdLst/>
            <a:ahLst/>
            <a:cxnLst/>
            <a:rect l="l" t="t" r="r" b="b"/>
            <a:pathLst>
              <a:path w="265165" h="117352" extrusionOk="0">
                <a:moveTo>
                  <a:pt x="155803" y="0"/>
                </a:moveTo>
                <a:lnTo>
                  <a:pt x="218724" y="40948"/>
                </a:lnTo>
                <a:lnTo>
                  <a:pt x="265165" y="117352"/>
                </a:lnTo>
                <a:lnTo>
                  <a:pt x="0" y="117352"/>
                </a:lnTo>
                <a:lnTo>
                  <a:pt x="0" y="58426"/>
                </a:lnTo>
                <a:lnTo>
                  <a:pt x="57427" y="5842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25" name="Google Shape;325;p36"/>
          <p:cNvSpPr/>
          <p:nvPr/>
        </p:nvSpPr>
        <p:spPr>
          <a:xfrm>
            <a:off x="2883850" y="3632900"/>
            <a:ext cx="6354475" cy="1598000"/>
          </a:xfrm>
          <a:custGeom>
            <a:avLst/>
            <a:gdLst/>
            <a:ahLst/>
            <a:cxnLst/>
            <a:rect l="l" t="t" r="r" b="b"/>
            <a:pathLst>
              <a:path w="254179" h="63920" extrusionOk="0">
                <a:moveTo>
                  <a:pt x="153806" y="0"/>
                </a:moveTo>
                <a:lnTo>
                  <a:pt x="0" y="63920"/>
                </a:lnTo>
                <a:lnTo>
                  <a:pt x="254179" y="6392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26" name="Google Shape;326;p36"/>
          <p:cNvSpPr/>
          <p:nvPr/>
        </p:nvSpPr>
        <p:spPr>
          <a:xfrm>
            <a:off x="-87400" y="-112350"/>
            <a:ext cx="3932550" cy="5318275"/>
          </a:xfrm>
          <a:custGeom>
            <a:avLst/>
            <a:gdLst/>
            <a:ahLst/>
            <a:cxnLst/>
            <a:rect l="l" t="t" r="r" b="b"/>
            <a:pathLst>
              <a:path w="157302" h="212731" extrusionOk="0">
                <a:moveTo>
                  <a:pt x="157302" y="75904"/>
                </a:moveTo>
                <a:lnTo>
                  <a:pt x="120848" y="212731"/>
                </a:lnTo>
                <a:lnTo>
                  <a:pt x="0" y="212731"/>
                </a:lnTo>
                <a:lnTo>
                  <a:pt x="0" y="0"/>
                </a:lnTo>
                <a:lnTo>
                  <a:pt x="111859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327" name="Google Shape;327;p36"/>
          <p:cNvSpPr/>
          <p:nvPr/>
        </p:nvSpPr>
        <p:spPr>
          <a:xfrm>
            <a:off x="5425014" y="1345736"/>
            <a:ext cx="3751250" cy="3860600"/>
          </a:xfrm>
          <a:custGeom>
            <a:avLst/>
            <a:gdLst/>
            <a:ahLst/>
            <a:cxnLst/>
            <a:rect l="l" t="t" r="r" b="b"/>
            <a:pathLst>
              <a:path w="150050" h="154424" extrusionOk="0">
                <a:moveTo>
                  <a:pt x="97566" y="0"/>
                </a:moveTo>
                <a:lnTo>
                  <a:pt x="0" y="57867"/>
                </a:lnTo>
                <a:lnTo>
                  <a:pt x="150050" y="154424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/>
          <p:nvPr/>
        </p:nvSpPr>
        <p:spPr>
          <a:xfrm>
            <a:off x="-239800" y="-124825"/>
            <a:ext cx="4422355" cy="5368200"/>
          </a:xfrm>
          <a:custGeom>
            <a:avLst/>
            <a:gdLst/>
            <a:ahLst/>
            <a:cxnLst/>
            <a:rect l="l" t="t" r="r" b="b"/>
            <a:pathLst>
              <a:path w="174280" h="214728" extrusionOk="0">
                <a:moveTo>
                  <a:pt x="2997" y="0"/>
                </a:moveTo>
                <a:lnTo>
                  <a:pt x="174280" y="125341"/>
                </a:lnTo>
                <a:lnTo>
                  <a:pt x="174280" y="214728"/>
                </a:lnTo>
                <a:lnTo>
                  <a:pt x="0" y="214728"/>
                </a:lnTo>
                <a:lnTo>
                  <a:pt x="0" y="49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30" name="Google Shape;330;p37"/>
          <p:cNvSpPr/>
          <p:nvPr/>
        </p:nvSpPr>
        <p:spPr>
          <a:xfrm>
            <a:off x="4182502" y="1960030"/>
            <a:ext cx="4219583" cy="3295825"/>
          </a:xfrm>
          <a:custGeom>
            <a:avLst/>
            <a:gdLst/>
            <a:ahLst/>
            <a:cxnLst/>
            <a:rect l="l" t="t" r="r" b="b"/>
            <a:pathLst>
              <a:path w="166289" h="131833" extrusionOk="0">
                <a:moveTo>
                  <a:pt x="0" y="131833"/>
                </a:moveTo>
                <a:lnTo>
                  <a:pt x="12484" y="131334"/>
                </a:lnTo>
                <a:lnTo>
                  <a:pt x="166289" y="131334"/>
                </a:lnTo>
                <a:lnTo>
                  <a:pt x="95878" y="0"/>
                </a:lnTo>
                <a:lnTo>
                  <a:pt x="0" y="42946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31" name="Google Shape;331;p37"/>
          <p:cNvSpPr/>
          <p:nvPr/>
        </p:nvSpPr>
        <p:spPr>
          <a:xfrm>
            <a:off x="-151090" y="-99863"/>
            <a:ext cx="6918621" cy="3121050"/>
          </a:xfrm>
          <a:custGeom>
            <a:avLst/>
            <a:gdLst/>
            <a:ahLst/>
            <a:cxnLst/>
            <a:rect l="l" t="t" r="r" b="b"/>
            <a:pathLst>
              <a:path w="272655" h="124842" extrusionOk="0">
                <a:moveTo>
                  <a:pt x="0" y="0"/>
                </a:moveTo>
                <a:lnTo>
                  <a:pt x="272655" y="0"/>
                </a:lnTo>
                <a:lnTo>
                  <a:pt x="266164" y="82895"/>
                </a:lnTo>
                <a:lnTo>
                  <a:pt x="171284" y="124842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32" name="Google Shape;332;p37"/>
          <p:cNvSpPr/>
          <p:nvPr/>
        </p:nvSpPr>
        <p:spPr>
          <a:xfrm>
            <a:off x="6626802" y="1954877"/>
            <a:ext cx="2785600" cy="3323000"/>
          </a:xfrm>
          <a:custGeom>
            <a:avLst/>
            <a:gdLst/>
            <a:ahLst/>
            <a:cxnLst/>
            <a:rect l="l" t="t" r="r" b="b"/>
            <a:pathLst>
              <a:path w="111424" h="132920" extrusionOk="0">
                <a:moveTo>
                  <a:pt x="0" y="878"/>
                </a:moveTo>
                <a:lnTo>
                  <a:pt x="71505" y="132920"/>
                </a:lnTo>
                <a:lnTo>
                  <a:pt x="111424" y="132920"/>
                </a:lnTo>
                <a:lnTo>
                  <a:pt x="107038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_1_1_1_1_2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"/>
          <p:cNvSpPr/>
          <p:nvPr/>
        </p:nvSpPr>
        <p:spPr>
          <a:xfrm>
            <a:off x="-48100" y="-5308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40" name="Google Shape;340;p40"/>
          <p:cNvSpPr/>
          <p:nvPr/>
        </p:nvSpPr>
        <p:spPr>
          <a:xfrm>
            <a:off x="-48100" y="240490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41" name="Google Shape;341;p40"/>
          <p:cNvSpPr/>
          <p:nvPr/>
        </p:nvSpPr>
        <p:spPr>
          <a:xfrm>
            <a:off x="3200731" y="-701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42" name="Google Shape;342;p40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0"/>
          <p:cNvSpPr txBox="1">
            <a:spLocks noGrp="1"/>
          </p:cNvSpPr>
          <p:nvPr>
            <p:ph type="ctrTitle"/>
          </p:nvPr>
        </p:nvSpPr>
        <p:spPr>
          <a:xfrm>
            <a:off x="2218775" y="1512863"/>
            <a:ext cx="47064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4" name="Google Shape;344;p40"/>
          <p:cNvSpPr txBox="1">
            <a:spLocks noGrp="1"/>
          </p:cNvSpPr>
          <p:nvPr>
            <p:ph type="subTitle" idx="1"/>
          </p:nvPr>
        </p:nvSpPr>
        <p:spPr>
          <a:xfrm>
            <a:off x="2515500" y="3128650"/>
            <a:ext cx="41130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345" name="Google Shape;345;p40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6" name="Google Shape;346;p40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"/>
          <p:cNvSpPr/>
          <p:nvPr/>
        </p:nvSpPr>
        <p:spPr>
          <a:xfrm rot="10800000">
            <a:off x="4919006" y="205783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49" name="Google Shape;349;p41"/>
          <p:cNvSpPr/>
          <p:nvPr/>
        </p:nvSpPr>
        <p:spPr>
          <a:xfrm rot="10800000">
            <a:off x="2472431" y="-7015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50" name="Google Shape;350;p41"/>
          <p:cNvSpPr/>
          <p:nvPr/>
        </p:nvSpPr>
        <p:spPr>
          <a:xfrm rot="10800000">
            <a:off x="-48100" y="21545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51" name="Google Shape;351;p41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1"/>
          <p:cNvSpPr txBox="1">
            <a:spLocks noGrp="1"/>
          </p:cNvSpPr>
          <p:nvPr>
            <p:ph type="title"/>
          </p:nvPr>
        </p:nvSpPr>
        <p:spPr>
          <a:xfrm>
            <a:off x="2860200" y="2746192"/>
            <a:ext cx="34236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3" name="Google Shape;353;p41"/>
          <p:cNvSpPr txBox="1">
            <a:spLocks noGrp="1"/>
          </p:cNvSpPr>
          <p:nvPr>
            <p:ph type="title" idx="2" hasCustomPrompt="1"/>
          </p:nvPr>
        </p:nvSpPr>
        <p:spPr>
          <a:xfrm>
            <a:off x="3850375" y="1276877"/>
            <a:ext cx="1443300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4" name="Google Shape;354;p41"/>
          <p:cNvSpPr txBox="1">
            <a:spLocks noGrp="1"/>
          </p:cNvSpPr>
          <p:nvPr>
            <p:ph type="subTitle" idx="1"/>
          </p:nvPr>
        </p:nvSpPr>
        <p:spPr>
          <a:xfrm>
            <a:off x="2948550" y="3462208"/>
            <a:ext cx="32469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5" name="Google Shape;355;p41"/>
          <p:cNvSpPr txBox="1">
            <a:spLocks noGrp="1"/>
          </p:cNvSpPr>
          <p:nvPr>
            <p:ph type="subTitle" idx="3"/>
          </p:nvPr>
        </p:nvSpPr>
        <p:spPr>
          <a:xfrm>
            <a:off x="713225" y="539500"/>
            <a:ext cx="946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356" name="Google Shape;356;p41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41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os columnas 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-77225" y="-142700"/>
            <a:ext cx="5097150" cy="4065975"/>
          </a:xfrm>
          <a:custGeom>
            <a:avLst/>
            <a:gdLst/>
            <a:ahLst/>
            <a:cxnLst/>
            <a:rect l="l" t="t" r="r" b="b"/>
            <a:pathLst>
              <a:path w="203886" h="162639" extrusionOk="0">
                <a:moveTo>
                  <a:pt x="0" y="1383"/>
                </a:moveTo>
                <a:lnTo>
                  <a:pt x="0" y="100855"/>
                </a:lnTo>
                <a:lnTo>
                  <a:pt x="203886" y="162639"/>
                </a:lnTo>
                <a:lnTo>
                  <a:pt x="80108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5" name="Google Shape;35;p5"/>
          <p:cNvSpPr/>
          <p:nvPr/>
        </p:nvSpPr>
        <p:spPr>
          <a:xfrm>
            <a:off x="1884466" y="-196909"/>
            <a:ext cx="4243962" cy="4121888"/>
          </a:xfrm>
          <a:custGeom>
            <a:avLst/>
            <a:gdLst/>
            <a:ahLst/>
            <a:cxnLst/>
            <a:rect l="l" t="t" r="r" b="b"/>
            <a:pathLst>
              <a:path w="169099" h="164530" extrusionOk="0">
                <a:moveTo>
                  <a:pt x="0" y="0"/>
                </a:moveTo>
                <a:lnTo>
                  <a:pt x="169099" y="4510"/>
                </a:lnTo>
                <a:lnTo>
                  <a:pt x="123379" y="16453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6" name="Google Shape;36;p5"/>
          <p:cNvSpPr/>
          <p:nvPr/>
        </p:nvSpPr>
        <p:spPr>
          <a:xfrm>
            <a:off x="-61779" y="2378675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7" name="Google Shape;37;p5"/>
          <p:cNvSpPr/>
          <p:nvPr/>
        </p:nvSpPr>
        <p:spPr>
          <a:xfrm>
            <a:off x="3799696" y="2286004"/>
            <a:ext cx="5483325" cy="3135525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8" name="Google Shape;38;p5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422548" y="234355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5035895" y="234355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2800"/>
            </a:lvl9pPr>
          </a:lstStyle>
          <a:p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416555" y="18766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 idx="3"/>
          </p:nvPr>
        </p:nvSpPr>
        <p:spPr>
          <a:xfrm>
            <a:off x="5029902" y="18766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 idx="4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47"/>
          <p:cNvGrpSpPr/>
          <p:nvPr/>
        </p:nvGrpSpPr>
        <p:grpSpPr>
          <a:xfrm>
            <a:off x="-237175" y="-212225"/>
            <a:ext cx="9488144" cy="5536707"/>
            <a:chOff x="-237175" y="-212225"/>
            <a:chExt cx="9488144" cy="5536707"/>
          </a:xfrm>
        </p:grpSpPr>
        <p:sp>
          <p:nvSpPr>
            <p:cNvPr id="415" name="Google Shape;415;p47"/>
            <p:cNvSpPr/>
            <p:nvPr/>
          </p:nvSpPr>
          <p:spPr>
            <a:xfrm>
              <a:off x="-237175" y="2127600"/>
              <a:ext cx="8462695" cy="3196882"/>
            </a:xfrm>
            <a:custGeom>
              <a:avLst/>
              <a:gdLst/>
              <a:ahLst/>
              <a:cxnLst/>
              <a:rect l="l" t="t" r="r" b="b"/>
              <a:pathLst>
                <a:path w="345064" h="110361" extrusionOk="0">
                  <a:moveTo>
                    <a:pt x="0" y="4994"/>
                  </a:moveTo>
                  <a:lnTo>
                    <a:pt x="0" y="110361"/>
                  </a:lnTo>
                  <a:lnTo>
                    <a:pt x="345064" y="110361"/>
                  </a:lnTo>
                  <a:lnTo>
                    <a:pt x="178774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416" name="Google Shape;416;p47"/>
            <p:cNvSpPr/>
            <p:nvPr/>
          </p:nvSpPr>
          <p:spPr>
            <a:xfrm>
              <a:off x="1623100" y="-210720"/>
              <a:ext cx="5122507" cy="1387179"/>
            </a:xfrm>
            <a:custGeom>
              <a:avLst/>
              <a:gdLst/>
              <a:ahLst/>
              <a:cxnLst/>
              <a:rect l="l" t="t" r="r" b="b"/>
              <a:pathLst>
                <a:path w="166789" h="55929" extrusionOk="0">
                  <a:moveTo>
                    <a:pt x="0" y="0"/>
                  </a:moveTo>
                  <a:lnTo>
                    <a:pt x="166789" y="0"/>
                  </a:lnTo>
                  <a:lnTo>
                    <a:pt x="114355" y="55929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417" name="Google Shape;417;p47"/>
            <p:cNvSpPr/>
            <p:nvPr/>
          </p:nvSpPr>
          <p:spPr>
            <a:xfrm>
              <a:off x="5094677" y="-212225"/>
              <a:ext cx="4156292" cy="5536364"/>
            </a:xfrm>
            <a:custGeom>
              <a:avLst/>
              <a:gdLst/>
              <a:ahLst/>
              <a:cxnLst/>
              <a:rect l="l" t="t" r="r" b="b"/>
              <a:pathLst>
                <a:path w="135329" h="223218" extrusionOk="0">
                  <a:moveTo>
                    <a:pt x="53433" y="0"/>
                  </a:moveTo>
                  <a:lnTo>
                    <a:pt x="135329" y="0"/>
                  </a:lnTo>
                  <a:lnTo>
                    <a:pt x="135329" y="223218"/>
                  </a:lnTo>
                  <a:lnTo>
                    <a:pt x="101872" y="223218"/>
                  </a:lnTo>
                  <a:lnTo>
                    <a:pt x="0" y="57927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418" name="Google Shape;418;p47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7"/>
          <p:cNvSpPr txBox="1">
            <a:spLocks noGrp="1"/>
          </p:cNvSpPr>
          <p:nvPr>
            <p:ph type="ctrTitle"/>
          </p:nvPr>
        </p:nvSpPr>
        <p:spPr>
          <a:xfrm>
            <a:off x="3082050" y="1564604"/>
            <a:ext cx="2979900" cy="11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0" name="Google Shape;420;p47"/>
          <p:cNvSpPr txBox="1">
            <a:spLocks noGrp="1"/>
          </p:cNvSpPr>
          <p:nvPr>
            <p:ph type="subTitle" idx="1"/>
          </p:nvPr>
        </p:nvSpPr>
        <p:spPr>
          <a:xfrm>
            <a:off x="2689650" y="2783829"/>
            <a:ext cx="37647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421" name="Google Shape;421;p47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2" name="Google Shape;422;p47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6"/>
          <p:cNvSpPr/>
          <p:nvPr/>
        </p:nvSpPr>
        <p:spPr>
          <a:xfrm rot="10800000" flipH="1">
            <a:off x="-74900" y="1635441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07" name="Google Shape;507;p56"/>
          <p:cNvSpPr/>
          <p:nvPr/>
        </p:nvSpPr>
        <p:spPr>
          <a:xfrm rot="10800000" flipH="1">
            <a:off x="-74909" y="-74900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508" name="Google Shape;508;p56"/>
          <p:cNvSpPr/>
          <p:nvPr/>
        </p:nvSpPr>
        <p:spPr>
          <a:xfrm rot="10800000" flipH="1">
            <a:off x="1672891" y="1385757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09" name="Google Shape;509;p56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56"/>
          <p:cNvSpPr txBox="1">
            <a:spLocks noGrp="1"/>
          </p:cNvSpPr>
          <p:nvPr>
            <p:ph type="title"/>
          </p:nvPr>
        </p:nvSpPr>
        <p:spPr>
          <a:xfrm>
            <a:off x="1695750" y="1784933"/>
            <a:ext cx="57525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1" name="Google Shape;511;p56"/>
          <p:cNvSpPr txBox="1">
            <a:spLocks noGrp="1"/>
          </p:cNvSpPr>
          <p:nvPr>
            <p:ph type="subTitle" idx="1"/>
          </p:nvPr>
        </p:nvSpPr>
        <p:spPr>
          <a:xfrm>
            <a:off x="2607250" y="2837758"/>
            <a:ext cx="3699300" cy="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2" name="Google Shape;512;p56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56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1"/>
          <p:cNvSpPr/>
          <p:nvPr/>
        </p:nvSpPr>
        <p:spPr>
          <a:xfrm>
            <a:off x="-62416" y="-87400"/>
            <a:ext cx="4332025" cy="5280825"/>
          </a:xfrm>
          <a:custGeom>
            <a:avLst/>
            <a:gdLst/>
            <a:ahLst/>
            <a:cxnLst/>
            <a:rect l="l" t="t" r="r" b="b"/>
            <a:pathLst>
              <a:path w="173281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73281" y="211233"/>
                </a:lnTo>
                <a:lnTo>
                  <a:pt x="43944" y="11585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51" name="Google Shape;551;p61"/>
          <p:cNvSpPr/>
          <p:nvPr/>
        </p:nvSpPr>
        <p:spPr>
          <a:xfrm>
            <a:off x="1036191" y="-62416"/>
            <a:ext cx="7041100" cy="46566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552" name="Google Shape;552;p61"/>
          <p:cNvSpPr/>
          <p:nvPr/>
        </p:nvSpPr>
        <p:spPr>
          <a:xfrm>
            <a:off x="3447275" y="-62425"/>
            <a:ext cx="5766075" cy="5343250"/>
          </a:xfrm>
          <a:custGeom>
            <a:avLst/>
            <a:gdLst/>
            <a:ahLst/>
            <a:cxnLst/>
            <a:rect l="l" t="t" r="r" b="b"/>
            <a:pathLst>
              <a:path w="230643" h="213730" extrusionOk="0">
                <a:moveTo>
                  <a:pt x="184701" y="0"/>
                </a:moveTo>
                <a:lnTo>
                  <a:pt x="230643" y="0"/>
                </a:lnTo>
                <a:lnTo>
                  <a:pt x="230643" y="213730"/>
                </a:lnTo>
                <a:lnTo>
                  <a:pt x="33163" y="210250"/>
                </a:lnTo>
                <a:lnTo>
                  <a:pt x="0" y="185989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53" name="Google Shape;553;p61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1"/>
          <p:cNvSpPr txBox="1">
            <a:spLocks noGrp="1"/>
          </p:cNvSpPr>
          <p:nvPr>
            <p:ph type="title"/>
          </p:nvPr>
        </p:nvSpPr>
        <p:spPr>
          <a:xfrm>
            <a:off x="1051489" y="1754375"/>
            <a:ext cx="2133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55" name="Google Shape;555;p61"/>
          <p:cNvSpPr txBox="1">
            <a:spLocks noGrp="1"/>
          </p:cNvSpPr>
          <p:nvPr>
            <p:ph type="subTitle" idx="1"/>
          </p:nvPr>
        </p:nvSpPr>
        <p:spPr>
          <a:xfrm>
            <a:off x="1184989" y="2121233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6" name="Google Shape;556;p61"/>
          <p:cNvSpPr txBox="1">
            <a:spLocks noGrp="1"/>
          </p:cNvSpPr>
          <p:nvPr>
            <p:ph type="title" idx="2"/>
          </p:nvPr>
        </p:nvSpPr>
        <p:spPr>
          <a:xfrm>
            <a:off x="1051489" y="3204650"/>
            <a:ext cx="2133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57" name="Google Shape;557;p61"/>
          <p:cNvSpPr txBox="1">
            <a:spLocks noGrp="1"/>
          </p:cNvSpPr>
          <p:nvPr>
            <p:ph type="subTitle" idx="3"/>
          </p:nvPr>
        </p:nvSpPr>
        <p:spPr>
          <a:xfrm>
            <a:off x="1184989" y="359539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8" name="Google Shape;558;p61"/>
          <p:cNvSpPr txBox="1">
            <a:spLocks noGrp="1"/>
          </p:cNvSpPr>
          <p:nvPr>
            <p:ph type="title" idx="4"/>
          </p:nvPr>
        </p:nvSpPr>
        <p:spPr>
          <a:xfrm>
            <a:off x="3470378" y="1754375"/>
            <a:ext cx="21162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59" name="Google Shape;559;p61"/>
          <p:cNvSpPr txBox="1">
            <a:spLocks noGrp="1"/>
          </p:cNvSpPr>
          <p:nvPr>
            <p:ph type="subTitle" idx="5"/>
          </p:nvPr>
        </p:nvSpPr>
        <p:spPr>
          <a:xfrm>
            <a:off x="3595178" y="212122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0" name="Google Shape;560;p61"/>
          <p:cNvSpPr txBox="1">
            <a:spLocks noGrp="1"/>
          </p:cNvSpPr>
          <p:nvPr>
            <p:ph type="title" idx="6"/>
          </p:nvPr>
        </p:nvSpPr>
        <p:spPr>
          <a:xfrm>
            <a:off x="3470378" y="3204650"/>
            <a:ext cx="21162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61" name="Google Shape;561;p61"/>
          <p:cNvSpPr txBox="1">
            <a:spLocks noGrp="1"/>
          </p:cNvSpPr>
          <p:nvPr>
            <p:ph type="subTitle" idx="7"/>
          </p:nvPr>
        </p:nvSpPr>
        <p:spPr>
          <a:xfrm>
            <a:off x="3595178" y="359539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2" name="Google Shape;562;p61"/>
          <p:cNvSpPr txBox="1">
            <a:spLocks noGrp="1"/>
          </p:cNvSpPr>
          <p:nvPr>
            <p:ph type="title" idx="8"/>
          </p:nvPr>
        </p:nvSpPr>
        <p:spPr>
          <a:xfrm>
            <a:off x="5983511" y="1754375"/>
            <a:ext cx="21090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63" name="Google Shape;563;p61"/>
          <p:cNvSpPr txBox="1">
            <a:spLocks noGrp="1"/>
          </p:cNvSpPr>
          <p:nvPr>
            <p:ph type="subTitle" idx="9"/>
          </p:nvPr>
        </p:nvSpPr>
        <p:spPr>
          <a:xfrm>
            <a:off x="6104711" y="212122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4" name="Google Shape;564;p61"/>
          <p:cNvSpPr txBox="1">
            <a:spLocks noGrp="1"/>
          </p:cNvSpPr>
          <p:nvPr>
            <p:ph type="title" idx="13"/>
          </p:nvPr>
        </p:nvSpPr>
        <p:spPr>
          <a:xfrm>
            <a:off x="5983511" y="3204650"/>
            <a:ext cx="21090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36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65" name="Google Shape;565;p61"/>
          <p:cNvSpPr txBox="1">
            <a:spLocks noGrp="1"/>
          </p:cNvSpPr>
          <p:nvPr>
            <p:ph type="subTitle" idx="14"/>
          </p:nvPr>
        </p:nvSpPr>
        <p:spPr>
          <a:xfrm>
            <a:off x="6104711" y="359539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6" name="Google Shape;566;p61"/>
          <p:cNvSpPr txBox="1">
            <a:spLocks noGrp="1"/>
          </p:cNvSpPr>
          <p:nvPr>
            <p:ph type="title" idx="15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67" name="Google Shape;567;p61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8" name="Google Shape;568;p61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3"/>
          <p:cNvSpPr/>
          <p:nvPr/>
        </p:nvSpPr>
        <p:spPr>
          <a:xfrm>
            <a:off x="-124850" y="-126358"/>
            <a:ext cx="8626600" cy="3433150"/>
          </a:xfrm>
          <a:custGeom>
            <a:avLst/>
            <a:gdLst/>
            <a:ahLst/>
            <a:cxnLst/>
            <a:rect l="l" t="t" r="r" b="b"/>
            <a:pathLst>
              <a:path w="345064" h="137326" extrusionOk="0">
                <a:moveTo>
                  <a:pt x="0" y="0"/>
                </a:moveTo>
                <a:lnTo>
                  <a:pt x="215728" y="137326"/>
                </a:lnTo>
                <a:lnTo>
                  <a:pt x="345064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84" name="Google Shape;684;p73"/>
          <p:cNvSpPr/>
          <p:nvPr/>
        </p:nvSpPr>
        <p:spPr>
          <a:xfrm>
            <a:off x="5836207" y="-82490"/>
            <a:ext cx="3445650" cy="5180950"/>
          </a:xfrm>
          <a:custGeom>
            <a:avLst/>
            <a:gdLst/>
            <a:ahLst/>
            <a:cxnLst/>
            <a:rect l="l" t="t" r="r" b="b"/>
            <a:pathLst>
              <a:path w="137826" h="207238" extrusionOk="0">
                <a:moveTo>
                  <a:pt x="104368" y="0"/>
                </a:moveTo>
                <a:lnTo>
                  <a:pt x="137826" y="0"/>
                </a:lnTo>
                <a:lnTo>
                  <a:pt x="137826" y="207238"/>
                </a:lnTo>
                <a:lnTo>
                  <a:pt x="0" y="111859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685" name="Google Shape;685;p73"/>
          <p:cNvSpPr/>
          <p:nvPr/>
        </p:nvSpPr>
        <p:spPr>
          <a:xfrm>
            <a:off x="-137325" y="-124850"/>
            <a:ext cx="3770225" cy="3870125"/>
          </a:xfrm>
          <a:custGeom>
            <a:avLst/>
            <a:gdLst/>
            <a:ahLst/>
            <a:cxnLst/>
            <a:rect l="l" t="t" r="r" b="b"/>
            <a:pathLst>
              <a:path w="150809" h="154805" extrusionOk="0">
                <a:moveTo>
                  <a:pt x="1498" y="0"/>
                </a:moveTo>
                <a:lnTo>
                  <a:pt x="150809" y="95879"/>
                </a:lnTo>
                <a:lnTo>
                  <a:pt x="51435" y="154805"/>
                </a:lnTo>
                <a:lnTo>
                  <a:pt x="0" y="15480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86" name="Google Shape;686;p73"/>
          <p:cNvSpPr/>
          <p:nvPr/>
        </p:nvSpPr>
        <p:spPr>
          <a:xfrm>
            <a:off x="-65800" y="2281125"/>
            <a:ext cx="5351875" cy="2917200"/>
          </a:xfrm>
          <a:custGeom>
            <a:avLst/>
            <a:gdLst/>
            <a:ahLst/>
            <a:cxnLst/>
            <a:rect l="l" t="t" r="r" b="b"/>
            <a:pathLst>
              <a:path w="214075" h="116688" extrusionOk="0">
                <a:moveTo>
                  <a:pt x="211881" y="116688"/>
                </a:moveTo>
                <a:lnTo>
                  <a:pt x="0" y="116688"/>
                </a:lnTo>
                <a:lnTo>
                  <a:pt x="0" y="58783"/>
                </a:lnTo>
                <a:lnTo>
                  <a:pt x="48255" y="58783"/>
                </a:lnTo>
                <a:lnTo>
                  <a:pt x="147396" y="0"/>
                </a:lnTo>
                <a:lnTo>
                  <a:pt x="214075" y="4123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74"/>
          <p:cNvSpPr/>
          <p:nvPr/>
        </p:nvSpPr>
        <p:spPr>
          <a:xfrm rot="10800000">
            <a:off x="2684116" y="-137325"/>
            <a:ext cx="6629125" cy="2933800"/>
          </a:xfrm>
          <a:custGeom>
            <a:avLst/>
            <a:gdLst/>
            <a:ahLst/>
            <a:cxnLst/>
            <a:rect l="l" t="t" r="r" b="b"/>
            <a:pathLst>
              <a:path w="265165" h="117352" extrusionOk="0">
                <a:moveTo>
                  <a:pt x="155803" y="0"/>
                </a:moveTo>
                <a:lnTo>
                  <a:pt x="218724" y="40948"/>
                </a:lnTo>
                <a:lnTo>
                  <a:pt x="265165" y="117352"/>
                </a:lnTo>
                <a:lnTo>
                  <a:pt x="0" y="117352"/>
                </a:lnTo>
                <a:lnTo>
                  <a:pt x="0" y="58426"/>
                </a:lnTo>
                <a:lnTo>
                  <a:pt x="57427" y="5842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89" name="Google Shape;689;p74"/>
          <p:cNvSpPr/>
          <p:nvPr/>
        </p:nvSpPr>
        <p:spPr>
          <a:xfrm>
            <a:off x="2883850" y="3632900"/>
            <a:ext cx="6354475" cy="1598000"/>
          </a:xfrm>
          <a:custGeom>
            <a:avLst/>
            <a:gdLst/>
            <a:ahLst/>
            <a:cxnLst/>
            <a:rect l="l" t="t" r="r" b="b"/>
            <a:pathLst>
              <a:path w="254179" h="63920" extrusionOk="0">
                <a:moveTo>
                  <a:pt x="153806" y="0"/>
                </a:moveTo>
                <a:lnTo>
                  <a:pt x="0" y="63920"/>
                </a:lnTo>
                <a:lnTo>
                  <a:pt x="254179" y="6392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90" name="Google Shape;690;p74"/>
          <p:cNvSpPr/>
          <p:nvPr/>
        </p:nvSpPr>
        <p:spPr>
          <a:xfrm>
            <a:off x="-87400" y="-112350"/>
            <a:ext cx="3932550" cy="5318275"/>
          </a:xfrm>
          <a:custGeom>
            <a:avLst/>
            <a:gdLst/>
            <a:ahLst/>
            <a:cxnLst/>
            <a:rect l="l" t="t" r="r" b="b"/>
            <a:pathLst>
              <a:path w="157302" h="212731" extrusionOk="0">
                <a:moveTo>
                  <a:pt x="157302" y="75904"/>
                </a:moveTo>
                <a:lnTo>
                  <a:pt x="120848" y="212731"/>
                </a:lnTo>
                <a:lnTo>
                  <a:pt x="0" y="212731"/>
                </a:lnTo>
                <a:lnTo>
                  <a:pt x="0" y="0"/>
                </a:lnTo>
                <a:lnTo>
                  <a:pt x="111859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691" name="Google Shape;691;p74"/>
          <p:cNvSpPr/>
          <p:nvPr/>
        </p:nvSpPr>
        <p:spPr>
          <a:xfrm>
            <a:off x="5425014" y="1345736"/>
            <a:ext cx="3751250" cy="3860600"/>
          </a:xfrm>
          <a:custGeom>
            <a:avLst/>
            <a:gdLst/>
            <a:ahLst/>
            <a:cxnLst/>
            <a:rect l="l" t="t" r="r" b="b"/>
            <a:pathLst>
              <a:path w="150050" h="154424" extrusionOk="0">
                <a:moveTo>
                  <a:pt x="97566" y="0"/>
                </a:moveTo>
                <a:lnTo>
                  <a:pt x="0" y="57867"/>
                </a:lnTo>
                <a:lnTo>
                  <a:pt x="150050" y="154424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75"/>
          <p:cNvSpPr/>
          <p:nvPr/>
        </p:nvSpPr>
        <p:spPr>
          <a:xfrm>
            <a:off x="-239800" y="-124825"/>
            <a:ext cx="4422355" cy="5368200"/>
          </a:xfrm>
          <a:custGeom>
            <a:avLst/>
            <a:gdLst/>
            <a:ahLst/>
            <a:cxnLst/>
            <a:rect l="l" t="t" r="r" b="b"/>
            <a:pathLst>
              <a:path w="174280" h="214728" extrusionOk="0">
                <a:moveTo>
                  <a:pt x="2997" y="0"/>
                </a:moveTo>
                <a:lnTo>
                  <a:pt x="174280" y="125341"/>
                </a:lnTo>
                <a:lnTo>
                  <a:pt x="174280" y="214728"/>
                </a:lnTo>
                <a:lnTo>
                  <a:pt x="0" y="214728"/>
                </a:lnTo>
                <a:lnTo>
                  <a:pt x="0" y="49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94" name="Google Shape;694;p75"/>
          <p:cNvSpPr/>
          <p:nvPr/>
        </p:nvSpPr>
        <p:spPr>
          <a:xfrm>
            <a:off x="4182502" y="1960030"/>
            <a:ext cx="4219583" cy="3295825"/>
          </a:xfrm>
          <a:custGeom>
            <a:avLst/>
            <a:gdLst/>
            <a:ahLst/>
            <a:cxnLst/>
            <a:rect l="l" t="t" r="r" b="b"/>
            <a:pathLst>
              <a:path w="166289" h="131833" extrusionOk="0">
                <a:moveTo>
                  <a:pt x="0" y="131833"/>
                </a:moveTo>
                <a:lnTo>
                  <a:pt x="12484" y="131334"/>
                </a:lnTo>
                <a:lnTo>
                  <a:pt x="166289" y="131334"/>
                </a:lnTo>
                <a:lnTo>
                  <a:pt x="95878" y="0"/>
                </a:lnTo>
                <a:lnTo>
                  <a:pt x="0" y="42946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95" name="Google Shape;695;p75"/>
          <p:cNvSpPr/>
          <p:nvPr/>
        </p:nvSpPr>
        <p:spPr>
          <a:xfrm>
            <a:off x="-151090" y="-99863"/>
            <a:ext cx="6918621" cy="3121050"/>
          </a:xfrm>
          <a:custGeom>
            <a:avLst/>
            <a:gdLst/>
            <a:ahLst/>
            <a:cxnLst/>
            <a:rect l="l" t="t" r="r" b="b"/>
            <a:pathLst>
              <a:path w="272655" h="124842" extrusionOk="0">
                <a:moveTo>
                  <a:pt x="0" y="0"/>
                </a:moveTo>
                <a:lnTo>
                  <a:pt x="272655" y="0"/>
                </a:lnTo>
                <a:lnTo>
                  <a:pt x="266164" y="82895"/>
                </a:lnTo>
                <a:lnTo>
                  <a:pt x="171284" y="124842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96" name="Google Shape;696;p75"/>
          <p:cNvSpPr/>
          <p:nvPr/>
        </p:nvSpPr>
        <p:spPr>
          <a:xfrm>
            <a:off x="6626802" y="1954877"/>
            <a:ext cx="2785600" cy="3323000"/>
          </a:xfrm>
          <a:custGeom>
            <a:avLst/>
            <a:gdLst/>
            <a:ahLst/>
            <a:cxnLst/>
            <a:rect l="l" t="t" r="r" b="b"/>
            <a:pathLst>
              <a:path w="111424" h="132920" extrusionOk="0">
                <a:moveTo>
                  <a:pt x="0" y="878"/>
                </a:moveTo>
                <a:lnTo>
                  <a:pt x="71505" y="132920"/>
                </a:lnTo>
                <a:lnTo>
                  <a:pt x="111424" y="132920"/>
                </a:lnTo>
                <a:lnTo>
                  <a:pt x="107038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 rot="10800000">
            <a:off x="4185871" y="1390129"/>
            <a:ext cx="5097150" cy="4031400"/>
          </a:xfrm>
          <a:custGeom>
            <a:avLst/>
            <a:gdLst/>
            <a:ahLst/>
            <a:cxnLst/>
            <a:rect l="l" t="t" r="r" b="b"/>
            <a:pathLst>
              <a:path w="203886" h="161256" extrusionOk="0">
                <a:moveTo>
                  <a:pt x="0" y="0"/>
                </a:moveTo>
                <a:lnTo>
                  <a:pt x="0" y="99472"/>
                </a:lnTo>
                <a:lnTo>
                  <a:pt x="203886" y="161256"/>
                </a:lnTo>
                <a:lnTo>
                  <a:pt x="83408" y="247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7" name="Google Shape;47;p6"/>
          <p:cNvSpPr/>
          <p:nvPr/>
        </p:nvSpPr>
        <p:spPr>
          <a:xfrm>
            <a:off x="3047333" y="1337291"/>
            <a:ext cx="4169975" cy="4047325"/>
          </a:xfrm>
          <a:custGeom>
            <a:avLst/>
            <a:gdLst/>
            <a:ahLst/>
            <a:cxnLst/>
            <a:rect l="l" t="t" r="r" b="b"/>
            <a:pathLst>
              <a:path w="166799" h="161893" extrusionOk="0">
                <a:moveTo>
                  <a:pt x="166799" y="161893"/>
                </a:moveTo>
                <a:lnTo>
                  <a:pt x="0" y="160020"/>
                </a:lnTo>
                <a:lnTo>
                  <a:pt x="45720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8" name="Google Shape;48;p6"/>
          <p:cNvSpPr/>
          <p:nvPr/>
        </p:nvSpPr>
        <p:spPr>
          <a:xfrm rot="10800000">
            <a:off x="4340321" y="-92671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9" name="Google Shape;49;p6"/>
          <p:cNvSpPr/>
          <p:nvPr/>
        </p:nvSpPr>
        <p:spPr>
          <a:xfrm rot="10800000">
            <a:off x="-77229" y="-108125"/>
            <a:ext cx="5483325" cy="3135525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0" name="Google Shape;50;p6"/>
          <p:cNvSpPr/>
          <p:nvPr/>
        </p:nvSpPr>
        <p:spPr>
          <a:xfrm rot="10800000">
            <a:off x="-30883" y="-68915"/>
            <a:ext cx="3753375" cy="5390650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51" name="Google Shape;51;p6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956575" y="-131581"/>
            <a:ext cx="5277925" cy="1600100"/>
          </a:xfrm>
          <a:custGeom>
            <a:avLst/>
            <a:gdLst/>
            <a:ahLst/>
            <a:cxnLst/>
            <a:rect l="l" t="t" r="r" b="b"/>
            <a:pathLst>
              <a:path w="211117" h="64004" extrusionOk="0">
                <a:moveTo>
                  <a:pt x="211117" y="4067"/>
                </a:moveTo>
                <a:lnTo>
                  <a:pt x="211117" y="0"/>
                </a:lnTo>
                <a:lnTo>
                  <a:pt x="36953" y="0"/>
                </a:lnTo>
                <a:lnTo>
                  <a:pt x="0" y="64004"/>
                </a:lnTo>
                <a:lnTo>
                  <a:pt x="177146" y="334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6" name="Google Shape;56;p7"/>
          <p:cNvSpPr/>
          <p:nvPr/>
        </p:nvSpPr>
        <p:spPr>
          <a:xfrm>
            <a:off x="-77225" y="1390125"/>
            <a:ext cx="5097150" cy="4083025"/>
          </a:xfrm>
          <a:custGeom>
            <a:avLst/>
            <a:gdLst/>
            <a:ahLst/>
            <a:cxnLst/>
            <a:rect l="l" t="t" r="r" b="b"/>
            <a:pathLst>
              <a:path w="203886" h="163321" extrusionOk="0">
                <a:moveTo>
                  <a:pt x="0" y="161256"/>
                </a:moveTo>
                <a:lnTo>
                  <a:pt x="0" y="61784"/>
                </a:lnTo>
                <a:lnTo>
                  <a:pt x="203886" y="0"/>
                </a:lnTo>
                <a:lnTo>
                  <a:pt x="80633" y="16332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57" name="Google Shape;57;p7"/>
          <p:cNvSpPr/>
          <p:nvPr/>
        </p:nvSpPr>
        <p:spPr>
          <a:xfrm rot="10800000" flipH="1">
            <a:off x="2023421" y="1359233"/>
            <a:ext cx="4124075" cy="40005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8" name="Google Shape;58;p7"/>
          <p:cNvSpPr/>
          <p:nvPr/>
        </p:nvSpPr>
        <p:spPr>
          <a:xfrm rot="10800000" flipH="1">
            <a:off x="-61779" y="-92671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9" name="Google Shape;59;p7"/>
          <p:cNvSpPr/>
          <p:nvPr/>
        </p:nvSpPr>
        <p:spPr>
          <a:xfrm rot="10800000" flipH="1">
            <a:off x="5483300" y="-30896"/>
            <a:ext cx="3753375" cy="5390650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60" name="Google Shape;60;p7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195150" y="1660550"/>
            <a:ext cx="3468900" cy="20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62" name="Google Shape;62;p7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-77229" y="-108125"/>
            <a:ext cx="5097150" cy="4031400"/>
          </a:xfrm>
          <a:custGeom>
            <a:avLst/>
            <a:gdLst/>
            <a:ahLst/>
            <a:cxnLst/>
            <a:rect l="l" t="t" r="r" b="b"/>
            <a:pathLst>
              <a:path w="203886" h="161256" extrusionOk="0">
                <a:moveTo>
                  <a:pt x="0" y="0"/>
                </a:moveTo>
                <a:lnTo>
                  <a:pt x="0" y="99472"/>
                </a:lnTo>
                <a:lnTo>
                  <a:pt x="203886" y="161256"/>
                </a:lnTo>
                <a:lnTo>
                  <a:pt x="83408" y="247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6" name="Google Shape;66;p8"/>
          <p:cNvSpPr/>
          <p:nvPr/>
        </p:nvSpPr>
        <p:spPr>
          <a:xfrm>
            <a:off x="2012454" y="-24395"/>
            <a:ext cx="4124075" cy="40005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7" name="Google Shape;67;p8"/>
          <p:cNvSpPr/>
          <p:nvPr/>
        </p:nvSpPr>
        <p:spPr>
          <a:xfrm>
            <a:off x="-61779" y="2378675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8" name="Google Shape;68;p8"/>
          <p:cNvSpPr/>
          <p:nvPr/>
        </p:nvSpPr>
        <p:spPr>
          <a:xfrm>
            <a:off x="3799696" y="2286004"/>
            <a:ext cx="5483325" cy="3135525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9" name="Google Shape;69;p8"/>
          <p:cNvSpPr/>
          <p:nvPr/>
        </p:nvSpPr>
        <p:spPr>
          <a:xfrm>
            <a:off x="5472333" y="-13449"/>
            <a:ext cx="3753375" cy="5390650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70" name="Google Shape;70;p8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2257050" y="1103700"/>
            <a:ext cx="4629900" cy="29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-237175" y="2127600"/>
            <a:ext cx="8462695" cy="3196882"/>
          </a:xfrm>
          <a:custGeom>
            <a:avLst/>
            <a:gdLst/>
            <a:ahLst/>
            <a:cxnLst/>
            <a:rect l="l" t="t" r="r" b="b"/>
            <a:pathLst>
              <a:path w="345064" h="110361" extrusionOk="0">
                <a:moveTo>
                  <a:pt x="0" y="4994"/>
                </a:moveTo>
                <a:lnTo>
                  <a:pt x="0" y="110361"/>
                </a:lnTo>
                <a:lnTo>
                  <a:pt x="345064" y="110361"/>
                </a:lnTo>
                <a:lnTo>
                  <a:pt x="178774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74" name="Google Shape;74;p9"/>
          <p:cNvSpPr/>
          <p:nvPr/>
        </p:nvSpPr>
        <p:spPr>
          <a:xfrm>
            <a:off x="1623100" y="-210720"/>
            <a:ext cx="5122507" cy="1387179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75" name="Google Shape;75;p9"/>
          <p:cNvSpPr/>
          <p:nvPr/>
        </p:nvSpPr>
        <p:spPr>
          <a:xfrm>
            <a:off x="5094677" y="-212225"/>
            <a:ext cx="4156292" cy="5536364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76" name="Google Shape;76;p9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ctrTitle"/>
          </p:nvPr>
        </p:nvSpPr>
        <p:spPr>
          <a:xfrm>
            <a:off x="3082050" y="1564604"/>
            <a:ext cx="2979900" cy="11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ubTitle" idx="1"/>
          </p:nvPr>
        </p:nvSpPr>
        <p:spPr>
          <a:xfrm>
            <a:off x="2689650" y="2783829"/>
            <a:ext cx="37647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1886250" y="1105650"/>
            <a:ext cx="5371500" cy="14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Barlow"/>
              <a:buChar char="●"/>
              <a:defRPr sz="1800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Rozha One"/>
              <a:buNone/>
              <a:defRPr sz="2800">
                <a:solidFill>
                  <a:schemeClr val="hlink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9pPr>
          </a:lstStyle>
          <a:p>
            <a:endParaRPr/>
          </a:p>
        </p:txBody>
      </p:sp>
      <p:sp>
        <p:nvSpPr>
          <p:cNvPr id="337" name="Google Shape;337;p39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Manjari"/>
              <a:buChar char="●"/>
              <a:defRPr sz="1800"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○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■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●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○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■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●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○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Manjari"/>
              <a:buChar char="■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2" r:id="rId3"/>
    <p:sldLayoutId id="2147483695" r:id="rId4"/>
    <p:sldLayoutId id="2147483701" r:id="rId5"/>
    <p:sldLayoutId id="2147483706" r:id="rId6"/>
    <p:sldLayoutId id="2147483718" r:id="rId7"/>
    <p:sldLayoutId id="2147483719" r:id="rId8"/>
    <p:sldLayoutId id="2147483720" r:id="rId9"/>
    <p:sldLayoutId id="214748372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86"/>
          <p:cNvSpPr txBox="1">
            <a:spLocks noGrp="1"/>
          </p:cNvSpPr>
          <p:nvPr>
            <p:ph type="title"/>
          </p:nvPr>
        </p:nvSpPr>
        <p:spPr>
          <a:xfrm>
            <a:off x="2021958" y="3413849"/>
            <a:ext cx="5305646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 b="1" dirty="0">
                <a:solidFill>
                  <a:schemeClr val="accent5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" sz="2400" b="1" dirty="0">
                <a:solidFill>
                  <a:schemeClr val="accent5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Presented by </a:t>
            </a:r>
            <a:br>
              <a:rPr lang="en" sz="2400" b="1" dirty="0">
                <a:solidFill>
                  <a:schemeClr val="accent5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" sz="2400" b="1" dirty="0">
                <a:solidFill>
                  <a:schemeClr val="accent5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Dr. Azmawaty binti Mohamad Nor </a:t>
            </a:r>
            <a:br>
              <a:rPr lang="en" sz="2400" b="1" dirty="0">
                <a:solidFill>
                  <a:schemeClr val="accent5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" sz="2400" b="1" dirty="0">
                <a:solidFill>
                  <a:schemeClr val="accent5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azy_mn@um.edu.my</a:t>
            </a:r>
            <a:br>
              <a:rPr lang="en" sz="2400" b="1" dirty="0">
                <a:solidFill>
                  <a:schemeClr val="accent5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sz="2400" b="1" dirty="0">
              <a:solidFill>
                <a:schemeClr val="accent5">
                  <a:lumMod val="1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60" name="Google Shape;760;p86"/>
          <p:cNvSpPr txBox="1">
            <a:spLocks noGrp="1"/>
          </p:cNvSpPr>
          <p:nvPr>
            <p:ph type="title" idx="2"/>
          </p:nvPr>
        </p:nvSpPr>
        <p:spPr>
          <a:xfrm>
            <a:off x="538716" y="1588765"/>
            <a:ext cx="8272130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5">
                    <a:lumMod val="50000"/>
                  </a:schemeClr>
                </a:solidFill>
              </a:rPr>
              <a:t>Research Trends in </a:t>
            </a:r>
            <a:br>
              <a:rPr lang="en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" sz="4000" dirty="0">
                <a:solidFill>
                  <a:schemeClr val="accent5">
                    <a:lumMod val="50000"/>
                  </a:schemeClr>
                </a:solidFill>
              </a:rPr>
              <a:t>Educational Psychology &amp; Counselling </a:t>
            </a:r>
            <a:endParaRPr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A8055F-382E-4A85-8AA1-B70CF9982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29" y="602325"/>
            <a:ext cx="2627604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1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94"/>
          <p:cNvSpPr txBox="1">
            <a:spLocks noGrp="1"/>
          </p:cNvSpPr>
          <p:nvPr>
            <p:ph type="title"/>
          </p:nvPr>
        </p:nvSpPr>
        <p:spPr>
          <a:xfrm>
            <a:off x="1695750" y="784151"/>
            <a:ext cx="57525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3200" dirty="0">
                <a:solidFill>
                  <a:schemeClr val="dk1"/>
                </a:solidFill>
              </a:rPr>
              <a:t>Psychological interventions through mobile phones </a:t>
            </a:r>
          </a:p>
        </p:txBody>
      </p:sp>
      <p:sp>
        <p:nvSpPr>
          <p:cNvPr id="907" name="Google Shape;907;p94"/>
          <p:cNvSpPr txBox="1">
            <a:spLocks noGrp="1"/>
          </p:cNvSpPr>
          <p:nvPr>
            <p:ph type="subTitle" idx="1"/>
          </p:nvPr>
        </p:nvSpPr>
        <p:spPr>
          <a:xfrm>
            <a:off x="1456661" y="1991318"/>
            <a:ext cx="6751674" cy="2264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Commonly known as Mobile Health or mHealth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The first mobile phone application become available for use in 2008 and the number of applications is increasing in the past decade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Provide interventions for depression, anxiety, bipolar disorders, substance use disorders and attempted suicide</a:t>
            </a:r>
            <a:endParaRPr sz="1600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248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94"/>
          <p:cNvSpPr txBox="1">
            <a:spLocks noGrp="1"/>
          </p:cNvSpPr>
          <p:nvPr>
            <p:ph type="title"/>
          </p:nvPr>
        </p:nvSpPr>
        <p:spPr>
          <a:xfrm>
            <a:off x="1695750" y="784151"/>
            <a:ext cx="57525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3200" dirty="0">
                <a:solidFill>
                  <a:schemeClr val="dk1"/>
                </a:solidFill>
              </a:rPr>
              <a:t>Psychological interventions through mobile phones </a:t>
            </a:r>
          </a:p>
        </p:txBody>
      </p:sp>
      <p:sp>
        <p:nvSpPr>
          <p:cNvPr id="907" name="Google Shape;907;p94"/>
          <p:cNvSpPr txBox="1">
            <a:spLocks noGrp="1"/>
          </p:cNvSpPr>
          <p:nvPr>
            <p:ph type="subTitle" idx="1"/>
          </p:nvPr>
        </p:nvSpPr>
        <p:spPr>
          <a:xfrm>
            <a:off x="1456661" y="1991318"/>
            <a:ext cx="6751674" cy="2264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dk1"/>
                </a:solidFill>
                <a:latin typeface="+mn-lt"/>
              </a:rPr>
              <a:t>Improved care delivery, medication adherence, and data collection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dk1"/>
                </a:solidFill>
                <a:latin typeface="+mn-lt"/>
              </a:rPr>
              <a:t>Real‐time symptom monitoring and treatment progress tracking for clients with common mental disorders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dk1"/>
                </a:solidFill>
                <a:latin typeface="+mn-lt"/>
              </a:rPr>
              <a:t>Offers a simple, flexible, convenient, and widely accessible platform for delivery of mental health‐care services and decision support systems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endParaRPr sz="1600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504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86"/>
          <p:cNvSpPr txBox="1">
            <a:spLocks noGrp="1"/>
          </p:cNvSpPr>
          <p:nvPr>
            <p:ph type="title"/>
          </p:nvPr>
        </p:nvSpPr>
        <p:spPr>
          <a:xfrm>
            <a:off x="1137682" y="2948210"/>
            <a:ext cx="6613451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400" dirty="0"/>
              <a:t>in</a:t>
            </a:r>
            <a:r>
              <a:rPr lang="en" sz="2400" dirty="0"/>
              <a:t> Educational Psychology </a:t>
            </a:r>
            <a:br>
              <a:rPr lang="en" sz="2400" dirty="0"/>
            </a:br>
            <a:r>
              <a:rPr lang="en" sz="2400" dirty="0"/>
              <a:t>and Counselling</a:t>
            </a:r>
            <a:endParaRPr sz="2400" dirty="0"/>
          </a:p>
        </p:txBody>
      </p:sp>
      <p:sp>
        <p:nvSpPr>
          <p:cNvPr id="760" name="Google Shape;760;p86"/>
          <p:cNvSpPr txBox="1">
            <a:spLocks noGrp="1"/>
          </p:cNvSpPr>
          <p:nvPr>
            <p:ph type="title" idx="2"/>
          </p:nvPr>
        </p:nvSpPr>
        <p:spPr>
          <a:xfrm>
            <a:off x="1382233" y="1276877"/>
            <a:ext cx="6613451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6000" dirty="0">
                <a:solidFill>
                  <a:schemeClr val="accent5">
                    <a:lumMod val="50000"/>
                  </a:schemeClr>
                </a:solidFill>
              </a:rPr>
              <a:t>Future research trends</a:t>
            </a:r>
            <a:endParaRPr sz="6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8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94"/>
          <p:cNvSpPr txBox="1">
            <a:spLocks noGrp="1"/>
          </p:cNvSpPr>
          <p:nvPr>
            <p:ph type="title"/>
          </p:nvPr>
        </p:nvSpPr>
        <p:spPr>
          <a:xfrm>
            <a:off x="1695750" y="784151"/>
            <a:ext cx="57525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3200" dirty="0">
                <a:solidFill>
                  <a:schemeClr val="dk1"/>
                </a:solidFill>
              </a:rPr>
              <a:t>Online learning </a:t>
            </a:r>
          </a:p>
        </p:txBody>
      </p:sp>
      <p:sp>
        <p:nvSpPr>
          <p:cNvPr id="907" name="Google Shape;907;p94"/>
          <p:cNvSpPr txBox="1">
            <a:spLocks noGrp="1"/>
          </p:cNvSpPr>
          <p:nvPr>
            <p:ph type="subTitle" idx="1"/>
          </p:nvPr>
        </p:nvSpPr>
        <p:spPr>
          <a:xfrm>
            <a:off x="1371600" y="1768034"/>
            <a:ext cx="6879266" cy="2264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bg2"/>
                </a:solidFill>
                <a:latin typeface="+mn-lt"/>
              </a:rPr>
              <a:t>The Covid-19 pandemic causes classrooms to close all over the world and switch learning to online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bg2"/>
                </a:solidFill>
                <a:latin typeface="+mn-lt"/>
              </a:rPr>
              <a:t>The accessibility to internet varies across the globe – 84% in the EU, 66% in the Latin America, 18% in the least developed countries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COVID-19 has demonstrated the current inequalities in the system and the need for universal and low-cost access to the Internet for education.</a:t>
            </a:r>
            <a:endParaRPr sz="16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5554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94"/>
          <p:cNvSpPr txBox="1">
            <a:spLocks noGrp="1"/>
          </p:cNvSpPr>
          <p:nvPr>
            <p:ph type="title"/>
          </p:nvPr>
        </p:nvSpPr>
        <p:spPr>
          <a:xfrm>
            <a:off x="1695750" y="784151"/>
            <a:ext cx="57525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3200" dirty="0">
                <a:solidFill>
                  <a:schemeClr val="dk1"/>
                </a:solidFill>
              </a:rPr>
              <a:t>Online learning </a:t>
            </a:r>
          </a:p>
        </p:txBody>
      </p:sp>
      <p:sp>
        <p:nvSpPr>
          <p:cNvPr id="907" name="Google Shape;907;p94"/>
          <p:cNvSpPr txBox="1">
            <a:spLocks noGrp="1"/>
          </p:cNvSpPr>
          <p:nvPr>
            <p:ph type="subTitle" idx="1"/>
          </p:nvPr>
        </p:nvSpPr>
        <p:spPr>
          <a:xfrm>
            <a:off x="1371600" y="1566015"/>
            <a:ext cx="6879266" cy="2264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1600" dirty="0">
                <a:latin typeface="+mn-lt"/>
              </a:rPr>
              <a:t>Priorities in the research about online learning environments:</a:t>
            </a:r>
          </a:p>
          <a:p>
            <a:pPr marL="342900" lvl="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latin typeface="+mn-lt"/>
              </a:rPr>
              <a:t>Enhancing learner engagement and collaboration </a:t>
            </a:r>
          </a:p>
          <a:p>
            <a:pPr marL="342900" lvl="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latin typeface="+mn-lt"/>
              </a:rPr>
              <a:t>Promoting effective facilitation</a:t>
            </a:r>
          </a:p>
          <a:p>
            <a:pPr marL="342900" lvl="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latin typeface="+mn-lt"/>
              </a:rPr>
              <a:t>Developing assessment techniques</a:t>
            </a:r>
          </a:p>
          <a:p>
            <a:pPr marL="342900" lvl="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latin typeface="+mn-lt"/>
              </a:rPr>
              <a:t>Designing faculty development programs</a:t>
            </a:r>
            <a:endParaRPr sz="16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9975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94"/>
          <p:cNvSpPr txBox="1">
            <a:spLocks noGrp="1"/>
          </p:cNvSpPr>
          <p:nvPr>
            <p:ph type="title"/>
          </p:nvPr>
        </p:nvSpPr>
        <p:spPr>
          <a:xfrm>
            <a:off x="1695750" y="784151"/>
            <a:ext cx="57525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3200" dirty="0">
                <a:solidFill>
                  <a:schemeClr val="dk1"/>
                </a:solidFill>
              </a:rPr>
              <a:t>Psychological interventions through mobile phones </a:t>
            </a:r>
          </a:p>
        </p:txBody>
      </p:sp>
      <p:sp>
        <p:nvSpPr>
          <p:cNvPr id="907" name="Google Shape;907;p94"/>
          <p:cNvSpPr txBox="1">
            <a:spLocks noGrp="1"/>
          </p:cNvSpPr>
          <p:nvPr>
            <p:ph type="subTitle" idx="1"/>
          </p:nvPr>
        </p:nvSpPr>
        <p:spPr>
          <a:xfrm>
            <a:off x="1456661" y="1991318"/>
            <a:ext cx="6751674" cy="2264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dk1"/>
                </a:solidFill>
                <a:latin typeface="+mn-lt"/>
              </a:rPr>
              <a:t>Literature on the side effects of the interventions could be an important area for further evaluation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dk1"/>
                </a:solidFill>
                <a:latin typeface="+mn-lt"/>
              </a:rPr>
              <a:t>Focus on effectiveness data in the real world setting, and using outcomes like functioning and socialization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dk1"/>
                </a:solidFill>
                <a:latin typeface="+mn-lt"/>
              </a:rPr>
              <a:t>Qualitative studies on physician and patient perspectives in using the technology to inform further development of user-friendly technologies</a:t>
            </a:r>
            <a:endParaRPr sz="1600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2707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795F5-EF37-4A48-BF52-61A78820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809" y="562974"/>
            <a:ext cx="4784652" cy="629100"/>
          </a:xfrm>
        </p:spPr>
        <p:txBody>
          <a:bodyPr/>
          <a:lstStyle/>
          <a:p>
            <a:r>
              <a:rPr lang="en-MY" dirty="0"/>
              <a:t>Internet Counselling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69A273B-EFBC-4A96-A86C-08B1796AEC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 descr="How technology can transform your employee experience | HRD Asia">
            <a:extLst>
              <a:ext uri="{FF2B5EF4-FFF2-40B4-BE49-F238E27FC236}">
                <a16:creationId xmlns:a16="http://schemas.microsoft.com/office/drawing/2014/main" id="{6CDAA596-B772-4355-AD75-595C6C460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57" y="1121468"/>
            <a:ext cx="6526176" cy="391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959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303B-E8F4-43AB-8185-C5EF4C174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1" y="647792"/>
            <a:ext cx="6074734" cy="629100"/>
          </a:xfrm>
        </p:spPr>
        <p:txBody>
          <a:bodyPr/>
          <a:lstStyle/>
          <a:p>
            <a:r>
              <a:rPr lang="en-MY" dirty="0"/>
              <a:t>The question to ask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2C9C4-6798-4BDD-827E-0942B03FE024}"/>
              </a:ext>
            </a:extLst>
          </p:cNvPr>
          <p:cNvSpPr txBox="1"/>
          <p:nvPr/>
        </p:nvSpPr>
        <p:spPr>
          <a:xfrm>
            <a:off x="3336156" y="1556087"/>
            <a:ext cx="50600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b="0" i="0" dirty="0">
              <a:solidFill>
                <a:srgbClr val="454545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000" b="0" i="0" dirty="0">
                <a:solidFill>
                  <a:srgbClr val="454545"/>
                </a:solidFill>
                <a:effectLst/>
                <a:latin typeface="Calibri" panose="020F0502020204030204" pitchFamily="34" charset="0"/>
              </a:rPr>
              <a:t>The question would therefore be on whether advantages of internet counselling supersede its disadvantages</a:t>
            </a:r>
            <a:endParaRPr lang="en-MY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36FF51-4A6A-4592-83B7-503125BE1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5" y="1272585"/>
            <a:ext cx="3213881" cy="3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39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93F4B-03F0-49EF-8B32-71A6FB949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205" y="733094"/>
            <a:ext cx="5932967" cy="629100"/>
          </a:xfrm>
        </p:spPr>
        <p:txBody>
          <a:bodyPr/>
          <a:lstStyle/>
          <a:p>
            <a:r>
              <a:rPr lang="en-MY" dirty="0"/>
              <a:t>Issues to be considered: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0D815B3-AAA4-4E03-951B-D97E351AA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25" y="1765005"/>
            <a:ext cx="7062719" cy="92493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>
                    <a:lumMod val="10000"/>
                  </a:schemeClr>
                </a:solidFill>
              </a:rPr>
              <a:t>Informed consent, Disclosure and Confidentiality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5">
                  <a:lumMod val="1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>
                    <a:lumMod val="10000"/>
                  </a:schemeClr>
                </a:solidFill>
              </a:rPr>
              <a:t>Accuracy in assessment and monitoring effectiveness of interventions</a:t>
            </a:r>
          </a:p>
          <a:p>
            <a:pPr marL="114300" indent="0" algn="just"/>
            <a:endParaRPr lang="en-US" sz="1800" dirty="0">
              <a:solidFill>
                <a:schemeClr val="accent5">
                  <a:lumMod val="1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MY" sz="1800" dirty="0">
                <a:solidFill>
                  <a:schemeClr val="accent5">
                    <a:lumMod val="10000"/>
                  </a:schemeClr>
                </a:solidFill>
              </a:rPr>
              <a:t>Ethical challenges</a:t>
            </a:r>
          </a:p>
        </p:txBody>
      </p:sp>
    </p:spTree>
    <p:extLst>
      <p:ext uri="{BB962C8B-B14F-4D97-AF65-F5344CB8AC3E}">
        <p14:creationId xmlns:p14="http://schemas.microsoft.com/office/powerpoint/2010/main" val="354959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86"/>
          <p:cNvSpPr txBox="1">
            <a:spLocks noGrp="1"/>
          </p:cNvSpPr>
          <p:nvPr>
            <p:ph type="title"/>
          </p:nvPr>
        </p:nvSpPr>
        <p:spPr>
          <a:xfrm>
            <a:off x="1137682" y="2948210"/>
            <a:ext cx="6613451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400" dirty="0"/>
              <a:t>F</a:t>
            </a:r>
            <a:r>
              <a:rPr lang="en" sz="2400" dirty="0"/>
              <a:t>or Educational Psychologists </a:t>
            </a:r>
            <a:br>
              <a:rPr lang="en" sz="2400" dirty="0"/>
            </a:br>
            <a:r>
              <a:rPr lang="en" sz="2400" dirty="0"/>
              <a:t>and Counsellors</a:t>
            </a:r>
            <a:endParaRPr sz="2400" dirty="0"/>
          </a:p>
        </p:txBody>
      </p:sp>
      <p:sp>
        <p:nvSpPr>
          <p:cNvPr id="760" name="Google Shape;760;p86"/>
          <p:cNvSpPr txBox="1">
            <a:spLocks noGrp="1"/>
          </p:cNvSpPr>
          <p:nvPr>
            <p:ph type="title" idx="2"/>
          </p:nvPr>
        </p:nvSpPr>
        <p:spPr>
          <a:xfrm>
            <a:off x="1701209" y="1276877"/>
            <a:ext cx="5486399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6000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" sz="6000" dirty="0">
                <a:solidFill>
                  <a:schemeClr val="accent5">
                    <a:lumMod val="50000"/>
                  </a:schemeClr>
                </a:solidFill>
              </a:rPr>
              <a:t>raining </a:t>
            </a:r>
            <a:endParaRPr sz="6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1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86"/>
          <p:cNvSpPr txBox="1">
            <a:spLocks noGrp="1"/>
          </p:cNvSpPr>
          <p:nvPr>
            <p:ph type="title"/>
          </p:nvPr>
        </p:nvSpPr>
        <p:spPr>
          <a:xfrm>
            <a:off x="1201478" y="1341907"/>
            <a:ext cx="6741044" cy="2826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600" dirty="0">
                <a:latin typeface="+mn-lt"/>
              </a:rPr>
              <a:t> </a:t>
            </a:r>
            <a:endParaRPr sz="1600" dirty="0">
              <a:latin typeface="+mn-lt"/>
            </a:endParaRPr>
          </a:p>
        </p:txBody>
      </p:sp>
      <p:sp>
        <p:nvSpPr>
          <p:cNvPr id="760" name="Google Shape;760;p86"/>
          <p:cNvSpPr txBox="1">
            <a:spLocks noGrp="1"/>
          </p:cNvSpPr>
          <p:nvPr>
            <p:ph type="title" idx="2"/>
          </p:nvPr>
        </p:nvSpPr>
        <p:spPr>
          <a:xfrm>
            <a:off x="1467294" y="706625"/>
            <a:ext cx="5808922" cy="5183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dirty="0">
                <a:solidFill>
                  <a:schemeClr val="accent5">
                    <a:lumMod val="50000"/>
                  </a:schemeClr>
                </a:solidFill>
              </a:rPr>
              <a:t>Outline of presentation</a:t>
            </a:r>
            <a:endParaRPr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531206F-4573-4511-AC7F-D7FBDC673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119793"/>
              </p:ext>
            </p:extLst>
          </p:nvPr>
        </p:nvGraphicFramePr>
        <p:xfrm>
          <a:off x="1201478" y="965790"/>
          <a:ext cx="6879266" cy="400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5609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94"/>
          <p:cNvSpPr txBox="1">
            <a:spLocks noGrp="1"/>
          </p:cNvSpPr>
          <p:nvPr>
            <p:ph type="title"/>
          </p:nvPr>
        </p:nvSpPr>
        <p:spPr>
          <a:xfrm>
            <a:off x="1695750" y="784151"/>
            <a:ext cx="57525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400" dirty="0">
                <a:solidFill>
                  <a:schemeClr val="dk1"/>
                </a:solidFill>
                <a:latin typeface="+mn-lt"/>
              </a:rPr>
              <a:t>Professional Development for Teachers</a:t>
            </a:r>
            <a:endParaRPr sz="24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907" name="Google Shape;907;p94"/>
          <p:cNvSpPr txBox="1">
            <a:spLocks noGrp="1"/>
          </p:cNvSpPr>
          <p:nvPr>
            <p:ph type="subTitle" idx="1"/>
          </p:nvPr>
        </p:nvSpPr>
        <p:spPr>
          <a:xfrm>
            <a:off x="1414131" y="1754371"/>
            <a:ext cx="6751674" cy="2264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Technology skills to deliver lessons online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Mental health and well-being training for the benefit of teachers and students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Personalized training as an emerging trend to maintain student engagement online </a:t>
            </a:r>
            <a:endParaRPr sz="1600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1319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94"/>
          <p:cNvSpPr txBox="1">
            <a:spLocks noGrp="1"/>
          </p:cNvSpPr>
          <p:nvPr>
            <p:ph type="title"/>
          </p:nvPr>
        </p:nvSpPr>
        <p:spPr>
          <a:xfrm>
            <a:off x="1695750" y="784151"/>
            <a:ext cx="57525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400" dirty="0">
                <a:solidFill>
                  <a:schemeClr val="dk1"/>
                </a:solidFill>
                <a:latin typeface="+mn-lt"/>
              </a:rPr>
              <a:t>Multicultural Counselling </a:t>
            </a:r>
            <a:r>
              <a:rPr lang="en-MY" sz="2400" dirty="0">
                <a:latin typeface="+mn-lt"/>
              </a:rPr>
              <a:t>C</a:t>
            </a:r>
            <a:r>
              <a:rPr lang="en-MY" sz="2400" dirty="0">
                <a:solidFill>
                  <a:schemeClr val="dk1"/>
                </a:solidFill>
                <a:latin typeface="+mn-lt"/>
              </a:rPr>
              <a:t>ompetency (MCC) </a:t>
            </a:r>
            <a:r>
              <a:rPr lang="en-MY" sz="2400" dirty="0">
                <a:latin typeface="+mn-lt"/>
              </a:rPr>
              <a:t>T</a:t>
            </a:r>
            <a:r>
              <a:rPr lang="en-MY" sz="2400" dirty="0">
                <a:solidFill>
                  <a:schemeClr val="dk1"/>
                </a:solidFill>
                <a:latin typeface="+mn-lt"/>
              </a:rPr>
              <a:t>raining </a:t>
            </a:r>
            <a:endParaRPr sz="24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907" name="Google Shape;907;p94"/>
          <p:cNvSpPr txBox="1">
            <a:spLocks noGrp="1"/>
          </p:cNvSpPr>
          <p:nvPr>
            <p:ph type="subTitle" idx="1"/>
          </p:nvPr>
        </p:nvSpPr>
        <p:spPr>
          <a:xfrm>
            <a:off x="1307805" y="1988288"/>
            <a:ext cx="6751674" cy="2264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Malaysia has a diverse religion and culture that express different beliefs and ways of life.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dk1"/>
                </a:solidFill>
                <a:latin typeface="+mn-lt"/>
              </a:rPr>
              <a:t>All mental health workers must be capable to provide effective services and be culturally sensitive to every member of society who come from different cultural backgrounds</a:t>
            </a:r>
            <a:endParaRPr sz="1600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7835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94"/>
          <p:cNvSpPr txBox="1">
            <a:spLocks noGrp="1"/>
          </p:cNvSpPr>
          <p:nvPr>
            <p:ph type="title"/>
          </p:nvPr>
        </p:nvSpPr>
        <p:spPr>
          <a:xfrm>
            <a:off x="1695750" y="743135"/>
            <a:ext cx="57525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400" dirty="0">
                <a:solidFill>
                  <a:schemeClr val="dk1"/>
                </a:solidFill>
                <a:latin typeface="+mn-lt"/>
              </a:rPr>
              <a:t>Multicultural Counselling </a:t>
            </a:r>
            <a:r>
              <a:rPr lang="en-MY" sz="2400" dirty="0">
                <a:latin typeface="+mn-lt"/>
              </a:rPr>
              <a:t>C</a:t>
            </a:r>
            <a:r>
              <a:rPr lang="en-MY" sz="2400" dirty="0">
                <a:solidFill>
                  <a:schemeClr val="dk1"/>
                </a:solidFill>
                <a:latin typeface="+mn-lt"/>
              </a:rPr>
              <a:t>ompetency (MCC) </a:t>
            </a:r>
            <a:r>
              <a:rPr lang="en-MY" sz="2400" dirty="0">
                <a:latin typeface="+mn-lt"/>
              </a:rPr>
              <a:t>T</a:t>
            </a:r>
            <a:r>
              <a:rPr lang="en-MY" sz="2400" dirty="0">
                <a:solidFill>
                  <a:schemeClr val="dk1"/>
                </a:solidFill>
                <a:latin typeface="+mn-lt"/>
              </a:rPr>
              <a:t>raining </a:t>
            </a:r>
            <a:endParaRPr sz="24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907" name="Google Shape;907;p94"/>
          <p:cNvSpPr txBox="1">
            <a:spLocks noGrp="1"/>
          </p:cNvSpPr>
          <p:nvPr>
            <p:ph type="subTitle" idx="1"/>
          </p:nvPr>
        </p:nvSpPr>
        <p:spPr>
          <a:xfrm>
            <a:off x="1095154" y="1775636"/>
            <a:ext cx="7123814" cy="2264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MY" dirty="0">
                <a:solidFill>
                  <a:schemeClr val="dk1"/>
                </a:solidFill>
                <a:latin typeface="+mn-lt"/>
              </a:rPr>
              <a:t>MCC is defined as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dk1"/>
                </a:solidFill>
                <a:latin typeface="+mn-lt"/>
              </a:rPr>
              <a:t>Beliefs and attitudes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dk1"/>
                </a:solidFill>
                <a:latin typeface="+mn-lt"/>
              </a:rPr>
              <a:t>Knowledge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dk1"/>
                </a:solidFill>
                <a:latin typeface="+mn-lt"/>
              </a:rPr>
              <a:t>Skills, strategies and interventions</a:t>
            </a:r>
            <a:endParaRPr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760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CBF2-8DCF-4285-92AC-EC2CCB62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750" y="636616"/>
            <a:ext cx="5752500" cy="528600"/>
          </a:xfrm>
        </p:spPr>
        <p:txBody>
          <a:bodyPr/>
          <a:lstStyle/>
          <a:p>
            <a:r>
              <a:rPr lang="en-MY" dirty="0"/>
              <a:t>KEY TAKE AWAYS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11009-E66C-42FE-BEB0-86FFAB7D0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81" y="1036216"/>
            <a:ext cx="7719237" cy="258000"/>
          </a:xfrm>
        </p:spPr>
        <p:txBody>
          <a:bodyPr/>
          <a:lstStyle/>
          <a:p>
            <a:r>
              <a:rPr lang="en-US" sz="1600" b="1" dirty="0"/>
              <a:t>Issues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Miscommunication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/>
              <a:t>inability to stick to professional code of ethics </a:t>
            </a:r>
            <a:r>
              <a:rPr lang="en-US" sz="1600" dirty="0"/>
              <a:t>by some counselling psychologists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/>
              <a:t>inability to assess and measure the success of online counselling sessions</a:t>
            </a:r>
            <a:r>
              <a:rPr lang="en-US" sz="1600" dirty="0"/>
              <a:t>, and difficulty in keeping internet communications secure. </a:t>
            </a:r>
          </a:p>
          <a:p>
            <a:pPr marL="114300" indent="0"/>
            <a:endParaRPr lang="en-US" sz="1600" b="1" dirty="0"/>
          </a:p>
          <a:p>
            <a:pPr marL="114300" indent="0"/>
            <a:r>
              <a:rPr lang="en-US" sz="1600" b="1" dirty="0"/>
              <a:t>Way Forward: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/>
              <a:t>DEVELOP p</a:t>
            </a:r>
            <a:r>
              <a:rPr lang="en-US" sz="1600" dirty="0"/>
              <a:t>olicies and procedures related to technology use in the field of counselling psychology by involving clients in the process.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/>
              <a:t>TECHNOLOGICAL INTERVENTION </a:t>
            </a:r>
            <a:r>
              <a:rPr lang="en-US" sz="1600" dirty="0"/>
              <a:t>affects therapeutic relationship, either positively or negatively AND the impact becomes part of the profession, hence must remain in the record.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1405430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F363F-76E2-4CAE-8F2C-6F01BEDF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Other areas of research: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5C408-12FE-4AD2-B208-F19730092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7250" y="2313533"/>
            <a:ext cx="3699300" cy="782225"/>
          </a:xfrm>
        </p:spPr>
        <p:txBody>
          <a:bodyPr/>
          <a:lstStyle/>
          <a:p>
            <a:r>
              <a:rPr lang="en-MY" dirty="0"/>
              <a:t>Empowerment – community and women </a:t>
            </a:r>
          </a:p>
          <a:p>
            <a:r>
              <a:rPr lang="en-MY" dirty="0"/>
              <a:t>Gerontology  </a:t>
            </a:r>
          </a:p>
          <a:p>
            <a:r>
              <a:rPr lang="en-MY" dirty="0"/>
              <a:t>Suicidal issues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97955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B57CBC-F2F4-4375-906C-3BE53710C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492" y="559982"/>
            <a:ext cx="6629508" cy="3735572"/>
          </a:xfrm>
          <a:prstGeom prst="rect">
            <a:avLst/>
          </a:prstGeom>
        </p:spPr>
      </p:pic>
      <p:sp>
        <p:nvSpPr>
          <p:cNvPr id="907" name="Google Shape;907;p94"/>
          <p:cNvSpPr txBox="1">
            <a:spLocks noGrp="1"/>
          </p:cNvSpPr>
          <p:nvPr>
            <p:ph type="subTitle" idx="1"/>
          </p:nvPr>
        </p:nvSpPr>
        <p:spPr>
          <a:xfrm>
            <a:off x="108599" y="2914603"/>
            <a:ext cx="4668963" cy="259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Dr. Azmawaty binti Mohamad Nor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Department of Educational Psychology and Counselling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University of Malaya </a:t>
            </a:r>
            <a:r>
              <a:rPr lang="en" sz="1600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MY" sz="1600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a</a:t>
            </a:r>
            <a:r>
              <a:rPr lang="en" sz="1600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zy_mn@um.edu.my</a:t>
            </a:r>
          </a:p>
        </p:txBody>
      </p:sp>
    </p:spTree>
    <p:extLst>
      <p:ext uri="{BB962C8B-B14F-4D97-AF65-F5344CB8AC3E}">
        <p14:creationId xmlns:p14="http://schemas.microsoft.com/office/powerpoint/2010/main" val="388207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86"/>
          <p:cNvSpPr txBox="1">
            <a:spLocks noGrp="1"/>
          </p:cNvSpPr>
          <p:nvPr>
            <p:ph type="title"/>
          </p:nvPr>
        </p:nvSpPr>
        <p:spPr>
          <a:xfrm>
            <a:off x="1137682" y="2948210"/>
            <a:ext cx="6613451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400" dirty="0"/>
              <a:t>in</a:t>
            </a:r>
            <a:r>
              <a:rPr lang="en" sz="2400" dirty="0"/>
              <a:t> Educational Psychology </a:t>
            </a:r>
            <a:br>
              <a:rPr lang="en" sz="2400" dirty="0"/>
            </a:br>
            <a:r>
              <a:rPr lang="en" sz="2400" dirty="0"/>
              <a:t>and Counselling</a:t>
            </a:r>
            <a:endParaRPr sz="2400" dirty="0"/>
          </a:p>
        </p:txBody>
      </p:sp>
      <p:sp>
        <p:nvSpPr>
          <p:cNvPr id="760" name="Google Shape;760;p86"/>
          <p:cNvSpPr txBox="1">
            <a:spLocks noGrp="1"/>
          </p:cNvSpPr>
          <p:nvPr>
            <p:ph type="title" idx="2"/>
          </p:nvPr>
        </p:nvSpPr>
        <p:spPr>
          <a:xfrm>
            <a:off x="1382233" y="1276877"/>
            <a:ext cx="6613451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6000" dirty="0">
                <a:solidFill>
                  <a:schemeClr val="accent5">
                    <a:lumMod val="50000"/>
                  </a:schemeClr>
                </a:solidFill>
              </a:rPr>
              <a:t>Recent research trends</a:t>
            </a:r>
            <a:endParaRPr sz="6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9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94"/>
          <p:cNvSpPr txBox="1">
            <a:spLocks noGrp="1"/>
          </p:cNvSpPr>
          <p:nvPr>
            <p:ph type="title"/>
          </p:nvPr>
        </p:nvSpPr>
        <p:spPr>
          <a:xfrm>
            <a:off x="1148316" y="784151"/>
            <a:ext cx="6581554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3200" dirty="0">
                <a:solidFill>
                  <a:schemeClr val="dk1"/>
                </a:solidFill>
              </a:rPr>
              <a:t>Positive psychology intervention in schools </a:t>
            </a:r>
          </a:p>
        </p:txBody>
      </p:sp>
      <p:sp>
        <p:nvSpPr>
          <p:cNvPr id="907" name="Google Shape;907;p94"/>
          <p:cNvSpPr txBox="1">
            <a:spLocks noGrp="1"/>
          </p:cNvSpPr>
          <p:nvPr>
            <p:ph type="subTitle" idx="1"/>
          </p:nvPr>
        </p:nvSpPr>
        <p:spPr>
          <a:xfrm>
            <a:off x="1371600" y="1821196"/>
            <a:ext cx="6751674" cy="2264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Increase demand on schools in playing supporting roles in supporting students’ mental health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Go beyond academic knowledge and focus on holistic view of students and education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Adopt a preventative model of mental health and nurture psychological, emotional and social skills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endParaRPr sz="1600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426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94"/>
          <p:cNvSpPr txBox="1">
            <a:spLocks noGrp="1"/>
          </p:cNvSpPr>
          <p:nvPr>
            <p:ph type="title"/>
          </p:nvPr>
        </p:nvSpPr>
        <p:spPr>
          <a:xfrm>
            <a:off x="1148316" y="784151"/>
            <a:ext cx="6581554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3200" dirty="0">
                <a:solidFill>
                  <a:schemeClr val="dk1"/>
                </a:solidFill>
              </a:rPr>
              <a:t>Positive psychology intervention in schools </a:t>
            </a:r>
          </a:p>
        </p:txBody>
      </p:sp>
      <p:sp>
        <p:nvSpPr>
          <p:cNvPr id="907" name="Google Shape;907;p94"/>
          <p:cNvSpPr txBox="1">
            <a:spLocks noGrp="1"/>
          </p:cNvSpPr>
          <p:nvPr>
            <p:ph type="subTitle" idx="1"/>
          </p:nvPr>
        </p:nvSpPr>
        <p:spPr>
          <a:xfrm>
            <a:off x="850605" y="1810564"/>
            <a:ext cx="7655441" cy="27189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Programs are targeted at late childhood and early adolescent – stages where children are cognitively ready with high willingness to change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Majority school-based interventions are short in nature, around 6 to 10 sessions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The most widely used framework is CBT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Limited to a single framework limits the possible techniques and skills accessible by students </a:t>
            </a:r>
            <a:endParaRPr sz="1600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945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94"/>
          <p:cNvSpPr txBox="1">
            <a:spLocks noGrp="1"/>
          </p:cNvSpPr>
          <p:nvPr>
            <p:ph type="title"/>
          </p:nvPr>
        </p:nvSpPr>
        <p:spPr>
          <a:xfrm>
            <a:off x="1695750" y="784151"/>
            <a:ext cx="57525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3200" dirty="0">
                <a:solidFill>
                  <a:schemeClr val="dk1"/>
                </a:solidFill>
              </a:rPr>
              <a:t>Innovative teaching</a:t>
            </a:r>
          </a:p>
        </p:txBody>
      </p:sp>
      <p:sp>
        <p:nvSpPr>
          <p:cNvPr id="907" name="Google Shape;907;p94"/>
          <p:cNvSpPr txBox="1">
            <a:spLocks noGrp="1"/>
          </p:cNvSpPr>
          <p:nvPr>
            <p:ph type="subTitle" idx="1"/>
          </p:nvPr>
        </p:nvSpPr>
        <p:spPr>
          <a:xfrm>
            <a:off x="1403498" y="1566015"/>
            <a:ext cx="6751674" cy="2264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Focus on STEM – foundational skills include science, technology, engineering and mathematics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Address the needs of individual student – different students have different learning styles, such as visual, auditory, and verbal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Practical education and soft skills – to train students to become innovative, creative and independent thinker </a:t>
            </a:r>
            <a:endParaRPr sz="1600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77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92"/>
          <p:cNvSpPr/>
          <p:nvPr/>
        </p:nvSpPr>
        <p:spPr>
          <a:xfrm>
            <a:off x="896550" y="1594225"/>
            <a:ext cx="7350900" cy="2446147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92"/>
          <p:cNvSpPr txBox="1">
            <a:spLocks noGrp="1"/>
          </p:cNvSpPr>
          <p:nvPr>
            <p:ph type="title" idx="8"/>
          </p:nvPr>
        </p:nvSpPr>
        <p:spPr>
          <a:xfrm>
            <a:off x="5983511" y="1754375"/>
            <a:ext cx="21090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>
                    <a:lumMod val="50000"/>
                  </a:schemeClr>
                </a:solidFill>
                <a:latin typeface="Rozha One"/>
                <a:ea typeface="Rozha One"/>
                <a:cs typeface="Rozha One"/>
                <a:sym typeface="Rozha One"/>
              </a:rPr>
              <a:t>Application </a:t>
            </a:r>
            <a:endParaRPr dirty="0">
              <a:solidFill>
                <a:schemeClr val="accent5">
                  <a:lumMod val="50000"/>
                </a:schemeClr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853" name="Google Shape;853;p92"/>
          <p:cNvSpPr txBox="1">
            <a:spLocks noGrp="1"/>
          </p:cNvSpPr>
          <p:nvPr>
            <p:ph type="title"/>
          </p:nvPr>
        </p:nvSpPr>
        <p:spPr>
          <a:xfrm>
            <a:off x="1051489" y="1754375"/>
            <a:ext cx="2133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50000"/>
                  </a:schemeClr>
                </a:solidFill>
              </a:rPr>
              <a:t>Multimedia learning 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854" name="Google Shape;854;p92"/>
          <p:cNvSpPr txBox="1">
            <a:spLocks noGrp="1"/>
          </p:cNvSpPr>
          <p:nvPr>
            <p:ph type="subTitle" idx="1"/>
          </p:nvPr>
        </p:nvSpPr>
        <p:spPr>
          <a:xfrm>
            <a:off x="1221712" y="2511260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dk1"/>
                </a:solidFill>
                <a:latin typeface="+mn-lt"/>
              </a:rPr>
              <a:t>Combination of text, images, audio, video </a:t>
            </a:r>
            <a:endParaRPr sz="14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855" name="Google Shape;855;p92"/>
          <p:cNvSpPr txBox="1">
            <a:spLocks noGrp="1"/>
          </p:cNvSpPr>
          <p:nvPr>
            <p:ph type="title" idx="4"/>
          </p:nvPr>
        </p:nvSpPr>
        <p:spPr>
          <a:xfrm>
            <a:off x="3470378" y="1754375"/>
            <a:ext cx="21162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>
                    <a:lumMod val="50000"/>
                  </a:schemeClr>
                </a:solidFill>
                <a:latin typeface="Rozha One"/>
                <a:ea typeface="Rozha One"/>
                <a:cs typeface="Rozha One"/>
                <a:sym typeface="Rozha One"/>
              </a:rPr>
              <a:t>Skills for innovation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856" name="Google Shape;856;p92"/>
          <p:cNvSpPr txBox="1">
            <a:spLocks noGrp="1"/>
          </p:cNvSpPr>
          <p:nvPr>
            <p:ph type="subTitle" idx="5"/>
          </p:nvPr>
        </p:nvSpPr>
        <p:spPr>
          <a:xfrm>
            <a:off x="3638700" y="2775560"/>
            <a:ext cx="1947878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dk1"/>
                </a:solidFill>
                <a:latin typeface="+mn-lt"/>
              </a:rPr>
              <a:t>Subject-based skills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+mn-lt"/>
              </a:rPr>
              <a:t>Thinking and creativity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dk1"/>
                </a:solidFill>
                <a:latin typeface="+mn-lt"/>
              </a:rPr>
              <a:t>Behavioral an</a:t>
            </a:r>
            <a:r>
              <a:rPr lang="en" dirty="0">
                <a:solidFill>
                  <a:schemeClr val="dk1"/>
                </a:solidFill>
                <a:latin typeface="+mn-lt"/>
              </a:rPr>
              <a:t>d social skills </a:t>
            </a:r>
            <a:endParaRPr sz="14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861" name="Google Shape;861;p92"/>
          <p:cNvSpPr txBox="1">
            <a:spLocks noGrp="1"/>
          </p:cNvSpPr>
          <p:nvPr>
            <p:ph type="subTitle" idx="9"/>
          </p:nvPr>
        </p:nvSpPr>
        <p:spPr>
          <a:xfrm>
            <a:off x="6055689" y="2775560"/>
            <a:ext cx="2036822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+mn-lt"/>
              </a:rPr>
              <a:t>Robots in the classroom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+mn-lt"/>
              </a:rPr>
              <a:t>Mobile technology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+mn-lt"/>
              </a:rPr>
              <a:t>3D learning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+mn-lt"/>
              </a:rPr>
              <a:t>Assisting special needs students</a:t>
            </a:r>
            <a:endParaRPr dirty="0">
              <a:solidFill>
                <a:schemeClr val="dk1"/>
              </a:solidFill>
              <a:latin typeface="+mn-lt"/>
            </a:endParaRPr>
          </a:p>
        </p:txBody>
      </p:sp>
      <p:cxnSp>
        <p:nvCxnSpPr>
          <p:cNvPr id="864" name="Google Shape;864;p92"/>
          <p:cNvCxnSpPr>
            <a:cxnSpLocks/>
          </p:cNvCxnSpPr>
          <p:nvPr/>
        </p:nvCxnSpPr>
        <p:spPr>
          <a:xfrm>
            <a:off x="3363506" y="1771650"/>
            <a:ext cx="0" cy="217302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5" name="Google Shape;865;p92"/>
          <p:cNvCxnSpPr>
            <a:cxnSpLocks/>
          </p:cNvCxnSpPr>
          <p:nvPr/>
        </p:nvCxnSpPr>
        <p:spPr>
          <a:xfrm>
            <a:off x="5812392" y="1771650"/>
            <a:ext cx="0" cy="217302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8" name="Google Shape;868;p92"/>
          <p:cNvSpPr txBox="1">
            <a:spLocks noGrp="1"/>
          </p:cNvSpPr>
          <p:nvPr>
            <p:ph type="title" idx="15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3200" dirty="0">
                <a:solidFill>
                  <a:schemeClr val="dk1"/>
                </a:solidFill>
              </a:rPr>
              <a:t>Innovative tools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15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94"/>
          <p:cNvSpPr txBox="1">
            <a:spLocks noGrp="1"/>
          </p:cNvSpPr>
          <p:nvPr>
            <p:ph type="title"/>
          </p:nvPr>
        </p:nvSpPr>
        <p:spPr>
          <a:xfrm>
            <a:off x="1695750" y="784151"/>
            <a:ext cx="57525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3200" dirty="0"/>
              <a:t>Pedagogy learning </a:t>
            </a:r>
            <a:endParaRPr lang="en-MY" sz="3200" dirty="0">
              <a:solidFill>
                <a:schemeClr val="dk1"/>
              </a:solidFill>
            </a:endParaRPr>
          </a:p>
        </p:txBody>
      </p:sp>
      <p:sp>
        <p:nvSpPr>
          <p:cNvPr id="907" name="Google Shape;907;p94"/>
          <p:cNvSpPr txBox="1">
            <a:spLocks noGrp="1"/>
          </p:cNvSpPr>
          <p:nvPr>
            <p:ph type="subTitle" idx="1"/>
          </p:nvPr>
        </p:nvSpPr>
        <p:spPr>
          <a:xfrm>
            <a:off x="1435396" y="1566015"/>
            <a:ext cx="6751674" cy="2264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Contributing factors of pedagogy development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Open educational resource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Increased student control, choice and independence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Anytime, anywhere, any size learning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MY" sz="1600" dirty="0">
                <a:solidFill>
                  <a:schemeClr val="dk1"/>
                </a:solidFill>
                <a:latin typeface="+mn-lt"/>
              </a:rPr>
              <a:t>Self-directed and non-formal learning </a:t>
            </a:r>
            <a:endParaRPr sz="1600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67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94"/>
          <p:cNvSpPr txBox="1">
            <a:spLocks noGrp="1"/>
          </p:cNvSpPr>
          <p:nvPr>
            <p:ph type="title"/>
          </p:nvPr>
        </p:nvSpPr>
        <p:spPr>
          <a:xfrm>
            <a:off x="1695750" y="784151"/>
            <a:ext cx="57525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3200" dirty="0"/>
              <a:t>Pedagogy learning </a:t>
            </a:r>
            <a:endParaRPr lang="en-MY" sz="3200" dirty="0">
              <a:solidFill>
                <a:schemeClr val="dk1"/>
              </a:solidFill>
            </a:endParaRPr>
          </a:p>
        </p:txBody>
      </p:sp>
      <p:sp>
        <p:nvSpPr>
          <p:cNvPr id="907" name="Google Shape;907;p94"/>
          <p:cNvSpPr txBox="1">
            <a:spLocks noGrp="1"/>
          </p:cNvSpPr>
          <p:nvPr>
            <p:ph type="subTitle" idx="1"/>
          </p:nvPr>
        </p:nvSpPr>
        <p:spPr>
          <a:xfrm>
            <a:off x="1435396" y="1566015"/>
            <a:ext cx="6751674" cy="2264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n-lt"/>
              </a:rPr>
              <a:t>edagogy is linked to teaching practice and strategies for course design, delivery and assessment.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sz="1600" b="0" i="0" dirty="0">
                <a:solidFill>
                  <a:schemeClr val="tx1"/>
                </a:solidFill>
                <a:effectLst/>
                <a:latin typeface="+mn-lt"/>
              </a:rPr>
              <a:t>Student learning is the other key component of an emerging pedagogy, with their success as the goal.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n-US" sz="1600" b="0" i="0" dirty="0">
                <a:solidFill>
                  <a:schemeClr val="tx1"/>
                </a:solidFill>
                <a:effectLst/>
                <a:latin typeface="+mn-lt"/>
              </a:rPr>
              <a:t>Aligning pedagogy, subject matter, assessment, and student access and success with appropriate technologies, software, and online strategies is the ongoing challenge of online teaching and learning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.</a:t>
            </a:r>
            <a:endParaRPr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2343334"/>
      </p:ext>
    </p:extLst>
  </p:cSld>
  <p:clrMapOvr>
    <a:masterClrMapping/>
  </p:clrMapOvr>
</p:sld>
</file>

<file path=ppt/theme/theme1.xml><?xml version="1.0" encoding="utf-8"?>
<a:theme xmlns:a="http://schemas.openxmlformats.org/drawingml/2006/main" name="2021 Marketing Plan by Slidesgo">
  <a:themeElements>
    <a:clrScheme name="Simple Light">
      <a:dk1>
        <a:srgbClr val="1D262D"/>
      </a:dk1>
      <a:lt1>
        <a:srgbClr val="FFFFFF"/>
      </a:lt1>
      <a:dk2>
        <a:srgbClr val="595959"/>
      </a:dk2>
      <a:lt2>
        <a:srgbClr val="EEEEEE"/>
      </a:lt2>
      <a:accent1>
        <a:srgbClr val="9EDDEF"/>
      </a:accent1>
      <a:accent2>
        <a:srgbClr val="96B3C1"/>
      </a:accent2>
      <a:accent3>
        <a:srgbClr val="D9D9D9"/>
      </a:accent3>
      <a:accent4>
        <a:srgbClr val="F7E5B7"/>
      </a:accent4>
      <a:accent5>
        <a:srgbClr val="D7E1EA"/>
      </a:accent5>
      <a:accent6>
        <a:srgbClr val="FFFFFF"/>
      </a:accent6>
      <a:hlink>
        <a:srgbClr val="1D26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21 Marketing Plan by Slidesgo">
  <a:themeElements>
    <a:clrScheme name="Simple Light">
      <a:dk1>
        <a:srgbClr val="696E72"/>
      </a:dk1>
      <a:lt1>
        <a:srgbClr val="FFFFFF"/>
      </a:lt1>
      <a:dk2>
        <a:srgbClr val="595959"/>
      </a:dk2>
      <a:lt2>
        <a:srgbClr val="EEEEEE"/>
      </a:lt2>
      <a:accent1>
        <a:srgbClr val="9EDDEF"/>
      </a:accent1>
      <a:accent2>
        <a:srgbClr val="96B3C1"/>
      </a:accent2>
      <a:accent3>
        <a:srgbClr val="D9D9D9"/>
      </a:accent3>
      <a:accent4>
        <a:srgbClr val="F7E5B7"/>
      </a:accent4>
      <a:accent5>
        <a:srgbClr val="D7E1EA"/>
      </a:accent5>
      <a:accent6>
        <a:srgbClr val="FFFFFF"/>
      </a:accent6>
      <a:hlink>
        <a:srgbClr val="1D26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935</Words>
  <Application>Microsoft Office PowerPoint</Application>
  <PresentationFormat>On-screen Show (16:9)</PresentationFormat>
  <Paragraphs>126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AngsanaUPC</vt:lpstr>
      <vt:lpstr>Rozha One</vt:lpstr>
      <vt:lpstr>Poppins</vt:lpstr>
      <vt:lpstr>Calibri</vt:lpstr>
      <vt:lpstr>Barlow Condensed Light</vt:lpstr>
      <vt:lpstr>Wingdings</vt:lpstr>
      <vt:lpstr>Manjari</vt:lpstr>
      <vt:lpstr>Barlow Condensed</vt:lpstr>
      <vt:lpstr>Arial</vt:lpstr>
      <vt:lpstr>Barlow</vt:lpstr>
      <vt:lpstr>open sans</vt:lpstr>
      <vt:lpstr>2021 Marketing Plan by Slidesgo</vt:lpstr>
      <vt:lpstr>2021 Marketing Plan by Slidesgo</vt:lpstr>
      <vt:lpstr> Presented by  Dr. Azmawaty binti Mohamad Nor  azy_mn@um.edu.my </vt:lpstr>
      <vt:lpstr> </vt:lpstr>
      <vt:lpstr>in Educational Psychology  and Counselling</vt:lpstr>
      <vt:lpstr>Positive psychology intervention in schools </vt:lpstr>
      <vt:lpstr>Positive psychology intervention in schools </vt:lpstr>
      <vt:lpstr>Innovative teaching</vt:lpstr>
      <vt:lpstr>Application </vt:lpstr>
      <vt:lpstr>Pedagogy learning </vt:lpstr>
      <vt:lpstr>Pedagogy learning </vt:lpstr>
      <vt:lpstr>Psychological interventions through mobile phones </vt:lpstr>
      <vt:lpstr>Psychological interventions through mobile phones </vt:lpstr>
      <vt:lpstr>in Educational Psychology  and Counselling</vt:lpstr>
      <vt:lpstr>Online learning </vt:lpstr>
      <vt:lpstr>Online learning </vt:lpstr>
      <vt:lpstr>Psychological interventions through mobile phones </vt:lpstr>
      <vt:lpstr>Internet Counselling </vt:lpstr>
      <vt:lpstr>The question to ask </vt:lpstr>
      <vt:lpstr>Issues to be considered:</vt:lpstr>
      <vt:lpstr>For Educational Psychologists  and Counsellors</vt:lpstr>
      <vt:lpstr>Professional Development for Teachers</vt:lpstr>
      <vt:lpstr>Multicultural Counselling Competency (MCC) Training </vt:lpstr>
      <vt:lpstr>Multicultural Counselling Competency (MCC) Training </vt:lpstr>
      <vt:lpstr>KEY TAKE AWAYS </vt:lpstr>
      <vt:lpstr>Other areas of research: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use (free users)</dc:title>
  <dc:creator>Pei-i Chan</dc:creator>
  <cp:lastModifiedBy>AZMAWATY BINTI MOHAMAD NOR</cp:lastModifiedBy>
  <cp:revision>25</cp:revision>
  <dcterms:modified xsi:type="dcterms:W3CDTF">2021-05-05T05:55:20Z</dcterms:modified>
</cp:coreProperties>
</file>