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ata2.xml" ContentType="application/vnd.openxmlformats-officedocument.drawingml.diagramData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1" r:id="rId1"/>
  </p:sldMasterIdLst>
  <p:notesMasterIdLst>
    <p:notesMasterId r:id="rId28"/>
  </p:notesMasterIdLst>
  <p:handoutMasterIdLst>
    <p:handoutMasterId r:id="rId29"/>
  </p:handoutMasterIdLst>
  <p:sldIdLst>
    <p:sldId id="256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306" r:id="rId24"/>
    <p:sldId id="307" r:id="rId25"/>
    <p:sldId id="308" r:id="rId26"/>
    <p:sldId id="309" r:id="rId27"/>
  </p:sldIdLst>
  <p:sldSz cx="9144000" cy="5143500" type="screen16x9"/>
  <p:notesSz cx="8972550" cy="7102475"/>
  <p:embeddedFontLst>
    <p:embeddedFont>
      <p:font typeface="Arvo" panose="020B0604020202020204" charset="0"/>
      <p:regular r:id="rId30"/>
      <p:bold r:id="rId31"/>
      <p:italic r:id="rId32"/>
      <p:boldItalic r:id="rId33"/>
    </p:embeddedFont>
    <p:embeddedFont>
      <p:font typeface="Forte" panose="03060902040502070203" pitchFamily="66" charset="0"/>
      <p:regular r:id="rId34"/>
    </p:embeddedFont>
    <p:embeddedFont>
      <p:font typeface="Bigelow Rules" panose="020B0604020202020204" charset="0"/>
      <p:regular r:id="rId35"/>
    </p:embeddedFont>
    <p:embeddedFont>
      <p:font typeface="Cambria Math" panose="02040503050406030204" pitchFamily="18" charset="0"/>
      <p:regular r:id="rId3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442BF6CA-BA50-4237-8543-F589BB33A9F6}">
  <a:tblStyle styleId="{442BF6CA-BA50-4237-8543-F589BB33A9F6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6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4.fntdata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3.fntdata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36" Type="http://schemas.openxmlformats.org/officeDocument/2006/relationships/font" Target="fonts/font7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1.fntdata"/><Relationship Id="rId35" Type="http://schemas.openxmlformats.org/officeDocument/2006/relationships/font" Target="fonts/font6.fntdata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533BB0-A0A8-416F-8215-9494DB5BC3BF}" type="doc">
      <dgm:prSet loTypeId="urn:microsoft.com/office/officeart/2005/8/layout/chevron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id-ID"/>
        </a:p>
      </dgm:t>
    </dgm:pt>
    <dgm:pt modelId="{A1D48062-6DCE-4C3E-9285-7CF5A5E7F293}">
      <dgm:prSet phldrT="[Text]" custT="1"/>
      <dgm:spPr/>
      <dgm:t>
        <a:bodyPr/>
        <a:lstStyle/>
        <a:p>
          <a:r>
            <a:rPr lang="id-ID" sz="3600" dirty="0"/>
            <a:t>1</a:t>
          </a:r>
        </a:p>
      </dgm:t>
    </dgm:pt>
    <dgm:pt modelId="{976F4F01-4BA6-4B85-B36C-CF9EBEE21A59}" type="parTrans" cxnId="{DB573107-8534-49A2-B956-287CB2D1D260}">
      <dgm:prSet/>
      <dgm:spPr/>
      <dgm:t>
        <a:bodyPr/>
        <a:lstStyle/>
        <a:p>
          <a:endParaRPr lang="id-ID" sz="2400"/>
        </a:p>
      </dgm:t>
    </dgm:pt>
    <dgm:pt modelId="{9B49A0D0-C209-478E-910D-567228F9C578}" type="sibTrans" cxnId="{DB573107-8534-49A2-B956-287CB2D1D260}">
      <dgm:prSet/>
      <dgm:spPr/>
      <dgm:t>
        <a:bodyPr/>
        <a:lstStyle/>
        <a:p>
          <a:endParaRPr lang="id-ID" sz="2400"/>
        </a:p>
      </dgm:t>
    </dgm:pt>
    <mc:AlternateContent xmlns:mc="http://schemas.openxmlformats.org/markup-compatibility/2006" xmlns:a14="http://schemas.microsoft.com/office/drawing/2010/main">
      <mc:Choice Requires="a14">
        <dgm:pt modelId="{597F1A9C-01A7-4BDD-B669-CDC3B1F635EB}">
          <dgm:prSet phldrT="[Text]" custT="1"/>
          <dgm:spPr/>
          <dgm:t>
            <a:bodyPr/>
            <a:lstStyle/>
            <a:p>
              <a:r>
                <a:rPr lang="id-ID" sz="2800" dirty="0">
                  <a:latin typeface="Arvo" panose="020B0604020202020204" charset="0"/>
                </a:rPr>
                <a:t>Keseimbangan Transient</a:t>
              </a:r>
              <a:r>
                <a:rPr lang="en-US" sz="2800" dirty="0">
                  <a:latin typeface="Arvo" panose="020B0604020202020204" charset="0"/>
                </a:rPr>
                <a:t> </a:t>
              </a:r>
              <a14:m>
                <m:oMath xmlns:m="http://schemas.openxmlformats.org/officeDocument/2006/math">
                  <m:sSub>
                    <m:sSubPr>
                      <m:ctrlP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</m:ctrlPr>
                    </m:sSubPr>
                    <m:e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</m:e>
                    <m:sub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lang="en-US" sz="2800" i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≈</m:t>
                  </m:r>
                  <m:sSub>
                    <m:sSubPr>
                      <m:ctrlP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</m:ctrlPr>
                    </m:sSubPr>
                    <m:e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</m:e>
                    <m:sub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sub>
                  </m:sSub>
                </m:oMath>
              </a14:m>
              <a:endParaRPr lang="id-ID" sz="2800" dirty="0">
                <a:latin typeface="Arvo" panose="020B0604020202020204" charset="0"/>
              </a:endParaRPr>
            </a:p>
          </dgm:t>
        </dgm:pt>
      </mc:Choice>
      <mc:Fallback xmlns="">
        <dgm:pt modelId="{597F1A9C-01A7-4BDD-B669-CDC3B1F635EB}">
          <dgm:prSet phldrT="[Text]" custT="1"/>
          <dgm:spPr/>
          <dgm:t>
            <a:bodyPr/>
            <a:lstStyle/>
            <a:p>
              <a:r>
                <a:rPr lang="id-ID" sz="2800" dirty="0">
                  <a:latin typeface="Arvo" panose="020B0604020202020204" charset="0"/>
                </a:rPr>
                <a:t>Keseimbangan Transient</a:t>
              </a:r>
              <a:r>
                <a:rPr lang="en-US" sz="2800" dirty="0">
                  <a:latin typeface="Arvo" panose="020B0604020202020204" charset="0"/>
                </a:rPr>
                <a:t> </a:t>
              </a:r>
              <a:r>
                <a:rPr lang="en-US" sz="2800" i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𝜆_</a:t>
              </a:r>
              <a:r>
                <a:rPr lang="en-US" sz="2800" b="0" i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1</a:t>
              </a:r>
              <a:r>
                <a:rPr lang="en-US" sz="2800" i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≈𝜆_</a:t>
              </a:r>
              <a:r>
                <a:rPr lang="en-US" sz="2800" b="0" i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2</a:t>
              </a:r>
              <a:endParaRPr lang="id-ID" sz="2800" dirty="0">
                <a:latin typeface="Arvo" panose="020B0604020202020204" charset="0"/>
              </a:endParaRPr>
            </a:p>
          </dgm:t>
        </dgm:pt>
      </mc:Fallback>
    </mc:AlternateContent>
    <dgm:pt modelId="{23A8A348-3B62-451A-B0F9-A371B8B7C914}" type="parTrans" cxnId="{C0211509-77D0-4D0E-814A-0C2DB083ABD4}">
      <dgm:prSet/>
      <dgm:spPr/>
      <dgm:t>
        <a:bodyPr/>
        <a:lstStyle/>
        <a:p>
          <a:endParaRPr lang="id-ID" sz="2400"/>
        </a:p>
      </dgm:t>
    </dgm:pt>
    <dgm:pt modelId="{7735E1E0-A72B-499D-8EC6-9159DF153030}" type="sibTrans" cxnId="{C0211509-77D0-4D0E-814A-0C2DB083ABD4}">
      <dgm:prSet/>
      <dgm:spPr/>
      <dgm:t>
        <a:bodyPr/>
        <a:lstStyle/>
        <a:p>
          <a:endParaRPr lang="id-ID" sz="2400"/>
        </a:p>
      </dgm:t>
    </dgm:pt>
    <dgm:pt modelId="{31E37B15-7C38-403E-9D80-C232C31B7830}">
      <dgm:prSet phldrT="[Text]" custT="1"/>
      <dgm:spPr/>
      <dgm:t>
        <a:bodyPr/>
        <a:lstStyle/>
        <a:p>
          <a:r>
            <a:rPr lang="id-ID" sz="3600" dirty="0"/>
            <a:t>2</a:t>
          </a:r>
        </a:p>
      </dgm:t>
    </dgm:pt>
    <dgm:pt modelId="{AB2AED2B-562C-4D40-82B1-9C185C36F945}" type="parTrans" cxnId="{E7E8BDF5-3E6F-469F-9124-B17CE0DF7923}">
      <dgm:prSet/>
      <dgm:spPr/>
      <dgm:t>
        <a:bodyPr/>
        <a:lstStyle/>
        <a:p>
          <a:endParaRPr lang="id-ID" sz="2400"/>
        </a:p>
      </dgm:t>
    </dgm:pt>
    <dgm:pt modelId="{7B4C5C6D-95CA-4309-8C8A-B7CF25D30297}" type="sibTrans" cxnId="{E7E8BDF5-3E6F-469F-9124-B17CE0DF7923}">
      <dgm:prSet/>
      <dgm:spPr/>
      <dgm:t>
        <a:bodyPr/>
        <a:lstStyle/>
        <a:p>
          <a:endParaRPr lang="id-ID" sz="2400"/>
        </a:p>
      </dgm:t>
    </dgm:pt>
    <dgm:pt modelId="{F582A5A6-492C-4E3E-80D9-67512694CBDE}">
      <dgm:prSet phldrT="[Text]" custT="1"/>
      <dgm:spPr/>
      <dgm:t>
        <a:bodyPr/>
        <a:lstStyle/>
        <a:p>
          <a:r>
            <a:rPr lang="id-ID" sz="2800" dirty="0">
              <a:latin typeface="Arvo" panose="020B0604020202020204" charset="0"/>
            </a:rPr>
            <a:t>Kesetimbangan Sekuler</a:t>
          </a:r>
          <a:r>
            <a:rPr lang="en-US" sz="2800" b="0" dirty="0">
              <a:latin typeface="Arvo" panose="020B0604020202020204" charset="0"/>
            </a:rPr>
            <a:t>/</a:t>
          </a:r>
          <a:r>
            <a:rPr lang="en-US" sz="2800" b="0" dirty="0" err="1">
              <a:latin typeface="Arvo" panose="020B0604020202020204" charset="0"/>
            </a:rPr>
            <a:t>Permanen</a:t>
          </a:r>
          <a:r>
            <a:rPr lang="en-US" sz="2800" b="1" dirty="0">
              <a:latin typeface="Arvo" panose="020B0604020202020204" charset="0"/>
            </a:rPr>
            <a:t> </a:t>
          </a:r>
          <a:r>
            <a:rPr lang="en-US" sz="2800" dirty="0">
              <a:latin typeface="Arvo" panose="020B0604020202020204" charset="0"/>
              <a:sym typeface="Symbol" pitchFamily="18" charset="2"/>
            </a:rPr>
            <a:t></a:t>
          </a:r>
          <a:r>
            <a:rPr lang="en-US" sz="2800" baseline="-25000" dirty="0">
              <a:latin typeface="Arvo" panose="020B0604020202020204" charset="0"/>
              <a:sym typeface="Symbol" pitchFamily="18" charset="2"/>
            </a:rPr>
            <a:t>1</a:t>
          </a:r>
          <a:r>
            <a:rPr lang="en-US" sz="2800" dirty="0">
              <a:latin typeface="Arvo" panose="020B0604020202020204" charset="0"/>
              <a:sym typeface="Symbol" pitchFamily="18" charset="2"/>
            </a:rPr>
            <a:t> &lt;&lt; </a:t>
          </a:r>
          <a:r>
            <a:rPr lang="en-US" sz="2800" baseline="-25000" dirty="0">
              <a:latin typeface="Arvo" panose="020B0604020202020204" charset="0"/>
              <a:sym typeface="Symbol" pitchFamily="18" charset="2"/>
            </a:rPr>
            <a:t>2</a:t>
          </a:r>
          <a:r>
            <a:rPr lang="id-ID" sz="2800" dirty="0">
              <a:latin typeface="Arvo" panose="020B0604020202020204" charset="0"/>
              <a:sym typeface="Wingdings" pitchFamily="2" charset="2"/>
            </a:rPr>
            <a:t> </a:t>
          </a:r>
          <a:endParaRPr lang="id-ID" sz="2800" dirty="0">
            <a:latin typeface="Arvo" panose="020B0604020202020204" charset="0"/>
          </a:endParaRPr>
        </a:p>
      </dgm:t>
    </dgm:pt>
    <dgm:pt modelId="{13D478C0-F7D4-4548-8948-A2415B1DAA69}" type="parTrans" cxnId="{A85C8F24-C82A-46A0-8701-9F1C00A9DCF0}">
      <dgm:prSet/>
      <dgm:spPr/>
      <dgm:t>
        <a:bodyPr/>
        <a:lstStyle/>
        <a:p>
          <a:endParaRPr lang="id-ID" sz="2400"/>
        </a:p>
      </dgm:t>
    </dgm:pt>
    <dgm:pt modelId="{43E48D6E-F4CE-4F42-BD84-A6E34752397F}" type="sibTrans" cxnId="{A85C8F24-C82A-46A0-8701-9F1C00A9DCF0}">
      <dgm:prSet/>
      <dgm:spPr/>
      <dgm:t>
        <a:bodyPr/>
        <a:lstStyle/>
        <a:p>
          <a:endParaRPr lang="id-ID" sz="2400"/>
        </a:p>
      </dgm:t>
    </dgm:pt>
    <dgm:pt modelId="{342E6D6E-E363-4713-8DCE-4803C20F62C5}" type="pres">
      <dgm:prSet presAssocID="{7D533BB0-A0A8-416F-8215-9494DB5BC3B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C1B7909-CF2B-4B1B-9F5C-D94349A8E45B}" type="pres">
      <dgm:prSet presAssocID="{A1D48062-6DCE-4C3E-9285-7CF5A5E7F293}" presName="composite" presStyleCnt="0"/>
      <dgm:spPr/>
    </dgm:pt>
    <dgm:pt modelId="{8A73E143-2673-4D21-B8CA-D1EBCBD6E8B2}" type="pres">
      <dgm:prSet presAssocID="{A1D48062-6DCE-4C3E-9285-7CF5A5E7F293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33591DB-9830-41E1-AA82-FE26A0A09F05}" type="pres">
      <dgm:prSet presAssocID="{A1D48062-6DCE-4C3E-9285-7CF5A5E7F293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8E41CBA-1B48-4B28-8F88-F16CD6B9EF20}" type="pres">
      <dgm:prSet presAssocID="{9B49A0D0-C209-478E-910D-567228F9C578}" presName="sp" presStyleCnt="0"/>
      <dgm:spPr/>
    </dgm:pt>
    <dgm:pt modelId="{77C56B65-A64A-4849-86CC-CEE96A811271}" type="pres">
      <dgm:prSet presAssocID="{31E37B15-7C38-403E-9D80-C232C31B7830}" presName="composite" presStyleCnt="0"/>
      <dgm:spPr/>
    </dgm:pt>
    <dgm:pt modelId="{259B14DF-683A-47CA-A78E-42231BFC6F1F}" type="pres">
      <dgm:prSet presAssocID="{31E37B15-7C38-403E-9D80-C232C31B7830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65508CE-C255-4277-857B-5B5B2B1E7600}" type="pres">
      <dgm:prSet presAssocID="{31E37B15-7C38-403E-9D80-C232C31B7830}" presName="descendantText" presStyleLbl="alignAcc1" presStyleIdx="1" presStyleCnt="2" custScaleY="9721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B573107-8534-49A2-B956-287CB2D1D260}" srcId="{7D533BB0-A0A8-416F-8215-9494DB5BC3BF}" destId="{A1D48062-6DCE-4C3E-9285-7CF5A5E7F293}" srcOrd="0" destOrd="0" parTransId="{976F4F01-4BA6-4B85-B36C-CF9EBEE21A59}" sibTransId="{9B49A0D0-C209-478E-910D-567228F9C578}"/>
    <dgm:cxn modelId="{DE319124-DCAE-498A-A6F6-320C20A65C14}" type="presOf" srcId="{31E37B15-7C38-403E-9D80-C232C31B7830}" destId="{259B14DF-683A-47CA-A78E-42231BFC6F1F}" srcOrd="0" destOrd="0" presId="urn:microsoft.com/office/officeart/2005/8/layout/chevron2"/>
    <dgm:cxn modelId="{A85C8F24-C82A-46A0-8701-9F1C00A9DCF0}" srcId="{31E37B15-7C38-403E-9D80-C232C31B7830}" destId="{F582A5A6-492C-4E3E-80D9-67512694CBDE}" srcOrd="0" destOrd="0" parTransId="{13D478C0-F7D4-4548-8948-A2415B1DAA69}" sibTransId="{43E48D6E-F4CE-4F42-BD84-A6E34752397F}"/>
    <dgm:cxn modelId="{E7E8BDF5-3E6F-469F-9124-B17CE0DF7923}" srcId="{7D533BB0-A0A8-416F-8215-9494DB5BC3BF}" destId="{31E37B15-7C38-403E-9D80-C232C31B7830}" srcOrd="1" destOrd="0" parTransId="{AB2AED2B-562C-4D40-82B1-9C185C36F945}" sibTransId="{7B4C5C6D-95CA-4309-8C8A-B7CF25D30297}"/>
    <dgm:cxn modelId="{2C595567-6182-4057-A189-1927EEF316FD}" type="presOf" srcId="{7D533BB0-A0A8-416F-8215-9494DB5BC3BF}" destId="{342E6D6E-E363-4713-8DCE-4803C20F62C5}" srcOrd="0" destOrd="0" presId="urn:microsoft.com/office/officeart/2005/8/layout/chevron2"/>
    <dgm:cxn modelId="{C0211509-77D0-4D0E-814A-0C2DB083ABD4}" srcId="{A1D48062-6DCE-4C3E-9285-7CF5A5E7F293}" destId="{597F1A9C-01A7-4BDD-B669-CDC3B1F635EB}" srcOrd="0" destOrd="0" parTransId="{23A8A348-3B62-451A-B0F9-A371B8B7C914}" sibTransId="{7735E1E0-A72B-499D-8EC6-9159DF153030}"/>
    <dgm:cxn modelId="{D4A341AD-D84B-45AB-B353-E396CEB3B2D7}" type="presOf" srcId="{A1D48062-6DCE-4C3E-9285-7CF5A5E7F293}" destId="{8A73E143-2673-4D21-B8CA-D1EBCBD6E8B2}" srcOrd="0" destOrd="0" presId="urn:microsoft.com/office/officeart/2005/8/layout/chevron2"/>
    <dgm:cxn modelId="{7408CB57-8A91-4507-845D-0CC496B966DE}" type="presOf" srcId="{597F1A9C-01A7-4BDD-B669-CDC3B1F635EB}" destId="{233591DB-9830-41E1-AA82-FE26A0A09F05}" srcOrd="0" destOrd="0" presId="urn:microsoft.com/office/officeart/2005/8/layout/chevron2"/>
    <dgm:cxn modelId="{229430C4-D05E-4996-BBEF-BA8D26FEBA87}" type="presOf" srcId="{F582A5A6-492C-4E3E-80D9-67512694CBDE}" destId="{965508CE-C255-4277-857B-5B5B2B1E7600}" srcOrd="0" destOrd="0" presId="urn:microsoft.com/office/officeart/2005/8/layout/chevron2"/>
    <dgm:cxn modelId="{6A26ABD0-2E9F-4D33-A103-BF9E104B9C5B}" type="presParOf" srcId="{342E6D6E-E363-4713-8DCE-4803C20F62C5}" destId="{BC1B7909-CF2B-4B1B-9F5C-D94349A8E45B}" srcOrd="0" destOrd="0" presId="urn:microsoft.com/office/officeart/2005/8/layout/chevron2"/>
    <dgm:cxn modelId="{3799EE0D-732F-4B34-8473-7811448BA967}" type="presParOf" srcId="{BC1B7909-CF2B-4B1B-9F5C-D94349A8E45B}" destId="{8A73E143-2673-4D21-B8CA-D1EBCBD6E8B2}" srcOrd="0" destOrd="0" presId="urn:microsoft.com/office/officeart/2005/8/layout/chevron2"/>
    <dgm:cxn modelId="{43BBD35D-CB61-4544-82A1-6553E6007241}" type="presParOf" srcId="{BC1B7909-CF2B-4B1B-9F5C-D94349A8E45B}" destId="{233591DB-9830-41E1-AA82-FE26A0A09F05}" srcOrd="1" destOrd="0" presId="urn:microsoft.com/office/officeart/2005/8/layout/chevron2"/>
    <dgm:cxn modelId="{A8F88252-0A20-4FA7-932D-F55362E319FF}" type="presParOf" srcId="{342E6D6E-E363-4713-8DCE-4803C20F62C5}" destId="{88E41CBA-1B48-4B28-8F88-F16CD6B9EF20}" srcOrd="1" destOrd="0" presId="urn:microsoft.com/office/officeart/2005/8/layout/chevron2"/>
    <dgm:cxn modelId="{B854F823-3940-48BA-8887-6AB1AD3F316F}" type="presParOf" srcId="{342E6D6E-E363-4713-8DCE-4803C20F62C5}" destId="{77C56B65-A64A-4849-86CC-CEE96A811271}" srcOrd="2" destOrd="0" presId="urn:microsoft.com/office/officeart/2005/8/layout/chevron2"/>
    <dgm:cxn modelId="{ADF95BD1-069E-4F6E-ABF1-FE6BCD70F40A}" type="presParOf" srcId="{77C56B65-A64A-4849-86CC-CEE96A811271}" destId="{259B14DF-683A-47CA-A78E-42231BFC6F1F}" srcOrd="0" destOrd="0" presId="urn:microsoft.com/office/officeart/2005/8/layout/chevron2"/>
    <dgm:cxn modelId="{3774E3D2-8D38-4E01-AE2D-A61A4CFE8211}" type="presParOf" srcId="{77C56B65-A64A-4849-86CC-CEE96A811271}" destId="{965508CE-C255-4277-857B-5B5B2B1E760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533BB0-A0A8-416F-8215-9494DB5BC3BF}" type="doc">
      <dgm:prSet loTypeId="urn:microsoft.com/office/officeart/2005/8/layout/chevron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id-ID"/>
        </a:p>
      </dgm:t>
    </dgm:pt>
    <dgm:pt modelId="{A1D48062-6DCE-4C3E-9285-7CF5A5E7F293}">
      <dgm:prSet phldrT="[Text]" custT="1"/>
      <dgm:spPr/>
      <dgm:t>
        <a:bodyPr/>
        <a:lstStyle/>
        <a:p>
          <a:r>
            <a:rPr lang="id-ID" sz="3600" dirty="0"/>
            <a:t>1</a:t>
          </a:r>
        </a:p>
      </dgm:t>
    </dgm:pt>
    <dgm:pt modelId="{976F4F01-4BA6-4B85-B36C-CF9EBEE21A59}" type="parTrans" cxnId="{DB573107-8534-49A2-B956-287CB2D1D260}">
      <dgm:prSet/>
      <dgm:spPr/>
      <dgm:t>
        <a:bodyPr/>
        <a:lstStyle/>
        <a:p>
          <a:endParaRPr lang="id-ID" sz="2400"/>
        </a:p>
      </dgm:t>
    </dgm:pt>
    <dgm:pt modelId="{9B49A0D0-C209-478E-910D-567228F9C578}" type="sibTrans" cxnId="{DB573107-8534-49A2-B956-287CB2D1D260}">
      <dgm:prSet/>
      <dgm:spPr/>
      <dgm:t>
        <a:bodyPr/>
        <a:lstStyle/>
        <a:p>
          <a:endParaRPr lang="id-ID" sz="2400"/>
        </a:p>
      </dgm:t>
    </dgm:pt>
    <dgm:pt modelId="{597F1A9C-01A7-4BDD-B669-CDC3B1F635EB}">
      <dgm:prSet phldrT="[Text]" custT="1"/>
      <dgm:spPr>
        <a:blipFill rotWithShape="0">
          <a:blip xmlns:r="http://schemas.openxmlformats.org/officeDocument/2006/relationships" r:embed="rId1"/>
          <a:stretch>
            <a:fillRect l="-186"/>
          </a:stretch>
        </a:blipFill>
      </dgm:spPr>
      <dgm:t>
        <a:bodyPr/>
        <a:lstStyle/>
        <a:p>
          <a:r>
            <a:rPr lang="en-US">
              <a:noFill/>
            </a:rPr>
            <a:t> </a:t>
          </a:r>
        </a:p>
      </dgm:t>
    </dgm:pt>
    <dgm:pt modelId="{23A8A348-3B62-451A-B0F9-A371B8B7C914}" type="parTrans" cxnId="{C0211509-77D0-4D0E-814A-0C2DB083ABD4}">
      <dgm:prSet/>
      <dgm:spPr/>
      <dgm:t>
        <a:bodyPr/>
        <a:lstStyle/>
        <a:p>
          <a:endParaRPr lang="id-ID" sz="2400"/>
        </a:p>
      </dgm:t>
    </dgm:pt>
    <dgm:pt modelId="{7735E1E0-A72B-499D-8EC6-9159DF153030}" type="sibTrans" cxnId="{C0211509-77D0-4D0E-814A-0C2DB083ABD4}">
      <dgm:prSet/>
      <dgm:spPr/>
      <dgm:t>
        <a:bodyPr/>
        <a:lstStyle/>
        <a:p>
          <a:endParaRPr lang="id-ID" sz="2400"/>
        </a:p>
      </dgm:t>
    </dgm:pt>
    <dgm:pt modelId="{31E37B15-7C38-403E-9D80-C232C31B7830}">
      <dgm:prSet phldrT="[Text]" custT="1"/>
      <dgm:spPr/>
      <dgm:t>
        <a:bodyPr/>
        <a:lstStyle/>
        <a:p>
          <a:r>
            <a:rPr lang="id-ID" sz="3600" dirty="0"/>
            <a:t>2</a:t>
          </a:r>
        </a:p>
      </dgm:t>
    </dgm:pt>
    <dgm:pt modelId="{AB2AED2B-562C-4D40-82B1-9C185C36F945}" type="parTrans" cxnId="{E7E8BDF5-3E6F-469F-9124-B17CE0DF7923}">
      <dgm:prSet/>
      <dgm:spPr/>
      <dgm:t>
        <a:bodyPr/>
        <a:lstStyle/>
        <a:p>
          <a:endParaRPr lang="id-ID" sz="2400"/>
        </a:p>
      </dgm:t>
    </dgm:pt>
    <dgm:pt modelId="{7B4C5C6D-95CA-4309-8C8A-B7CF25D30297}" type="sibTrans" cxnId="{E7E8BDF5-3E6F-469F-9124-B17CE0DF7923}">
      <dgm:prSet/>
      <dgm:spPr/>
      <dgm:t>
        <a:bodyPr/>
        <a:lstStyle/>
        <a:p>
          <a:endParaRPr lang="id-ID" sz="2400"/>
        </a:p>
      </dgm:t>
    </dgm:pt>
    <dgm:pt modelId="{F582A5A6-492C-4E3E-80D9-67512694CBDE}">
      <dgm:prSet phldrT="[Text]" custT="1"/>
      <dgm:spPr/>
      <dgm:t>
        <a:bodyPr/>
        <a:lstStyle/>
        <a:p>
          <a:r>
            <a:rPr lang="id-ID" sz="2800" dirty="0" smtClean="0">
              <a:latin typeface="Arvo" panose="020B0604020202020204" charset="0"/>
            </a:rPr>
            <a:t>Kesetimbangan Sekuler</a:t>
          </a:r>
          <a:r>
            <a:rPr lang="en-US" sz="2800" b="0" dirty="0" smtClean="0">
              <a:latin typeface="Arvo" panose="020B0604020202020204" charset="0"/>
            </a:rPr>
            <a:t>/</a:t>
          </a:r>
          <a:r>
            <a:rPr lang="en-US" sz="2800" b="0" dirty="0" err="1" smtClean="0">
              <a:latin typeface="Arvo" panose="020B0604020202020204" charset="0"/>
            </a:rPr>
            <a:t>Permanen</a:t>
          </a:r>
          <a:r>
            <a:rPr lang="en-US" sz="2800" b="1" dirty="0" smtClean="0">
              <a:latin typeface="Arvo" panose="020B0604020202020204" charset="0"/>
            </a:rPr>
            <a:t> </a:t>
          </a:r>
          <a:r>
            <a:rPr lang="en-US" sz="2800" dirty="0" smtClean="0">
              <a:latin typeface="Arvo" panose="020B0604020202020204" charset="0"/>
              <a:sym typeface="Symbol" pitchFamily="18" charset="2"/>
            </a:rPr>
            <a:t></a:t>
          </a:r>
          <a:r>
            <a:rPr lang="en-US" sz="2800" baseline="-25000" dirty="0" smtClean="0">
              <a:latin typeface="Arvo" panose="020B0604020202020204" charset="0"/>
              <a:sym typeface="Symbol" pitchFamily="18" charset="2"/>
            </a:rPr>
            <a:t>1</a:t>
          </a:r>
          <a:r>
            <a:rPr lang="en-US" sz="2800" dirty="0" smtClean="0">
              <a:latin typeface="Arvo" panose="020B0604020202020204" charset="0"/>
              <a:sym typeface="Symbol" pitchFamily="18" charset="2"/>
            </a:rPr>
            <a:t> &lt;&lt; </a:t>
          </a:r>
          <a:r>
            <a:rPr lang="en-US" sz="2800" baseline="-25000" dirty="0" smtClean="0">
              <a:latin typeface="Arvo" panose="020B0604020202020204" charset="0"/>
              <a:sym typeface="Symbol" pitchFamily="18" charset="2"/>
            </a:rPr>
            <a:t>2</a:t>
          </a:r>
          <a:r>
            <a:rPr lang="id-ID" sz="2800" dirty="0" smtClean="0">
              <a:latin typeface="Arvo" panose="020B0604020202020204" charset="0"/>
              <a:sym typeface="Wingdings" pitchFamily="2" charset="2"/>
            </a:rPr>
            <a:t> </a:t>
          </a:r>
          <a:endParaRPr lang="id-ID" sz="2800" dirty="0">
            <a:latin typeface="Arvo" panose="020B0604020202020204" charset="0"/>
          </a:endParaRPr>
        </a:p>
      </dgm:t>
    </dgm:pt>
    <dgm:pt modelId="{13D478C0-F7D4-4548-8948-A2415B1DAA69}" type="parTrans" cxnId="{A85C8F24-C82A-46A0-8701-9F1C00A9DCF0}">
      <dgm:prSet/>
      <dgm:spPr/>
      <dgm:t>
        <a:bodyPr/>
        <a:lstStyle/>
        <a:p>
          <a:endParaRPr lang="id-ID" sz="2400"/>
        </a:p>
      </dgm:t>
    </dgm:pt>
    <dgm:pt modelId="{43E48D6E-F4CE-4F42-BD84-A6E34752397F}" type="sibTrans" cxnId="{A85C8F24-C82A-46A0-8701-9F1C00A9DCF0}">
      <dgm:prSet/>
      <dgm:spPr/>
      <dgm:t>
        <a:bodyPr/>
        <a:lstStyle/>
        <a:p>
          <a:endParaRPr lang="id-ID" sz="2400"/>
        </a:p>
      </dgm:t>
    </dgm:pt>
    <dgm:pt modelId="{342E6D6E-E363-4713-8DCE-4803C20F62C5}" type="pres">
      <dgm:prSet presAssocID="{7D533BB0-A0A8-416F-8215-9494DB5BC3B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1B7909-CF2B-4B1B-9F5C-D94349A8E45B}" type="pres">
      <dgm:prSet presAssocID="{A1D48062-6DCE-4C3E-9285-7CF5A5E7F293}" presName="composite" presStyleCnt="0"/>
      <dgm:spPr/>
      <dgm:t>
        <a:bodyPr/>
        <a:lstStyle/>
        <a:p>
          <a:endParaRPr lang="en-US"/>
        </a:p>
      </dgm:t>
    </dgm:pt>
    <dgm:pt modelId="{8A73E143-2673-4D21-B8CA-D1EBCBD6E8B2}" type="pres">
      <dgm:prSet presAssocID="{A1D48062-6DCE-4C3E-9285-7CF5A5E7F293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3591DB-9830-41E1-AA82-FE26A0A09F05}" type="pres">
      <dgm:prSet presAssocID="{A1D48062-6DCE-4C3E-9285-7CF5A5E7F293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E41CBA-1B48-4B28-8F88-F16CD6B9EF20}" type="pres">
      <dgm:prSet presAssocID="{9B49A0D0-C209-478E-910D-567228F9C578}" presName="sp" presStyleCnt="0"/>
      <dgm:spPr/>
      <dgm:t>
        <a:bodyPr/>
        <a:lstStyle/>
        <a:p>
          <a:endParaRPr lang="en-US"/>
        </a:p>
      </dgm:t>
    </dgm:pt>
    <dgm:pt modelId="{77C56B65-A64A-4849-86CC-CEE96A811271}" type="pres">
      <dgm:prSet presAssocID="{31E37B15-7C38-403E-9D80-C232C31B7830}" presName="composite" presStyleCnt="0"/>
      <dgm:spPr/>
      <dgm:t>
        <a:bodyPr/>
        <a:lstStyle/>
        <a:p>
          <a:endParaRPr lang="en-US"/>
        </a:p>
      </dgm:t>
    </dgm:pt>
    <dgm:pt modelId="{259B14DF-683A-47CA-A78E-42231BFC6F1F}" type="pres">
      <dgm:prSet presAssocID="{31E37B15-7C38-403E-9D80-C232C31B7830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5508CE-C255-4277-857B-5B5B2B1E7600}" type="pres">
      <dgm:prSet presAssocID="{31E37B15-7C38-403E-9D80-C232C31B7830}" presName="descendantText" presStyleLbl="alignAcc1" presStyleIdx="1" presStyleCnt="2" custScaleY="972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B573107-8534-49A2-B956-287CB2D1D260}" srcId="{7D533BB0-A0A8-416F-8215-9494DB5BC3BF}" destId="{A1D48062-6DCE-4C3E-9285-7CF5A5E7F293}" srcOrd="0" destOrd="0" parTransId="{976F4F01-4BA6-4B85-B36C-CF9EBEE21A59}" sibTransId="{9B49A0D0-C209-478E-910D-567228F9C578}"/>
    <dgm:cxn modelId="{DE319124-DCAE-498A-A6F6-320C20A65C14}" type="presOf" srcId="{31E37B15-7C38-403E-9D80-C232C31B7830}" destId="{259B14DF-683A-47CA-A78E-42231BFC6F1F}" srcOrd="0" destOrd="0" presId="urn:microsoft.com/office/officeart/2005/8/layout/chevron2"/>
    <dgm:cxn modelId="{2C595567-6182-4057-A189-1927EEF316FD}" type="presOf" srcId="{7D533BB0-A0A8-416F-8215-9494DB5BC3BF}" destId="{342E6D6E-E363-4713-8DCE-4803C20F62C5}" srcOrd="0" destOrd="0" presId="urn:microsoft.com/office/officeart/2005/8/layout/chevron2"/>
    <dgm:cxn modelId="{229430C4-D05E-4996-BBEF-BA8D26FEBA87}" type="presOf" srcId="{F582A5A6-492C-4E3E-80D9-67512694CBDE}" destId="{965508CE-C255-4277-857B-5B5B2B1E7600}" srcOrd="0" destOrd="0" presId="urn:microsoft.com/office/officeart/2005/8/layout/chevron2"/>
    <dgm:cxn modelId="{E7E8BDF5-3E6F-469F-9124-B17CE0DF7923}" srcId="{7D533BB0-A0A8-416F-8215-9494DB5BC3BF}" destId="{31E37B15-7C38-403E-9D80-C232C31B7830}" srcOrd="1" destOrd="0" parTransId="{AB2AED2B-562C-4D40-82B1-9C185C36F945}" sibTransId="{7B4C5C6D-95CA-4309-8C8A-B7CF25D30297}"/>
    <dgm:cxn modelId="{7408CB57-8A91-4507-845D-0CC496B966DE}" type="presOf" srcId="{597F1A9C-01A7-4BDD-B669-CDC3B1F635EB}" destId="{233591DB-9830-41E1-AA82-FE26A0A09F05}" srcOrd="0" destOrd="0" presId="urn:microsoft.com/office/officeart/2005/8/layout/chevron2"/>
    <dgm:cxn modelId="{A85C8F24-C82A-46A0-8701-9F1C00A9DCF0}" srcId="{31E37B15-7C38-403E-9D80-C232C31B7830}" destId="{F582A5A6-492C-4E3E-80D9-67512694CBDE}" srcOrd="0" destOrd="0" parTransId="{13D478C0-F7D4-4548-8948-A2415B1DAA69}" sibTransId="{43E48D6E-F4CE-4F42-BD84-A6E34752397F}"/>
    <dgm:cxn modelId="{C0211509-77D0-4D0E-814A-0C2DB083ABD4}" srcId="{A1D48062-6DCE-4C3E-9285-7CF5A5E7F293}" destId="{597F1A9C-01A7-4BDD-B669-CDC3B1F635EB}" srcOrd="0" destOrd="0" parTransId="{23A8A348-3B62-451A-B0F9-A371B8B7C914}" sibTransId="{7735E1E0-A72B-499D-8EC6-9159DF153030}"/>
    <dgm:cxn modelId="{D4A341AD-D84B-45AB-B353-E396CEB3B2D7}" type="presOf" srcId="{A1D48062-6DCE-4C3E-9285-7CF5A5E7F293}" destId="{8A73E143-2673-4D21-B8CA-D1EBCBD6E8B2}" srcOrd="0" destOrd="0" presId="urn:microsoft.com/office/officeart/2005/8/layout/chevron2"/>
    <dgm:cxn modelId="{6A26ABD0-2E9F-4D33-A103-BF9E104B9C5B}" type="presParOf" srcId="{342E6D6E-E363-4713-8DCE-4803C20F62C5}" destId="{BC1B7909-CF2B-4B1B-9F5C-D94349A8E45B}" srcOrd="0" destOrd="0" presId="urn:microsoft.com/office/officeart/2005/8/layout/chevron2"/>
    <dgm:cxn modelId="{3799EE0D-732F-4B34-8473-7811448BA967}" type="presParOf" srcId="{BC1B7909-CF2B-4B1B-9F5C-D94349A8E45B}" destId="{8A73E143-2673-4D21-B8CA-D1EBCBD6E8B2}" srcOrd="0" destOrd="0" presId="urn:microsoft.com/office/officeart/2005/8/layout/chevron2"/>
    <dgm:cxn modelId="{43BBD35D-CB61-4544-82A1-6553E6007241}" type="presParOf" srcId="{BC1B7909-CF2B-4B1B-9F5C-D94349A8E45B}" destId="{233591DB-9830-41E1-AA82-FE26A0A09F05}" srcOrd="1" destOrd="0" presId="urn:microsoft.com/office/officeart/2005/8/layout/chevron2"/>
    <dgm:cxn modelId="{A8F88252-0A20-4FA7-932D-F55362E319FF}" type="presParOf" srcId="{342E6D6E-E363-4713-8DCE-4803C20F62C5}" destId="{88E41CBA-1B48-4B28-8F88-F16CD6B9EF20}" srcOrd="1" destOrd="0" presId="urn:microsoft.com/office/officeart/2005/8/layout/chevron2"/>
    <dgm:cxn modelId="{B854F823-3940-48BA-8887-6AB1AD3F316F}" type="presParOf" srcId="{342E6D6E-E363-4713-8DCE-4803C20F62C5}" destId="{77C56B65-A64A-4849-86CC-CEE96A811271}" srcOrd="2" destOrd="0" presId="urn:microsoft.com/office/officeart/2005/8/layout/chevron2"/>
    <dgm:cxn modelId="{ADF95BD1-069E-4F6E-ABF1-FE6BCD70F40A}" type="presParOf" srcId="{77C56B65-A64A-4849-86CC-CEE96A811271}" destId="{259B14DF-683A-47CA-A78E-42231BFC6F1F}" srcOrd="0" destOrd="0" presId="urn:microsoft.com/office/officeart/2005/8/layout/chevron2"/>
    <dgm:cxn modelId="{3774E3D2-8D38-4E01-AE2D-A61A4CFE8211}" type="presParOf" srcId="{77C56B65-A64A-4849-86CC-CEE96A811271}" destId="{965508CE-C255-4277-857B-5B5B2B1E760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73E143-2673-4D21-B8CA-D1EBCBD6E8B2}">
      <dsp:nvSpPr>
        <dsp:cNvPr id="0" name=""/>
        <dsp:cNvSpPr/>
      </dsp:nvSpPr>
      <dsp:spPr>
        <a:xfrm rot="5400000">
          <a:off x="-247756" y="251556"/>
          <a:ext cx="1651712" cy="1156198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600" kern="1200" dirty="0"/>
            <a:t>1</a:t>
          </a:r>
        </a:p>
      </dsp:txBody>
      <dsp:txXfrm rot="-5400000">
        <a:off x="1" y="581898"/>
        <a:ext cx="1156198" cy="495514"/>
      </dsp:txXfrm>
    </dsp:sp>
    <dsp:sp modelId="{233591DB-9830-41E1-AA82-FE26A0A09F05}">
      <dsp:nvSpPr>
        <dsp:cNvPr id="0" name=""/>
        <dsp:cNvSpPr/>
      </dsp:nvSpPr>
      <dsp:spPr>
        <a:xfrm rot="5400000">
          <a:off x="3882194" y="-2722195"/>
          <a:ext cx="1074177" cy="652616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2800" kern="1200" dirty="0">
              <a:latin typeface="Arvo" panose="020B0604020202020204" charset="0"/>
            </a:rPr>
            <a:t>Keseimbangan Transient</a:t>
          </a:r>
          <a:r>
            <a:rPr lang="en-US" sz="2800" kern="1200" dirty="0">
              <a:latin typeface="Arvo" panose="020B0604020202020204" charset="0"/>
            </a:rPr>
            <a:t> </a:t>
          </a: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en-US" sz="280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</m:ctrlPr>
                </m:sSubPr>
                <m:e>
                  <m:r>
                    <a:rPr lang="en-US" sz="280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𝜆</m:t>
                  </m:r>
                </m:e>
                <m:sub>
                  <m:r>
                    <a:rPr lang="en-US" sz="28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1</m:t>
                  </m:r>
                </m:sub>
              </m:sSub>
              <m:r>
                <a:rPr lang="en-US" sz="2800" i="1" kern="120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m:t>≈</m:t>
              </m:r>
              <m:sSub>
                <m:sSubPr>
                  <m:ctrlPr>
                    <a:rPr lang="en-US" sz="280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</m:ctrlPr>
                </m:sSubPr>
                <m:e>
                  <m:r>
                    <a:rPr lang="en-US" sz="280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𝜆</m:t>
                  </m:r>
                </m:e>
                <m:sub>
                  <m:r>
                    <a:rPr lang="en-US" sz="28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2</m:t>
                  </m:r>
                </m:sub>
              </m:sSub>
            </m:oMath>
          </a14:m>
          <a:endParaRPr lang="id-ID" sz="2800" kern="1200" dirty="0">
            <a:latin typeface="Arvo" panose="020B0604020202020204" charset="0"/>
          </a:endParaRPr>
        </a:p>
      </dsp:txBody>
      <dsp:txXfrm rot="-5400000">
        <a:off x="1156199" y="56237"/>
        <a:ext cx="6473731" cy="969303"/>
      </dsp:txXfrm>
    </dsp:sp>
    <dsp:sp modelId="{259B14DF-683A-47CA-A78E-42231BFC6F1F}">
      <dsp:nvSpPr>
        <dsp:cNvPr id="0" name=""/>
        <dsp:cNvSpPr/>
      </dsp:nvSpPr>
      <dsp:spPr>
        <a:xfrm rot="5400000">
          <a:off x="-247756" y="1610082"/>
          <a:ext cx="1651712" cy="1156198"/>
        </a:xfrm>
        <a:prstGeom prst="chevron">
          <a:avLst/>
        </a:prstGeom>
        <a:solidFill>
          <a:schemeClr val="accent5">
            <a:hueOff val="6719117"/>
            <a:satOff val="1889"/>
            <a:lumOff val="-27060"/>
            <a:alphaOff val="0"/>
          </a:schemeClr>
        </a:solidFill>
        <a:ln w="25400" cap="flat" cmpd="sng" algn="ctr">
          <a:solidFill>
            <a:schemeClr val="accent5">
              <a:hueOff val="6719117"/>
              <a:satOff val="1889"/>
              <a:lumOff val="-2706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600" kern="1200" dirty="0"/>
            <a:t>2</a:t>
          </a:r>
        </a:p>
      </dsp:txBody>
      <dsp:txXfrm rot="-5400000">
        <a:off x="1" y="1940424"/>
        <a:ext cx="1156198" cy="495514"/>
      </dsp:txXfrm>
    </dsp:sp>
    <dsp:sp modelId="{965508CE-C255-4277-857B-5B5B2B1E7600}">
      <dsp:nvSpPr>
        <dsp:cNvPr id="0" name=""/>
        <dsp:cNvSpPr/>
      </dsp:nvSpPr>
      <dsp:spPr>
        <a:xfrm rot="5400000">
          <a:off x="3897431" y="-1363951"/>
          <a:ext cx="1043702" cy="652616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6719117"/>
              <a:satOff val="1889"/>
              <a:lumOff val="-2706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2800" kern="1200" dirty="0">
              <a:latin typeface="Arvo" panose="020B0604020202020204" charset="0"/>
            </a:rPr>
            <a:t>Kesetimbangan Sekuler</a:t>
          </a:r>
          <a:r>
            <a:rPr lang="en-US" sz="2800" b="0" kern="1200" dirty="0">
              <a:latin typeface="Arvo" panose="020B0604020202020204" charset="0"/>
            </a:rPr>
            <a:t>/</a:t>
          </a:r>
          <a:r>
            <a:rPr lang="en-US" sz="2800" b="0" kern="1200" dirty="0" err="1">
              <a:latin typeface="Arvo" panose="020B0604020202020204" charset="0"/>
            </a:rPr>
            <a:t>Permanen</a:t>
          </a:r>
          <a:r>
            <a:rPr lang="en-US" sz="2800" b="1" kern="1200" dirty="0">
              <a:latin typeface="Arvo" panose="020B0604020202020204" charset="0"/>
            </a:rPr>
            <a:t> </a:t>
          </a:r>
          <a:r>
            <a:rPr lang="en-US" sz="2800" kern="1200" dirty="0">
              <a:latin typeface="Arvo" panose="020B0604020202020204" charset="0"/>
              <a:sym typeface="Symbol" pitchFamily="18" charset="2"/>
            </a:rPr>
            <a:t></a:t>
          </a:r>
          <a:r>
            <a:rPr lang="en-US" sz="2800" kern="1200" baseline="-25000" dirty="0">
              <a:latin typeface="Arvo" panose="020B0604020202020204" charset="0"/>
              <a:sym typeface="Symbol" pitchFamily="18" charset="2"/>
            </a:rPr>
            <a:t>1</a:t>
          </a:r>
          <a:r>
            <a:rPr lang="en-US" sz="2800" kern="1200" dirty="0">
              <a:latin typeface="Arvo" panose="020B0604020202020204" charset="0"/>
              <a:sym typeface="Symbol" pitchFamily="18" charset="2"/>
            </a:rPr>
            <a:t> &lt;&lt; </a:t>
          </a:r>
          <a:r>
            <a:rPr lang="en-US" sz="2800" kern="1200" baseline="-25000" dirty="0">
              <a:latin typeface="Arvo" panose="020B0604020202020204" charset="0"/>
              <a:sym typeface="Symbol" pitchFamily="18" charset="2"/>
            </a:rPr>
            <a:t>2</a:t>
          </a:r>
          <a:r>
            <a:rPr lang="id-ID" sz="2800" kern="1200" dirty="0">
              <a:latin typeface="Arvo" panose="020B0604020202020204" charset="0"/>
              <a:sym typeface="Wingdings" pitchFamily="2" charset="2"/>
            </a:rPr>
            <a:t> </a:t>
          </a:r>
          <a:endParaRPr lang="id-ID" sz="2800" kern="1200" dirty="0">
            <a:latin typeface="Arvo" panose="020B0604020202020204" charset="0"/>
          </a:endParaRPr>
        </a:p>
      </dsp:txBody>
      <dsp:txXfrm rot="-5400000">
        <a:off x="1156199" y="1428230"/>
        <a:ext cx="6475219" cy="9418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91CF68-11B5-474A-96DE-4ABB3453449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3888105" cy="3563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1B53C1-9343-4D99-906A-FA8602E59E8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082369" y="1"/>
            <a:ext cx="3888105" cy="3563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BB27AB-1348-4232-A3EE-F82903F97DF3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7C7213-11C1-48DE-A295-12242C5C623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746119"/>
            <a:ext cx="3888105" cy="3563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B895FC-7893-4E56-BEE6-827EABBD95D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082369" y="6746119"/>
            <a:ext cx="3888105" cy="3563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FE3BA4-CF76-428A-879A-D94BAB6466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2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533400"/>
            <a:ext cx="4730750" cy="26622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897256" y="3373676"/>
            <a:ext cx="7178039" cy="319611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7708117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Shape 584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533400"/>
            <a:ext cx="4730750" cy="26622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5" name="Shape 585"/>
          <p:cNvSpPr txBox="1">
            <a:spLocks noGrp="1"/>
          </p:cNvSpPr>
          <p:nvPr>
            <p:ph type="body" idx="1"/>
          </p:nvPr>
        </p:nvSpPr>
        <p:spPr>
          <a:xfrm>
            <a:off x="897256" y="3373676"/>
            <a:ext cx="7178039" cy="319611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078930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20900" y="533400"/>
            <a:ext cx="4730750" cy="26622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Keseimbangan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transien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tercapai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apabila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induk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meluruh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konstanta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peluruhan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mendekati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konstanta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peluruhan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anak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Keseimbangan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permanen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akan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terjadi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jika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induk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meluruh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konstanta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peluruhan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jauh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lebih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kecil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dibandingkan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konstanta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peluruhan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8D66FA-24E6-4BFD-95DA-41BDD452ADB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431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20900" y="533400"/>
            <a:ext cx="4730750" cy="26622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Kondisi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anak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dapat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dilihat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sisi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setelah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mencapai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nilai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</a:t>
            </a:r>
            <a:r>
              <a:rPr lang="en-US" sz="1200" kern="1200" baseline="-25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maksimal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8D66FA-24E6-4BFD-95DA-41BDD452ADB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1184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20900" y="533400"/>
            <a:ext cx="4730750" cy="26622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umur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rata-rata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induk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besarnya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pada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orde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lebih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besar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daripada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umur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rata-rata </a:t>
            </a:r>
            <a:r>
              <a:rPr lang="en-US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inti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8D66FA-24E6-4BFD-95DA-41BDD452ADB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6329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20900" y="533400"/>
            <a:ext cx="4730750" cy="26622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8D66FA-24E6-4BFD-95DA-41BDD452ADB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542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bg>
      <p:bgPr>
        <a:solidFill>
          <a:srgbClr val="272C3B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Shape 9"/>
          <p:cNvGrpSpPr/>
          <p:nvPr/>
        </p:nvGrpSpPr>
        <p:grpSpPr>
          <a:xfrm>
            <a:off x="15" y="19"/>
            <a:ext cx="9143948" cy="5143381"/>
            <a:chOff x="15" y="19"/>
            <a:chExt cx="9143948" cy="5143381"/>
          </a:xfrm>
        </p:grpSpPr>
        <p:sp>
          <p:nvSpPr>
            <p:cNvPr id="10" name="Shape 10"/>
            <p:cNvSpPr/>
            <p:nvPr/>
          </p:nvSpPr>
          <p:spPr>
            <a:xfrm>
              <a:off x="15" y="935768"/>
              <a:ext cx="9143948" cy="728811"/>
            </a:xfrm>
            <a:custGeom>
              <a:avLst/>
              <a:gdLst/>
              <a:ahLst/>
              <a:cxnLst/>
              <a:rect l="0" t="0" r="0" b="0"/>
              <a:pathLst>
                <a:path w="70611" h="5628" extrusionOk="0">
                  <a:moveTo>
                    <a:pt x="6413" y="0"/>
                  </a:moveTo>
                  <a:lnTo>
                    <a:pt x="2552" y="1655"/>
                  </a:lnTo>
                  <a:lnTo>
                    <a:pt x="0" y="566"/>
                  </a:lnTo>
                  <a:lnTo>
                    <a:pt x="0" y="4510"/>
                  </a:lnTo>
                  <a:lnTo>
                    <a:pt x="2552" y="5627"/>
                  </a:lnTo>
                  <a:lnTo>
                    <a:pt x="6413" y="3972"/>
                  </a:lnTo>
                  <a:lnTo>
                    <a:pt x="10261" y="5627"/>
                  </a:lnTo>
                  <a:lnTo>
                    <a:pt x="14109" y="3972"/>
                  </a:lnTo>
                  <a:lnTo>
                    <a:pt x="17970" y="5627"/>
                  </a:lnTo>
                  <a:lnTo>
                    <a:pt x="21818" y="3972"/>
                  </a:lnTo>
                  <a:lnTo>
                    <a:pt x="25679" y="5627"/>
                  </a:lnTo>
                  <a:lnTo>
                    <a:pt x="29527" y="3972"/>
                  </a:lnTo>
                  <a:lnTo>
                    <a:pt x="33375" y="5627"/>
                  </a:lnTo>
                  <a:lnTo>
                    <a:pt x="37236" y="3972"/>
                  </a:lnTo>
                  <a:lnTo>
                    <a:pt x="41084" y="5627"/>
                  </a:lnTo>
                  <a:lnTo>
                    <a:pt x="44931" y="3972"/>
                  </a:lnTo>
                  <a:lnTo>
                    <a:pt x="48793" y="5627"/>
                  </a:lnTo>
                  <a:lnTo>
                    <a:pt x="52641" y="3972"/>
                  </a:lnTo>
                  <a:lnTo>
                    <a:pt x="56488" y="5627"/>
                  </a:lnTo>
                  <a:lnTo>
                    <a:pt x="60350" y="3972"/>
                  </a:lnTo>
                  <a:lnTo>
                    <a:pt x="64198" y="5627"/>
                  </a:lnTo>
                  <a:lnTo>
                    <a:pt x="68059" y="3972"/>
                  </a:lnTo>
                  <a:lnTo>
                    <a:pt x="70610" y="5062"/>
                  </a:lnTo>
                  <a:lnTo>
                    <a:pt x="70610" y="1104"/>
                  </a:lnTo>
                  <a:lnTo>
                    <a:pt x="68059" y="0"/>
                  </a:lnTo>
                  <a:lnTo>
                    <a:pt x="64198" y="1655"/>
                  </a:lnTo>
                  <a:lnTo>
                    <a:pt x="60350" y="0"/>
                  </a:lnTo>
                  <a:lnTo>
                    <a:pt x="56502" y="1655"/>
                  </a:lnTo>
                  <a:lnTo>
                    <a:pt x="52641" y="0"/>
                  </a:lnTo>
                  <a:lnTo>
                    <a:pt x="48793" y="1655"/>
                  </a:lnTo>
                  <a:lnTo>
                    <a:pt x="44931" y="0"/>
                  </a:lnTo>
                  <a:lnTo>
                    <a:pt x="41084" y="1655"/>
                  </a:lnTo>
                  <a:lnTo>
                    <a:pt x="37236" y="0"/>
                  </a:lnTo>
                  <a:lnTo>
                    <a:pt x="33375" y="1655"/>
                  </a:lnTo>
                  <a:lnTo>
                    <a:pt x="29527" y="0"/>
                  </a:lnTo>
                  <a:lnTo>
                    <a:pt x="25679" y="1655"/>
                  </a:lnTo>
                  <a:lnTo>
                    <a:pt x="21818" y="0"/>
                  </a:lnTo>
                  <a:lnTo>
                    <a:pt x="17970" y="1655"/>
                  </a:lnTo>
                  <a:lnTo>
                    <a:pt x="14122" y="0"/>
                  </a:lnTo>
                  <a:lnTo>
                    <a:pt x="10261" y="1655"/>
                  </a:lnTo>
                  <a:lnTo>
                    <a:pt x="6413" y="0"/>
                  </a:lnTo>
                  <a:close/>
                </a:path>
              </a:pathLst>
            </a:custGeom>
            <a:solidFill>
              <a:srgbClr val="3F455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" name="Shape 11"/>
            <p:cNvSpPr/>
            <p:nvPr/>
          </p:nvSpPr>
          <p:spPr>
            <a:xfrm>
              <a:off x="15" y="1964497"/>
              <a:ext cx="9143948" cy="728682"/>
            </a:xfrm>
            <a:custGeom>
              <a:avLst/>
              <a:gdLst/>
              <a:ahLst/>
              <a:cxnLst/>
              <a:rect l="0" t="0" r="0" b="0"/>
              <a:pathLst>
                <a:path w="70611" h="5627" extrusionOk="0">
                  <a:moveTo>
                    <a:pt x="6413" y="0"/>
                  </a:moveTo>
                  <a:lnTo>
                    <a:pt x="2552" y="1655"/>
                  </a:lnTo>
                  <a:lnTo>
                    <a:pt x="0" y="566"/>
                  </a:lnTo>
                  <a:lnTo>
                    <a:pt x="0" y="4510"/>
                  </a:lnTo>
                  <a:lnTo>
                    <a:pt x="2552" y="5627"/>
                  </a:lnTo>
                  <a:lnTo>
                    <a:pt x="6413" y="3972"/>
                  </a:lnTo>
                  <a:lnTo>
                    <a:pt x="10261" y="5627"/>
                  </a:lnTo>
                  <a:lnTo>
                    <a:pt x="14109" y="3972"/>
                  </a:lnTo>
                  <a:lnTo>
                    <a:pt x="17970" y="5627"/>
                  </a:lnTo>
                  <a:lnTo>
                    <a:pt x="21818" y="3972"/>
                  </a:lnTo>
                  <a:lnTo>
                    <a:pt x="25679" y="5627"/>
                  </a:lnTo>
                  <a:lnTo>
                    <a:pt x="29527" y="3972"/>
                  </a:lnTo>
                  <a:lnTo>
                    <a:pt x="33375" y="5627"/>
                  </a:lnTo>
                  <a:lnTo>
                    <a:pt x="37236" y="3972"/>
                  </a:lnTo>
                  <a:lnTo>
                    <a:pt x="41084" y="5627"/>
                  </a:lnTo>
                  <a:lnTo>
                    <a:pt x="44931" y="3972"/>
                  </a:lnTo>
                  <a:lnTo>
                    <a:pt x="48793" y="5627"/>
                  </a:lnTo>
                  <a:lnTo>
                    <a:pt x="52641" y="3972"/>
                  </a:lnTo>
                  <a:lnTo>
                    <a:pt x="56488" y="5627"/>
                  </a:lnTo>
                  <a:lnTo>
                    <a:pt x="60350" y="3972"/>
                  </a:lnTo>
                  <a:lnTo>
                    <a:pt x="64198" y="5627"/>
                  </a:lnTo>
                  <a:lnTo>
                    <a:pt x="68059" y="3972"/>
                  </a:lnTo>
                  <a:lnTo>
                    <a:pt x="70610" y="5061"/>
                  </a:lnTo>
                  <a:lnTo>
                    <a:pt x="70610" y="1103"/>
                  </a:lnTo>
                  <a:lnTo>
                    <a:pt x="68059" y="0"/>
                  </a:lnTo>
                  <a:lnTo>
                    <a:pt x="64198" y="1655"/>
                  </a:lnTo>
                  <a:lnTo>
                    <a:pt x="60350" y="0"/>
                  </a:lnTo>
                  <a:lnTo>
                    <a:pt x="56502" y="1655"/>
                  </a:lnTo>
                  <a:lnTo>
                    <a:pt x="52641" y="0"/>
                  </a:lnTo>
                  <a:lnTo>
                    <a:pt x="48793" y="1655"/>
                  </a:lnTo>
                  <a:lnTo>
                    <a:pt x="44931" y="0"/>
                  </a:lnTo>
                  <a:lnTo>
                    <a:pt x="41084" y="1655"/>
                  </a:lnTo>
                  <a:lnTo>
                    <a:pt x="37236" y="0"/>
                  </a:lnTo>
                  <a:lnTo>
                    <a:pt x="33375" y="1655"/>
                  </a:lnTo>
                  <a:lnTo>
                    <a:pt x="29527" y="0"/>
                  </a:lnTo>
                  <a:lnTo>
                    <a:pt x="25679" y="1655"/>
                  </a:lnTo>
                  <a:lnTo>
                    <a:pt x="21818" y="0"/>
                  </a:lnTo>
                  <a:lnTo>
                    <a:pt x="17970" y="1655"/>
                  </a:lnTo>
                  <a:lnTo>
                    <a:pt x="14122" y="0"/>
                  </a:lnTo>
                  <a:lnTo>
                    <a:pt x="10261" y="1655"/>
                  </a:lnTo>
                  <a:lnTo>
                    <a:pt x="6413" y="0"/>
                  </a:lnTo>
                  <a:close/>
                </a:path>
              </a:pathLst>
            </a:custGeom>
            <a:solidFill>
              <a:srgbClr val="3F455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>
              <a:off x="15" y="19"/>
              <a:ext cx="9143948" cy="635832"/>
            </a:xfrm>
            <a:custGeom>
              <a:avLst/>
              <a:gdLst/>
              <a:ahLst/>
              <a:cxnLst/>
              <a:rect l="0" t="0" r="0" b="0"/>
              <a:pathLst>
                <a:path w="70611" h="4910" extrusionOk="0">
                  <a:moveTo>
                    <a:pt x="0" y="0"/>
                  </a:moveTo>
                  <a:lnTo>
                    <a:pt x="0" y="3793"/>
                  </a:lnTo>
                  <a:lnTo>
                    <a:pt x="2552" y="4910"/>
                  </a:lnTo>
                  <a:lnTo>
                    <a:pt x="6413" y="3255"/>
                  </a:lnTo>
                  <a:lnTo>
                    <a:pt x="10261" y="4910"/>
                  </a:lnTo>
                  <a:lnTo>
                    <a:pt x="14109" y="3255"/>
                  </a:lnTo>
                  <a:lnTo>
                    <a:pt x="17970" y="4910"/>
                  </a:lnTo>
                  <a:lnTo>
                    <a:pt x="21818" y="3255"/>
                  </a:lnTo>
                  <a:lnTo>
                    <a:pt x="25679" y="4910"/>
                  </a:lnTo>
                  <a:lnTo>
                    <a:pt x="29527" y="3255"/>
                  </a:lnTo>
                  <a:lnTo>
                    <a:pt x="33375" y="4910"/>
                  </a:lnTo>
                  <a:lnTo>
                    <a:pt x="37236" y="3255"/>
                  </a:lnTo>
                  <a:lnTo>
                    <a:pt x="41084" y="4910"/>
                  </a:lnTo>
                  <a:lnTo>
                    <a:pt x="44931" y="3255"/>
                  </a:lnTo>
                  <a:lnTo>
                    <a:pt x="48793" y="4910"/>
                  </a:lnTo>
                  <a:lnTo>
                    <a:pt x="52641" y="3255"/>
                  </a:lnTo>
                  <a:lnTo>
                    <a:pt x="56488" y="4910"/>
                  </a:lnTo>
                  <a:lnTo>
                    <a:pt x="60350" y="3255"/>
                  </a:lnTo>
                  <a:lnTo>
                    <a:pt x="64198" y="4910"/>
                  </a:lnTo>
                  <a:lnTo>
                    <a:pt x="68059" y="3255"/>
                  </a:lnTo>
                  <a:lnTo>
                    <a:pt x="70610" y="4344"/>
                  </a:lnTo>
                  <a:lnTo>
                    <a:pt x="70610" y="400"/>
                  </a:lnTo>
                  <a:lnTo>
                    <a:pt x="69700" y="0"/>
                  </a:lnTo>
                  <a:lnTo>
                    <a:pt x="66390" y="0"/>
                  </a:lnTo>
                  <a:lnTo>
                    <a:pt x="64198" y="938"/>
                  </a:lnTo>
                  <a:lnTo>
                    <a:pt x="62019" y="0"/>
                  </a:lnTo>
                  <a:lnTo>
                    <a:pt x="58681" y="0"/>
                  </a:lnTo>
                  <a:lnTo>
                    <a:pt x="56502" y="938"/>
                  </a:lnTo>
                  <a:lnTo>
                    <a:pt x="54309" y="0"/>
                  </a:lnTo>
                  <a:lnTo>
                    <a:pt x="50972" y="0"/>
                  </a:lnTo>
                  <a:lnTo>
                    <a:pt x="48793" y="938"/>
                  </a:lnTo>
                  <a:lnTo>
                    <a:pt x="46614" y="0"/>
                  </a:lnTo>
                  <a:lnTo>
                    <a:pt x="43263" y="0"/>
                  </a:lnTo>
                  <a:lnTo>
                    <a:pt x="41084" y="938"/>
                  </a:lnTo>
                  <a:lnTo>
                    <a:pt x="38905" y="0"/>
                  </a:lnTo>
                  <a:lnTo>
                    <a:pt x="35567" y="0"/>
                  </a:lnTo>
                  <a:lnTo>
                    <a:pt x="33375" y="938"/>
                  </a:lnTo>
                  <a:lnTo>
                    <a:pt x="31196" y="0"/>
                  </a:lnTo>
                  <a:lnTo>
                    <a:pt x="27858" y="0"/>
                  </a:lnTo>
                  <a:lnTo>
                    <a:pt x="25679" y="938"/>
                  </a:lnTo>
                  <a:lnTo>
                    <a:pt x="23486" y="0"/>
                  </a:lnTo>
                  <a:lnTo>
                    <a:pt x="20149" y="0"/>
                  </a:lnTo>
                  <a:lnTo>
                    <a:pt x="17970" y="938"/>
                  </a:lnTo>
                  <a:lnTo>
                    <a:pt x="15791" y="0"/>
                  </a:lnTo>
                  <a:lnTo>
                    <a:pt x="12440" y="0"/>
                  </a:lnTo>
                  <a:lnTo>
                    <a:pt x="10261" y="938"/>
                  </a:lnTo>
                  <a:lnTo>
                    <a:pt x="8082" y="0"/>
                  </a:lnTo>
                  <a:lnTo>
                    <a:pt x="4744" y="0"/>
                  </a:lnTo>
                  <a:lnTo>
                    <a:pt x="2552" y="938"/>
                  </a:lnTo>
                  <a:lnTo>
                    <a:pt x="345" y="0"/>
                  </a:lnTo>
                  <a:close/>
                </a:path>
              </a:pathLst>
            </a:custGeom>
            <a:solidFill>
              <a:srgbClr val="3F455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>
              <a:off x="15" y="4021823"/>
              <a:ext cx="9143948" cy="728682"/>
            </a:xfrm>
            <a:custGeom>
              <a:avLst/>
              <a:gdLst/>
              <a:ahLst/>
              <a:cxnLst/>
              <a:rect l="0" t="0" r="0" b="0"/>
              <a:pathLst>
                <a:path w="70611" h="5627" extrusionOk="0">
                  <a:moveTo>
                    <a:pt x="6413" y="0"/>
                  </a:moveTo>
                  <a:lnTo>
                    <a:pt x="2552" y="1655"/>
                  </a:lnTo>
                  <a:lnTo>
                    <a:pt x="0" y="566"/>
                  </a:lnTo>
                  <a:lnTo>
                    <a:pt x="0" y="4510"/>
                  </a:lnTo>
                  <a:lnTo>
                    <a:pt x="2552" y="5627"/>
                  </a:lnTo>
                  <a:lnTo>
                    <a:pt x="6413" y="3972"/>
                  </a:lnTo>
                  <a:lnTo>
                    <a:pt x="10261" y="5627"/>
                  </a:lnTo>
                  <a:lnTo>
                    <a:pt x="14109" y="3972"/>
                  </a:lnTo>
                  <a:lnTo>
                    <a:pt x="17970" y="5627"/>
                  </a:lnTo>
                  <a:lnTo>
                    <a:pt x="21818" y="3972"/>
                  </a:lnTo>
                  <a:lnTo>
                    <a:pt x="25679" y="5627"/>
                  </a:lnTo>
                  <a:lnTo>
                    <a:pt x="29527" y="3972"/>
                  </a:lnTo>
                  <a:lnTo>
                    <a:pt x="33375" y="5627"/>
                  </a:lnTo>
                  <a:lnTo>
                    <a:pt x="37236" y="3972"/>
                  </a:lnTo>
                  <a:lnTo>
                    <a:pt x="41084" y="5627"/>
                  </a:lnTo>
                  <a:lnTo>
                    <a:pt x="44931" y="3972"/>
                  </a:lnTo>
                  <a:lnTo>
                    <a:pt x="48793" y="5627"/>
                  </a:lnTo>
                  <a:lnTo>
                    <a:pt x="52641" y="3972"/>
                  </a:lnTo>
                  <a:lnTo>
                    <a:pt x="56488" y="5627"/>
                  </a:lnTo>
                  <a:lnTo>
                    <a:pt x="60350" y="3972"/>
                  </a:lnTo>
                  <a:lnTo>
                    <a:pt x="64198" y="5627"/>
                  </a:lnTo>
                  <a:lnTo>
                    <a:pt x="68059" y="3972"/>
                  </a:lnTo>
                  <a:lnTo>
                    <a:pt x="70610" y="5062"/>
                  </a:lnTo>
                  <a:lnTo>
                    <a:pt x="70610" y="1104"/>
                  </a:lnTo>
                  <a:lnTo>
                    <a:pt x="68059" y="0"/>
                  </a:lnTo>
                  <a:lnTo>
                    <a:pt x="64198" y="1655"/>
                  </a:lnTo>
                  <a:lnTo>
                    <a:pt x="60350" y="0"/>
                  </a:lnTo>
                  <a:lnTo>
                    <a:pt x="56502" y="1655"/>
                  </a:lnTo>
                  <a:lnTo>
                    <a:pt x="52641" y="0"/>
                  </a:lnTo>
                  <a:lnTo>
                    <a:pt x="48793" y="1655"/>
                  </a:lnTo>
                  <a:lnTo>
                    <a:pt x="44931" y="0"/>
                  </a:lnTo>
                  <a:lnTo>
                    <a:pt x="41084" y="1655"/>
                  </a:lnTo>
                  <a:lnTo>
                    <a:pt x="37236" y="0"/>
                  </a:lnTo>
                  <a:lnTo>
                    <a:pt x="33375" y="1655"/>
                  </a:lnTo>
                  <a:lnTo>
                    <a:pt x="29527" y="0"/>
                  </a:lnTo>
                  <a:lnTo>
                    <a:pt x="25679" y="1655"/>
                  </a:lnTo>
                  <a:lnTo>
                    <a:pt x="21818" y="0"/>
                  </a:lnTo>
                  <a:lnTo>
                    <a:pt x="17970" y="1655"/>
                  </a:lnTo>
                  <a:lnTo>
                    <a:pt x="14122" y="0"/>
                  </a:lnTo>
                  <a:lnTo>
                    <a:pt x="10261" y="1655"/>
                  </a:lnTo>
                  <a:lnTo>
                    <a:pt x="6413" y="0"/>
                  </a:lnTo>
                  <a:close/>
                </a:path>
              </a:pathLst>
            </a:custGeom>
            <a:solidFill>
              <a:srgbClr val="3F455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>
              <a:off x="15" y="2993095"/>
              <a:ext cx="9143948" cy="728811"/>
            </a:xfrm>
            <a:custGeom>
              <a:avLst/>
              <a:gdLst/>
              <a:ahLst/>
              <a:cxnLst/>
              <a:rect l="0" t="0" r="0" b="0"/>
              <a:pathLst>
                <a:path w="70611" h="5628" extrusionOk="0">
                  <a:moveTo>
                    <a:pt x="6413" y="1"/>
                  </a:moveTo>
                  <a:lnTo>
                    <a:pt x="2552" y="1656"/>
                  </a:lnTo>
                  <a:lnTo>
                    <a:pt x="0" y="566"/>
                  </a:lnTo>
                  <a:lnTo>
                    <a:pt x="0" y="4510"/>
                  </a:lnTo>
                  <a:lnTo>
                    <a:pt x="2552" y="5627"/>
                  </a:lnTo>
                  <a:lnTo>
                    <a:pt x="6413" y="3972"/>
                  </a:lnTo>
                  <a:lnTo>
                    <a:pt x="10261" y="5627"/>
                  </a:lnTo>
                  <a:lnTo>
                    <a:pt x="14109" y="3972"/>
                  </a:lnTo>
                  <a:lnTo>
                    <a:pt x="17970" y="5627"/>
                  </a:lnTo>
                  <a:lnTo>
                    <a:pt x="21818" y="3972"/>
                  </a:lnTo>
                  <a:lnTo>
                    <a:pt x="25679" y="5627"/>
                  </a:lnTo>
                  <a:lnTo>
                    <a:pt x="29527" y="3972"/>
                  </a:lnTo>
                  <a:lnTo>
                    <a:pt x="33375" y="5627"/>
                  </a:lnTo>
                  <a:lnTo>
                    <a:pt x="37236" y="3972"/>
                  </a:lnTo>
                  <a:lnTo>
                    <a:pt x="41084" y="5627"/>
                  </a:lnTo>
                  <a:lnTo>
                    <a:pt x="44931" y="3972"/>
                  </a:lnTo>
                  <a:lnTo>
                    <a:pt x="48793" y="5627"/>
                  </a:lnTo>
                  <a:lnTo>
                    <a:pt x="52641" y="3972"/>
                  </a:lnTo>
                  <a:lnTo>
                    <a:pt x="56488" y="5627"/>
                  </a:lnTo>
                  <a:lnTo>
                    <a:pt x="60350" y="3972"/>
                  </a:lnTo>
                  <a:lnTo>
                    <a:pt x="64198" y="5627"/>
                  </a:lnTo>
                  <a:lnTo>
                    <a:pt x="68059" y="3972"/>
                  </a:lnTo>
                  <a:lnTo>
                    <a:pt x="70610" y="5062"/>
                  </a:lnTo>
                  <a:lnTo>
                    <a:pt x="70610" y="1104"/>
                  </a:lnTo>
                  <a:lnTo>
                    <a:pt x="68059" y="1"/>
                  </a:lnTo>
                  <a:lnTo>
                    <a:pt x="64198" y="1656"/>
                  </a:lnTo>
                  <a:lnTo>
                    <a:pt x="60350" y="1"/>
                  </a:lnTo>
                  <a:lnTo>
                    <a:pt x="56502" y="1656"/>
                  </a:lnTo>
                  <a:lnTo>
                    <a:pt x="52641" y="1"/>
                  </a:lnTo>
                  <a:lnTo>
                    <a:pt x="48793" y="1656"/>
                  </a:lnTo>
                  <a:lnTo>
                    <a:pt x="44931" y="1"/>
                  </a:lnTo>
                  <a:lnTo>
                    <a:pt x="41084" y="1656"/>
                  </a:lnTo>
                  <a:lnTo>
                    <a:pt x="37236" y="1"/>
                  </a:lnTo>
                  <a:lnTo>
                    <a:pt x="33375" y="1656"/>
                  </a:lnTo>
                  <a:lnTo>
                    <a:pt x="29527" y="1"/>
                  </a:lnTo>
                  <a:lnTo>
                    <a:pt x="25679" y="1656"/>
                  </a:lnTo>
                  <a:lnTo>
                    <a:pt x="21818" y="1"/>
                  </a:lnTo>
                  <a:lnTo>
                    <a:pt x="17970" y="1656"/>
                  </a:lnTo>
                  <a:lnTo>
                    <a:pt x="14122" y="1"/>
                  </a:lnTo>
                  <a:lnTo>
                    <a:pt x="10261" y="1656"/>
                  </a:lnTo>
                  <a:lnTo>
                    <a:pt x="6413" y="1"/>
                  </a:lnTo>
                  <a:close/>
                </a:path>
              </a:pathLst>
            </a:custGeom>
            <a:solidFill>
              <a:srgbClr val="3F455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" name="Shape 15"/>
            <p:cNvSpPr/>
            <p:nvPr/>
          </p:nvSpPr>
          <p:spPr>
            <a:xfrm>
              <a:off x="3607556" y="5050422"/>
              <a:ext cx="432262" cy="92979"/>
            </a:xfrm>
            <a:custGeom>
              <a:avLst/>
              <a:gdLst/>
              <a:ahLst/>
              <a:cxnLst/>
              <a:rect l="0" t="0" r="0" b="0"/>
              <a:pathLst>
                <a:path w="3338" h="718" extrusionOk="0">
                  <a:moveTo>
                    <a:pt x="1669" y="1"/>
                  </a:moveTo>
                  <a:lnTo>
                    <a:pt x="0" y="718"/>
                  </a:lnTo>
                  <a:lnTo>
                    <a:pt x="3338" y="718"/>
                  </a:lnTo>
                  <a:lnTo>
                    <a:pt x="1669" y="1"/>
                  </a:lnTo>
                  <a:close/>
                </a:path>
              </a:pathLst>
            </a:custGeom>
            <a:solidFill>
              <a:srgbClr val="3F455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6" name="Shape 16"/>
            <p:cNvSpPr/>
            <p:nvPr/>
          </p:nvSpPr>
          <p:spPr>
            <a:xfrm>
              <a:off x="4604039" y="5050422"/>
              <a:ext cx="434075" cy="92979"/>
            </a:xfrm>
            <a:custGeom>
              <a:avLst/>
              <a:gdLst/>
              <a:ahLst/>
              <a:cxnLst/>
              <a:rect l="0" t="0" r="0" b="0"/>
              <a:pathLst>
                <a:path w="3352" h="718" extrusionOk="0">
                  <a:moveTo>
                    <a:pt x="1683" y="1"/>
                  </a:moveTo>
                  <a:lnTo>
                    <a:pt x="1" y="718"/>
                  </a:lnTo>
                  <a:lnTo>
                    <a:pt x="3352" y="718"/>
                  </a:lnTo>
                  <a:lnTo>
                    <a:pt x="1683" y="1"/>
                  </a:lnTo>
                  <a:close/>
                </a:path>
              </a:pathLst>
            </a:custGeom>
            <a:solidFill>
              <a:srgbClr val="3F455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" name="Shape 17"/>
            <p:cNvSpPr/>
            <p:nvPr/>
          </p:nvSpPr>
          <p:spPr>
            <a:xfrm>
              <a:off x="5588756" y="5050421"/>
              <a:ext cx="432262" cy="92979"/>
            </a:xfrm>
            <a:custGeom>
              <a:avLst/>
              <a:gdLst/>
              <a:ahLst/>
              <a:cxnLst/>
              <a:rect l="0" t="0" r="0" b="0"/>
              <a:pathLst>
                <a:path w="3338" h="718" extrusionOk="0">
                  <a:moveTo>
                    <a:pt x="1669" y="1"/>
                  </a:moveTo>
                  <a:lnTo>
                    <a:pt x="0" y="718"/>
                  </a:lnTo>
                  <a:lnTo>
                    <a:pt x="3338" y="718"/>
                  </a:lnTo>
                  <a:lnTo>
                    <a:pt x="1669" y="1"/>
                  </a:lnTo>
                  <a:close/>
                </a:path>
              </a:pathLst>
            </a:custGeom>
            <a:solidFill>
              <a:srgbClr val="3F455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8" name="Shape 18"/>
            <p:cNvSpPr/>
            <p:nvPr/>
          </p:nvSpPr>
          <p:spPr>
            <a:xfrm>
              <a:off x="6585239" y="5050421"/>
              <a:ext cx="434075" cy="92979"/>
            </a:xfrm>
            <a:custGeom>
              <a:avLst/>
              <a:gdLst/>
              <a:ahLst/>
              <a:cxnLst/>
              <a:rect l="0" t="0" r="0" b="0"/>
              <a:pathLst>
                <a:path w="3352" h="718" extrusionOk="0">
                  <a:moveTo>
                    <a:pt x="1683" y="1"/>
                  </a:moveTo>
                  <a:lnTo>
                    <a:pt x="1" y="718"/>
                  </a:lnTo>
                  <a:lnTo>
                    <a:pt x="3352" y="718"/>
                  </a:lnTo>
                  <a:lnTo>
                    <a:pt x="1683" y="1"/>
                  </a:lnTo>
                  <a:close/>
                </a:path>
              </a:pathLst>
            </a:custGeom>
            <a:solidFill>
              <a:srgbClr val="3F455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9" name="Shape 19"/>
            <p:cNvSpPr/>
            <p:nvPr/>
          </p:nvSpPr>
          <p:spPr>
            <a:xfrm>
              <a:off x="7569956" y="5050421"/>
              <a:ext cx="432262" cy="92979"/>
            </a:xfrm>
            <a:custGeom>
              <a:avLst/>
              <a:gdLst/>
              <a:ahLst/>
              <a:cxnLst/>
              <a:rect l="0" t="0" r="0" b="0"/>
              <a:pathLst>
                <a:path w="3338" h="718" extrusionOk="0">
                  <a:moveTo>
                    <a:pt x="1669" y="1"/>
                  </a:moveTo>
                  <a:lnTo>
                    <a:pt x="0" y="718"/>
                  </a:lnTo>
                  <a:lnTo>
                    <a:pt x="3338" y="718"/>
                  </a:lnTo>
                  <a:lnTo>
                    <a:pt x="1669" y="1"/>
                  </a:lnTo>
                  <a:close/>
                </a:path>
              </a:pathLst>
            </a:custGeom>
            <a:solidFill>
              <a:srgbClr val="3F455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0" name="Shape 20"/>
            <p:cNvSpPr/>
            <p:nvPr/>
          </p:nvSpPr>
          <p:spPr>
            <a:xfrm>
              <a:off x="8566439" y="5050421"/>
              <a:ext cx="434075" cy="92979"/>
            </a:xfrm>
            <a:custGeom>
              <a:avLst/>
              <a:gdLst/>
              <a:ahLst/>
              <a:cxnLst/>
              <a:rect l="0" t="0" r="0" b="0"/>
              <a:pathLst>
                <a:path w="3352" h="718" extrusionOk="0">
                  <a:moveTo>
                    <a:pt x="1683" y="1"/>
                  </a:moveTo>
                  <a:lnTo>
                    <a:pt x="1" y="718"/>
                  </a:lnTo>
                  <a:lnTo>
                    <a:pt x="3352" y="718"/>
                  </a:lnTo>
                  <a:lnTo>
                    <a:pt x="1683" y="1"/>
                  </a:lnTo>
                  <a:close/>
                </a:path>
              </a:pathLst>
            </a:custGeom>
            <a:solidFill>
              <a:srgbClr val="3F455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1" name="Shape 21"/>
            <p:cNvSpPr/>
            <p:nvPr/>
          </p:nvSpPr>
          <p:spPr>
            <a:xfrm>
              <a:off x="1626356" y="5050421"/>
              <a:ext cx="432262" cy="92979"/>
            </a:xfrm>
            <a:custGeom>
              <a:avLst/>
              <a:gdLst/>
              <a:ahLst/>
              <a:cxnLst/>
              <a:rect l="0" t="0" r="0" b="0"/>
              <a:pathLst>
                <a:path w="3338" h="718" extrusionOk="0">
                  <a:moveTo>
                    <a:pt x="1669" y="1"/>
                  </a:moveTo>
                  <a:lnTo>
                    <a:pt x="0" y="718"/>
                  </a:lnTo>
                  <a:lnTo>
                    <a:pt x="3338" y="718"/>
                  </a:lnTo>
                  <a:lnTo>
                    <a:pt x="1669" y="1"/>
                  </a:lnTo>
                  <a:close/>
                </a:path>
              </a:pathLst>
            </a:custGeom>
            <a:solidFill>
              <a:srgbClr val="3F455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2" name="Shape 22"/>
            <p:cNvSpPr/>
            <p:nvPr/>
          </p:nvSpPr>
          <p:spPr>
            <a:xfrm>
              <a:off x="2622839" y="5050421"/>
              <a:ext cx="434075" cy="92979"/>
            </a:xfrm>
            <a:custGeom>
              <a:avLst/>
              <a:gdLst/>
              <a:ahLst/>
              <a:cxnLst/>
              <a:rect l="0" t="0" r="0" b="0"/>
              <a:pathLst>
                <a:path w="3352" h="718" extrusionOk="0">
                  <a:moveTo>
                    <a:pt x="1683" y="1"/>
                  </a:moveTo>
                  <a:lnTo>
                    <a:pt x="1" y="718"/>
                  </a:lnTo>
                  <a:lnTo>
                    <a:pt x="3352" y="718"/>
                  </a:lnTo>
                  <a:lnTo>
                    <a:pt x="1683" y="1"/>
                  </a:lnTo>
                  <a:close/>
                </a:path>
              </a:pathLst>
            </a:custGeom>
            <a:solidFill>
              <a:srgbClr val="3F455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3" name="Shape 23"/>
            <p:cNvSpPr/>
            <p:nvPr/>
          </p:nvSpPr>
          <p:spPr>
            <a:xfrm>
              <a:off x="565439" y="5050421"/>
              <a:ext cx="434075" cy="92979"/>
            </a:xfrm>
            <a:custGeom>
              <a:avLst/>
              <a:gdLst/>
              <a:ahLst/>
              <a:cxnLst/>
              <a:rect l="0" t="0" r="0" b="0"/>
              <a:pathLst>
                <a:path w="3352" h="718" extrusionOk="0">
                  <a:moveTo>
                    <a:pt x="1683" y="1"/>
                  </a:moveTo>
                  <a:lnTo>
                    <a:pt x="1" y="718"/>
                  </a:lnTo>
                  <a:lnTo>
                    <a:pt x="3352" y="718"/>
                  </a:lnTo>
                  <a:lnTo>
                    <a:pt x="1683" y="1"/>
                  </a:lnTo>
                  <a:close/>
                </a:path>
              </a:pathLst>
            </a:custGeom>
            <a:solidFill>
              <a:srgbClr val="3F455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24" name="Shape 24"/>
          <p:cNvGrpSpPr/>
          <p:nvPr/>
        </p:nvGrpSpPr>
        <p:grpSpPr>
          <a:xfrm>
            <a:off x="7012652" y="365551"/>
            <a:ext cx="1129585" cy="1293878"/>
            <a:chOff x="2114725" y="2426875"/>
            <a:chExt cx="236875" cy="271350"/>
          </a:xfrm>
        </p:grpSpPr>
        <p:sp>
          <p:nvSpPr>
            <p:cNvPr id="25" name="Shape 25"/>
            <p:cNvSpPr/>
            <p:nvPr/>
          </p:nvSpPr>
          <p:spPr>
            <a:xfrm>
              <a:off x="2114725" y="2482375"/>
              <a:ext cx="188625" cy="125875"/>
            </a:xfrm>
            <a:custGeom>
              <a:avLst/>
              <a:gdLst/>
              <a:ahLst/>
              <a:cxnLst/>
              <a:rect l="0" t="0" r="0" b="0"/>
              <a:pathLst>
                <a:path w="7545" h="5035" extrusionOk="0">
                  <a:moveTo>
                    <a:pt x="3200" y="1352"/>
                  </a:moveTo>
                  <a:lnTo>
                    <a:pt x="3269" y="1366"/>
                  </a:lnTo>
                  <a:lnTo>
                    <a:pt x="3324" y="1393"/>
                  </a:lnTo>
                  <a:lnTo>
                    <a:pt x="3407" y="1448"/>
                  </a:lnTo>
                  <a:lnTo>
                    <a:pt x="3462" y="1517"/>
                  </a:lnTo>
                  <a:lnTo>
                    <a:pt x="3503" y="1586"/>
                  </a:lnTo>
                  <a:lnTo>
                    <a:pt x="3517" y="1655"/>
                  </a:lnTo>
                  <a:lnTo>
                    <a:pt x="3531" y="1724"/>
                  </a:lnTo>
                  <a:lnTo>
                    <a:pt x="3448" y="1724"/>
                  </a:lnTo>
                  <a:lnTo>
                    <a:pt x="3379" y="1711"/>
                  </a:lnTo>
                  <a:lnTo>
                    <a:pt x="3310" y="1697"/>
                  </a:lnTo>
                  <a:lnTo>
                    <a:pt x="3255" y="1669"/>
                  </a:lnTo>
                  <a:lnTo>
                    <a:pt x="3172" y="1614"/>
                  </a:lnTo>
                  <a:lnTo>
                    <a:pt x="3104" y="1545"/>
                  </a:lnTo>
                  <a:lnTo>
                    <a:pt x="3076" y="1476"/>
                  </a:lnTo>
                  <a:lnTo>
                    <a:pt x="3062" y="1407"/>
                  </a:lnTo>
                  <a:lnTo>
                    <a:pt x="3048" y="1352"/>
                  </a:lnTo>
                  <a:close/>
                  <a:moveTo>
                    <a:pt x="4565" y="1352"/>
                  </a:moveTo>
                  <a:lnTo>
                    <a:pt x="4552" y="1407"/>
                  </a:lnTo>
                  <a:lnTo>
                    <a:pt x="4538" y="1476"/>
                  </a:lnTo>
                  <a:lnTo>
                    <a:pt x="4496" y="1545"/>
                  </a:lnTo>
                  <a:lnTo>
                    <a:pt x="4441" y="1614"/>
                  </a:lnTo>
                  <a:lnTo>
                    <a:pt x="4359" y="1669"/>
                  </a:lnTo>
                  <a:lnTo>
                    <a:pt x="4303" y="1697"/>
                  </a:lnTo>
                  <a:lnTo>
                    <a:pt x="4234" y="1711"/>
                  </a:lnTo>
                  <a:lnTo>
                    <a:pt x="4165" y="1724"/>
                  </a:lnTo>
                  <a:lnTo>
                    <a:pt x="4083" y="1724"/>
                  </a:lnTo>
                  <a:lnTo>
                    <a:pt x="4096" y="1655"/>
                  </a:lnTo>
                  <a:lnTo>
                    <a:pt x="4110" y="1586"/>
                  </a:lnTo>
                  <a:lnTo>
                    <a:pt x="4152" y="1517"/>
                  </a:lnTo>
                  <a:lnTo>
                    <a:pt x="4207" y="1448"/>
                  </a:lnTo>
                  <a:lnTo>
                    <a:pt x="4290" y="1393"/>
                  </a:lnTo>
                  <a:lnTo>
                    <a:pt x="4345" y="1366"/>
                  </a:lnTo>
                  <a:lnTo>
                    <a:pt x="4414" y="1352"/>
                  </a:lnTo>
                  <a:close/>
                  <a:moveTo>
                    <a:pt x="2745" y="0"/>
                  </a:moveTo>
                  <a:lnTo>
                    <a:pt x="2717" y="14"/>
                  </a:lnTo>
                  <a:lnTo>
                    <a:pt x="2690" y="42"/>
                  </a:lnTo>
                  <a:lnTo>
                    <a:pt x="2676" y="69"/>
                  </a:lnTo>
                  <a:lnTo>
                    <a:pt x="2662" y="111"/>
                  </a:lnTo>
                  <a:lnTo>
                    <a:pt x="2676" y="276"/>
                  </a:lnTo>
                  <a:lnTo>
                    <a:pt x="2662" y="456"/>
                  </a:lnTo>
                  <a:lnTo>
                    <a:pt x="2648" y="855"/>
                  </a:lnTo>
                  <a:lnTo>
                    <a:pt x="2635" y="1062"/>
                  </a:lnTo>
                  <a:lnTo>
                    <a:pt x="2648" y="1242"/>
                  </a:lnTo>
                  <a:lnTo>
                    <a:pt x="2662" y="1407"/>
                  </a:lnTo>
                  <a:lnTo>
                    <a:pt x="2704" y="1559"/>
                  </a:lnTo>
                  <a:lnTo>
                    <a:pt x="2786" y="1738"/>
                  </a:lnTo>
                  <a:lnTo>
                    <a:pt x="2897" y="1917"/>
                  </a:lnTo>
                  <a:lnTo>
                    <a:pt x="3048" y="2069"/>
                  </a:lnTo>
                  <a:lnTo>
                    <a:pt x="3131" y="2138"/>
                  </a:lnTo>
                  <a:lnTo>
                    <a:pt x="3214" y="2207"/>
                  </a:lnTo>
                  <a:lnTo>
                    <a:pt x="3048" y="2262"/>
                  </a:lnTo>
                  <a:lnTo>
                    <a:pt x="2883" y="2290"/>
                  </a:lnTo>
                  <a:lnTo>
                    <a:pt x="2704" y="2304"/>
                  </a:lnTo>
                  <a:lnTo>
                    <a:pt x="2524" y="2290"/>
                  </a:lnTo>
                  <a:lnTo>
                    <a:pt x="2345" y="2262"/>
                  </a:lnTo>
                  <a:lnTo>
                    <a:pt x="2180" y="2207"/>
                  </a:lnTo>
                  <a:lnTo>
                    <a:pt x="2014" y="2152"/>
                  </a:lnTo>
                  <a:lnTo>
                    <a:pt x="1876" y="2097"/>
                  </a:lnTo>
                  <a:lnTo>
                    <a:pt x="1780" y="2028"/>
                  </a:lnTo>
                  <a:lnTo>
                    <a:pt x="1683" y="1931"/>
                  </a:lnTo>
                  <a:lnTo>
                    <a:pt x="1614" y="1821"/>
                  </a:lnTo>
                  <a:lnTo>
                    <a:pt x="1545" y="1683"/>
                  </a:lnTo>
                  <a:lnTo>
                    <a:pt x="1504" y="1545"/>
                  </a:lnTo>
                  <a:lnTo>
                    <a:pt x="1449" y="1393"/>
                  </a:lnTo>
                  <a:lnTo>
                    <a:pt x="1393" y="1090"/>
                  </a:lnTo>
                  <a:lnTo>
                    <a:pt x="1352" y="800"/>
                  </a:lnTo>
                  <a:lnTo>
                    <a:pt x="1324" y="566"/>
                  </a:lnTo>
                  <a:lnTo>
                    <a:pt x="1297" y="428"/>
                  </a:lnTo>
                  <a:lnTo>
                    <a:pt x="1283" y="387"/>
                  </a:lnTo>
                  <a:lnTo>
                    <a:pt x="1269" y="387"/>
                  </a:lnTo>
                  <a:lnTo>
                    <a:pt x="993" y="718"/>
                  </a:lnTo>
                  <a:lnTo>
                    <a:pt x="718" y="1062"/>
                  </a:lnTo>
                  <a:lnTo>
                    <a:pt x="594" y="1242"/>
                  </a:lnTo>
                  <a:lnTo>
                    <a:pt x="469" y="1421"/>
                  </a:lnTo>
                  <a:lnTo>
                    <a:pt x="373" y="1614"/>
                  </a:lnTo>
                  <a:lnTo>
                    <a:pt x="276" y="1807"/>
                  </a:lnTo>
                  <a:lnTo>
                    <a:pt x="180" y="2083"/>
                  </a:lnTo>
                  <a:lnTo>
                    <a:pt x="111" y="2359"/>
                  </a:lnTo>
                  <a:lnTo>
                    <a:pt x="56" y="2648"/>
                  </a:lnTo>
                  <a:lnTo>
                    <a:pt x="28" y="2924"/>
                  </a:lnTo>
                  <a:lnTo>
                    <a:pt x="1" y="3214"/>
                  </a:lnTo>
                  <a:lnTo>
                    <a:pt x="1" y="3490"/>
                  </a:lnTo>
                  <a:lnTo>
                    <a:pt x="14" y="3779"/>
                  </a:lnTo>
                  <a:lnTo>
                    <a:pt x="28" y="4069"/>
                  </a:lnTo>
                  <a:lnTo>
                    <a:pt x="28" y="4083"/>
                  </a:lnTo>
                  <a:lnTo>
                    <a:pt x="56" y="4069"/>
                  </a:lnTo>
                  <a:lnTo>
                    <a:pt x="97" y="4027"/>
                  </a:lnTo>
                  <a:lnTo>
                    <a:pt x="304" y="3821"/>
                  </a:lnTo>
                  <a:lnTo>
                    <a:pt x="428" y="3710"/>
                  </a:lnTo>
                  <a:lnTo>
                    <a:pt x="580" y="3600"/>
                  </a:lnTo>
                  <a:lnTo>
                    <a:pt x="649" y="3558"/>
                  </a:lnTo>
                  <a:lnTo>
                    <a:pt x="731" y="3531"/>
                  </a:lnTo>
                  <a:lnTo>
                    <a:pt x="814" y="3503"/>
                  </a:lnTo>
                  <a:lnTo>
                    <a:pt x="897" y="3490"/>
                  </a:lnTo>
                  <a:lnTo>
                    <a:pt x="911" y="3572"/>
                  </a:lnTo>
                  <a:lnTo>
                    <a:pt x="938" y="3655"/>
                  </a:lnTo>
                  <a:lnTo>
                    <a:pt x="993" y="3821"/>
                  </a:lnTo>
                  <a:lnTo>
                    <a:pt x="1076" y="3986"/>
                  </a:lnTo>
                  <a:lnTo>
                    <a:pt x="1187" y="4124"/>
                  </a:lnTo>
                  <a:lnTo>
                    <a:pt x="1311" y="4262"/>
                  </a:lnTo>
                  <a:lnTo>
                    <a:pt x="1449" y="4400"/>
                  </a:lnTo>
                  <a:lnTo>
                    <a:pt x="1711" y="4620"/>
                  </a:lnTo>
                  <a:lnTo>
                    <a:pt x="1724" y="4620"/>
                  </a:lnTo>
                  <a:lnTo>
                    <a:pt x="1738" y="4607"/>
                  </a:lnTo>
                  <a:lnTo>
                    <a:pt x="1766" y="4538"/>
                  </a:lnTo>
                  <a:lnTo>
                    <a:pt x="1821" y="4276"/>
                  </a:lnTo>
                  <a:lnTo>
                    <a:pt x="1862" y="4110"/>
                  </a:lnTo>
                  <a:lnTo>
                    <a:pt x="1917" y="3958"/>
                  </a:lnTo>
                  <a:lnTo>
                    <a:pt x="1959" y="3876"/>
                  </a:lnTo>
                  <a:lnTo>
                    <a:pt x="2000" y="3807"/>
                  </a:lnTo>
                  <a:lnTo>
                    <a:pt x="2055" y="3738"/>
                  </a:lnTo>
                  <a:lnTo>
                    <a:pt x="2111" y="3683"/>
                  </a:lnTo>
                  <a:lnTo>
                    <a:pt x="2166" y="3807"/>
                  </a:lnTo>
                  <a:lnTo>
                    <a:pt x="2235" y="3945"/>
                  </a:lnTo>
                  <a:lnTo>
                    <a:pt x="2317" y="4055"/>
                  </a:lnTo>
                  <a:lnTo>
                    <a:pt x="2400" y="4165"/>
                  </a:lnTo>
                  <a:lnTo>
                    <a:pt x="2497" y="4276"/>
                  </a:lnTo>
                  <a:lnTo>
                    <a:pt x="2607" y="4372"/>
                  </a:lnTo>
                  <a:lnTo>
                    <a:pt x="2704" y="4469"/>
                  </a:lnTo>
                  <a:lnTo>
                    <a:pt x="2814" y="4538"/>
                  </a:lnTo>
                  <a:lnTo>
                    <a:pt x="2828" y="4551"/>
                  </a:lnTo>
                  <a:lnTo>
                    <a:pt x="2841" y="4538"/>
                  </a:lnTo>
                  <a:lnTo>
                    <a:pt x="2869" y="4496"/>
                  </a:lnTo>
                  <a:lnTo>
                    <a:pt x="2952" y="4358"/>
                  </a:lnTo>
                  <a:lnTo>
                    <a:pt x="2993" y="4276"/>
                  </a:lnTo>
                  <a:lnTo>
                    <a:pt x="3062" y="4193"/>
                  </a:lnTo>
                  <a:lnTo>
                    <a:pt x="3131" y="4124"/>
                  </a:lnTo>
                  <a:lnTo>
                    <a:pt x="3172" y="4096"/>
                  </a:lnTo>
                  <a:lnTo>
                    <a:pt x="3214" y="4083"/>
                  </a:lnTo>
                  <a:lnTo>
                    <a:pt x="3228" y="4331"/>
                  </a:lnTo>
                  <a:lnTo>
                    <a:pt x="3255" y="4455"/>
                  </a:lnTo>
                  <a:lnTo>
                    <a:pt x="3283" y="4565"/>
                  </a:lnTo>
                  <a:lnTo>
                    <a:pt x="3255" y="4648"/>
                  </a:lnTo>
                  <a:lnTo>
                    <a:pt x="3241" y="4731"/>
                  </a:lnTo>
                  <a:lnTo>
                    <a:pt x="3241" y="4813"/>
                  </a:lnTo>
                  <a:lnTo>
                    <a:pt x="3269" y="4896"/>
                  </a:lnTo>
                  <a:lnTo>
                    <a:pt x="3297" y="4924"/>
                  </a:lnTo>
                  <a:lnTo>
                    <a:pt x="3338" y="4924"/>
                  </a:lnTo>
                  <a:lnTo>
                    <a:pt x="3393" y="4869"/>
                  </a:lnTo>
                  <a:lnTo>
                    <a:pt x="3435" y="4800"/>
                  </a:lnTo>
                  <a:lnTo>
                    <a:pt x="3503" y="4855"/>
                  </a:lnTo>
                  <a:lnTo>
                    <a:pt x="3600" y="4882"/>
                  </a:lnTo>
                  <a:lnTo>
                    <a:pt x="3724" y="4910"/>
                  </a:lnTo>
                  <a:lnTo>
                    <a:pt x="3862" y="4910"/>
                  </a:lnTo>
                  <a:lnTo>
                    <a:pt x="3972" y="4896"/>
                  </a:lnTo>
                  <a:lnTo>
                    <a:pt x="4096" y="4841"/>
                  </a:lnTo>
                  <a:lnTo>
                    <a:pt x="4152" y="4910"/>
                  </a:lnTo>
                  <a:lnTo>
                    <a:pt x="4262" y="5020"/>
                  </a:lnTo>
                  <a:lnTo>
                    <a:pt x="4290" y="5034"/>
                  </a:lnTo>
                  <a:lnTo>
                    <a:pt x="4317" y="5034"/>
                  </a:lnTo>
                  <a:lnTo>
                    <a:pt x="4345" y="5007"/>
                  </a:lnTo>
                  <a:lnTo>
                    <a:pt x="4359" y="4979"/>
                  </a:lnTo>
                  <a:lnTo>
                    <a:pt x="4359" y="4800"/>
                  </a:lnTo>
                  <a:lnTo>
                    <a:pt x="4359" y="4717"/>
                  </a:lnTo>
                  <a:lnTo>
                    <a:pt x="4331" y="4620"/>
                  </a:lnTo>
                  <a:lnTo>
                    <a:pt x="4359" y="4579"/>
                  </a:lnTo>
                  <a:lnTo>
                    <a:pt x="4386" y="4524"/>
                  </a:lnTo>
                  <a:lnTo>
                    <a:pt x="4414" y="4372"/>
                  </a:lnTo>
                  <a:lnTo>
                    <a:pt x="4469" y="4096"/>
                  </a:lnTo>
                  <a:lnTo>
                    <a:pt x="4510" y="4110"/>
                  </a:lnTo>
                  <a:lnTo>
                    <a:pt x="4552" y="4138"/>
                  </a:lnTo>
                  <a:lnTo>
                    <a:pt x="4593" y="4207"/>
                  </a:lnTo>
                  <a:lnTo>
                    <a:pt x="4634" y="4276"/>
                  </a:lnTo>
                  <a:lnTo>
                    <a:pt x="4662" y="4358"/>
                  </a:lnTo>
                  <a:lnTo>
                    <a:pt x="4689" y="4496"/>
                  </a:lnTo>
                  <a:lnTo>
                    <a:pt x="4703" y="4538"/>
                  </a:lnTo>
                  <a:lnTo>
                    <a:pt x="4717" y="4551"/>
                  </a:lnTo>
                  <a:lnTo>
                    <a:pt x="4731" y="4538"/>
                  </a:lnTo>
                  <a:lnTo>
                    <a:pt x="4841" y="4469"/>
                  </a:lnTo>
                  <a:lnTo>
                    <a:pt x="4952" y="4372"/>
                  </a:lnTo>
                  <a:lnTo>
                    <a:pt x="5048" y="4276"/>
                  </a:lnTo>
                  <a:lnTo>
                    <a:pt x="5145" y="4165"/>
                  </a:lnTo>
                  <a:lnTo>
                    <a:pt x="5227" y="4055"/>
                  </a:lnTo>
                  <a:lnTo>
                    <a:pt x="5310" y="3945"/>
                  </a:lnTo>
                  <a:lnTo>
                    <a:pt x="5379" y="3807"/>
                  </a:lnTo>
                  <a:lnTo>
                    <a:pt x="5434" y="3683"/>
                  </a:lnTo>
                  <a:lnTo>
                    <a:pt x="5489" y="3724"/>
                  </a:lnTo>
                  <a:lnTo>
                    <a:pt x="5558" y="3779"/>
                  </a:lnTo>
                  <a:lnTo>
                    <a:pt x="5600" y="3834"/>
                  </a:lnTo>
                  <a:lnTo>
                    <a:pt x="5641" y="3903"/>
                  </a:lnTo>
                  <a:lnTo>
                    <a:pt x="5696" y="4069"/>
                  </a:lnTo>
                  <a:lnTo>
                    <a:pt x="5738" y="4234"/>
                  </a:lnTo>
                  <a:lnTo>
                    <a:pt x="5793" y="4524"/>
                  </a:lnTo>
                  <a:lnTo>
                    <a:pt x="5807" y="4607"/>
                  </a:lnTo>
                  <a:lnTo>
                    <a:pt x="5820" y="4620"/>
                  </a:lnTo>
                  <a:lnTo>
                    <a:pt x="5834" y="4620"/>
                  </a:lnTo>
                  <a:lnTo>
                    <a:pt x="6096" y="4400"/>
                  </a:lnTo>
                  <a:lnTo>
                    <a:pt x="6234" y="4262"/>
                  </a:lnTo>
                  <a:lnTo>
                    <a:pt x="6358" y="4124"/>
                  </a:lnTo>
                  <a:lnTo>
                    <a:pt x="6469" y="3986"/>
                  </a:lnTo>
                  <a:lnTo>
                    <a:pt x="6551" y="3821"/>
                  </a:lnTo>
                  <a:lnTo>
                    <a:pt x="6620" y="3655"/>
                  </a:lnTo>
                  <a:lnTo>
                    <a:pt x="6634" y="3572"/>
                  </a:lnTo>
                  <a:lnTo>
                    <a:pt x="6648" y="3490"/>
                  </a:lnTo>
                  <a:lnTo>
                    <a:pt x="6731" y="3503"/>
                  </a:lnTo>
                  <a:lnTo>
                    <a:pt x="6800" y="3531"/>
                  </a:lnTo>
                  <a:lnTo>
                    <a:pt x="6882" y="3572"/>
                  </a:lnTo>
                  <a:lnTo>
                    <a:pt x="6965" y="3614"/>
                  </a:lnTo>
                  <a:lnTo>
                    <a:pt x="7103" y="3710"/>
                  </a:lnTo>
                  <a:lnTo>
                    <a:pt x="7241" y="3834"/>
                  </a:lnTo>
                  <a:lnTo>
                    <a:pt x="7434" y="4027"/>
                  </a:lnTo>
                  <a:lnTo>
                    <a:pt x="7503" y="4069"/>
                  </a:lnTo>
                  <a:lnTo>
                    <a:pt x="7517" y="4083"/>
                  </a:lnTo>
                  <a:lnTo>
                    <a:pt x="7517" y="4069"/>
                  </a:lnTo>
                  <a:lnTo>
                    <a:pt x="7544" y="3779"/>
                  </a:lnTo>
                  <a:lnTo>
                    <a:pt x="7544" y="3490"/>
                  </a:lnTo>
                  <a:lnTo>
                    <a:pt x="7544" y="3214"/>
                  </a:lnTo>
                  <a:lnTo>
                    <a:pt x="7530" y="2924"/>
                  </a:lnTo>
                  <a:lnTo>
                    <a:pt x="7489" y="2648"/>
                  </a:lnTo>
                  <a:lnTo>
                    <a:pt x="7434" y="2359"/>
                  </a:lnTo>
                  <a:lnTo>
                    <a:pt x="7365" y="2083"/>
                  </a:lnTo>
                  <a:lnTo>
                    <a:pt x="7268" y="1807"/>
                  </a:lnTo>
                  <a:lnTo>
                    <a:pt x="7172" y="1614"/>
                  </a:lnTo>
                  <a:lnTo>
                    <a:pt x="7075" y="1421"/>
                  </a:lnTo>
                  <a:lnTo>
                    <a:pt x="6951" y="1242"/>
                  </a:lnTo>
                  <a:lnTo>
                    <a:pt x="6827" y="1062"/>
                  </a:lnTo>
                  <a:lnTo>
                    <a:pt x="6551" y="718"/>
                  </a:lnTo>
                  <a:lnTo>
                    <a:pt x="6275" y="387"/>
                  </a:lnTo>
                  <a:lnTo>
                    <a:pt x="6262" y="387"/>
                  </a:lnTo>
                  <a:lnTo>
                    <a:pt x="6248" y="428"/>
                  </a:lnTo>
                  <a:lnTo>
                    <a:pt x="6220" y="566"/>
                  </a:lnTo>
                  <a:lnTo>
                    <a:pt x="6193" y="800"/>
                  </a:lnTo>
                  <a:lnTo>
                    <a:pt x="6151" y="1090"/>
                  </a:lnTo>
                  <a:lnTo>
                    <a:pt x="6096" y="1393"/>
                  </a:lnTo>
                  <a:lnTo>
                    <a:pt x="6055" y="1545"/>
                  </a:lnTo>
                  <a:lnTo>
                    <a:pt x="6000" y="1683"/>
                  </a:lnTo>
                  <a:lnTo>
                    <a:pt x="5931" y="1821"/>
                  </a:lnTo>
                  <a:lnTo>
                    <a:pt x="5862" y="1931"/>
                  </a:lnTo>
                  <a:lnTo>
                    <a:pt x="5779" y="2028"/>
                  </a:lnTo>
                  <a:lnTo>
                    <a:pt x="5669" y="2097"/>
                  </a:lnTo>
                  <a:lnTo>
                    <a:pt x="5531" y="2152"/>
                  </a:lnTo>
                  <a:lnTo>
                    <a:pt x="5365" y="2207"/>
                  </a:lnTo>
                  <a:lnTo>
                    <a:pt x="5200" y="2262"/>
                  </a:lnTo>
                  <a:lnTo>
                    <a:pt x="5020" y="2290"/>
                  </a:lnTo>
                  <a:lnTo>
                    <a:pt x="4841" y="2304"/>
                  </a:lnTo>
                  <a:lnTo>
                    <a:pt x="4662" y="2290"/>
                  </a:lnTo>
                  <a:lnTo>
                    <a:pt x="4496" y="2262"/>
                  </a:lnTo>
                  <a:lnTo>
                    <a:pt x="4331" y="2207"/>
                  </a:lnTo>
                  <a:lnTo>
                    <a:pt x="4372" y="2179"/>
                  </a:lnTo>
                  <a:lnTo>
                    <a:pt x="4496" y="2124"/>
                  </a:lnTo>
                  <a:lnTo>
                    <a:pt x="4593" y="2041"/>
                  </a:lnTo>
                  <a:lnTo>
                    <a:pt x="4689" y="1945"/>
                  </a:lnTo>
                  <a:lnTo>
                    <a:pt x="4758" y="1821"/>
                  </a:lnTo>
                  <a:lnTo>
                    <a:pt x="4814" y="1697"/>
                  </a:lnTo>
                  <a:lnTo>
                    <a:pt x="4855" y="1545"/>
                  </a:lnTo>
                  <a:lnTo>
                    <a:pt x="4896" y="1393"/>
                  </a:lnTo>
                  <a:lnTo>
                    <a:pt x="4910" y="1228"/>
                  </a:lnTo>
                  <a:lnTo>
                    <a:pt x="4938" y="911"/>
                  </a:lnTo>
                  <a:lnTo>
                    <a:pt x="4924" y="607"/>
                  </a:lnTo>
                  <a:lnTo>
                    <a:pt x="4924" y="345"/>
                  </a:lnTo>
                  <a:lnTo>
                    <a:pt x="4924" y="166"/>
                  </a:lnTo>
                  <a:lnTo>
                    <a:pt x="4924" y="111"/>
                  </a:lnTo>
                  <a:lnTo>
                    <a:pt x="4896" y="83"/>
                  </a:lnTo>
                  <a:lnTo>
                    <a:pt x="4869" y="56"/>
                  </a:lnTo>
                  <a:lnTo>
                    <a:pt x="4800" y="56"/>
                  </a:lnTo>
                  <a:lnTo>
                    <a:pt x="4758" y="69"/>
                  </a:lnTo>
                  <a:lnTo>
                    <a:pt x="4717" y="97"/>
                  </a:lnTo>
                  <a:lnTo>
                    <a:pt x="4676" y="125"/>
                  </a:lnTo>
                  <a:lnTo>
                    <a:pt x="4579" y="262"/>
                  </a:lnTo>
                  <a:lnTo>
                    <a:pt x="4496" y="400"/>
                  </a:lnTo>
                  <a:lnTo>
                    <a:pt x="4345" y="704"/>
                  </a:lnTo>
                  <a:lnTo>
                    <a:pt x="4248" y="690"/>
                  </a:lnTo>
                  <a:lnTo>
                    <a:pt x="4000" y="635"/>
                  </a:lnTo>
                  <a:lnTo>
                    <a:pt x="3724" y="607"/>
                  </a:lnTo>
                  <a:lnTo>
                    <a:pt x="3462" y="607"/>
                  </a:lnTo>
                  <a:lnTo>
                    <a:pt x="3324" y="621"/>
                  </a:lnTo>
                  <a:lnTo>
                    <a:pt x="3200" y="635"/>
                  </a:lnTo>
                  <a:lnTo>
                    <a:pt x="3131" y="428"/>
                  </a:lnTo>
                  <a:lnTo>
                    <a:pt x="3062" y="304"/>
                  </a:lnTo>
                  <a:lnTo>
                    <a:pt x="2993" y="193"/>
                  </a:lnTo>
                  <a:lnTo>
                    <a:pt x="2869" y="56"/>
                  </a:lnTo>
                  <a:lnTo>
                    <a:pt x="2841" y="28"/>
                  </a:lnTo>
                  <a:lnTo>
                    <a:pt x="2814" y="14"/>
                  </a:lnTo>
                  <a:lnTo>
                    <a:pt x="2773" y="0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6" name="Shape 26"/>
            <p:cNvSpPr/>
            <p:nvPr/>
          </p:nvSpPr>
          <p:spPr>
            <a:xfrm>
              <a:off x="2299175" y="2426875"/>
              <a:ext cx="52425" cy="45175"/>
            </a:xfrm>
            <a:custGeom>
              <a:avLst/>
              <a:gdLst/>
              <a:ahLst/>
              <a:cxnLst/>
              <a:rect l="0" t="0" r="0" b="0"/>
              <a:pathLst>
                <a:path w="2097" h="1807" extrusionOk="0">
                  <a:moveTo>
                    <a:pt x="1242" y="0"/>
                  </a:moveTo>
                  <a:lnTo>
                    <a:pt x="1256" y="41"/>
                  </a:lnTo>
                  <a:lnTo>
                    <a:pt x="1325" y="179"/>
                  </a:lnTo>
                  <a:lnTo>
                    <a:pt x="1352" y="262"/>
                  </a:lnTo>
                  <a:lnTo>
                    <a:pt x="1366" y="345"/>
                  </a:lnTo>
                  <a:lnTo>
                    <a:pt x="1366" y="428"/>
                  </a:lnTo>
                  <a:lnTo>
                    <a:pt x="1352" y="497"/>
                  </a:lnTo>
                  <a:lnTo>
                    <a:pt x="1297" y="566"/>
                  </a:lnTo>
                  <a:lnTo>
                    <a:pt x="1228" y="634"/>
                  </a:lnTo>
                  <a:lnTo>
                    <a:pt x="1132" y="690"/>
                  </a:lnTo>
                  <a:lnTo>
                    <a:pt x="1049" y="717"/>
                  </a:lnTo>
                  <a:lnTo>
                    <a:pt x="1076" y="676"/>
                  </a:lnTo>
                  <a:lnTo>
                    <a:pt x="1090" y="648"/>
                  </a:lnTo>
                  <a:lnTo>
                    <a:pt x="1090" y="566"/>
                  </a:lnTo>
                  <a:lnTo>
                    <a:pt x="1076" y="483"/>
                  </a:lnTo>
                  <a:lnTo>
                    <a:pt x="1035" y="400"/>
                  </a:lnTo>
                  <a:lnTo>
                    <a:pt x="952" y="248"/>
                  </a:lnTo>
                  <a:lnTo>
                    <a:pt x="883" y="138"/>
                  </a:lnTo>
                  <a:lnTo>
                    <a:pt x="870" y="124"/>
                  </a:lnTo>
                  <a:lnTo>
                    <a:pt x="842" y="124"/>
                  </a:lnTo>
                  <a:lnTo>
                    <a:pt x="828" y="138"/>
                  </a:lnTo>
                  <a:lnTo>
                    <a:pt x="814" y="166"/>
                  </a:lnTo>
                  <a:lnTo>
                    <a:pt x="814" y="262"/>
                  </a:lnTo>
                  <a:lnTo>
                    <a:pt x="828" y="359"/>
                  </a:lnTo>
                  <a:lnTo>
                    <a:pt x="801" y="372"/>
                  </a:lnTo>
                  <a:lnTo>
                    <a:pt x="663" y="428"/>
                  </a:lnTo>
                  <a:lnTo>
                    <a:pt x="594" y="469"/>
                  </a:lnTo>
                  <a:lnTo>
                    <a:pt x="539" y="510"/>
                  </a:lnTo>
                  <a:lnTo>
                    <a:pt x="456" y="441"/>
                  </a:lnTo>
                  <a:lnTo>
                    <a:pt x="373" y="414"/>
                  </a:lnTo>
                  <a:lnTo>
                    <a:pt x="346" y="414"/>
                  </a:lnTo>
                  <a:lnTo>
                    <a:pt x="332" y="428"/>
                  </a:lnTo>
                  <a:lnTo>
                    <a:pt x="318" y="441"/>
                  </a:lnTo>
                  <a:lnTo>
                    <a:pt x="332" y="455"/>
                  </a:lnTo>
                  <a:lnTo>
                    <a:pt x="387" y="552"/>
                  </a:lnTo>
                  <a:lnTo>
                    <a:pt x="442" y="648"/>
                  </a:lnTo>
                  <a:lnTo>
                    <a:pt x="497" y="745"/>
                  </a:lnTo>
                  <a:lnTo>
                    <a:pt x="552" y="800"/>
                  </a:lnTo>
                  <a:lnTo>
                    <a:pt x="594" y="841"/>
                  </a:lnTo>
                  <a:lnTo>
                    <a:pt x="649" y="869"/>
                  </a:lnTo>
                  <a:lnTo>
                    <a:pt x="718" y="883"/>
                  </a:lnTo>
                  <a:lnTo>
                    <a:pt x="773" y="883"/>
                  </a:lnTo>
                  <a:lnTo>
                    <a:pt x="704" y="952"/>
                  </a:lnTo>
                  <a:lnTo>
                    <a:pt x="621" y="1007"/>
                  </a:lnTo>
                  <a:lnTo>
                    <a:pt x="525" y="1048"/>
                  </a:lnTo>
                  <a:lnTo>
                    <a:pt x="428" y="1062"/>
                  </a:lnTo>
                  <a:lnTo>
                    <a:pt x="359" y="1048"/>
                  </a:lnTo>
                  <a:lnTo>
                    <a:pt x="290" y="1007"/>
                  </a:lnTo>
                  <a:lnTo>
                    <a:pt x="221" y="952"/>
                  </a:lnTo>
                  <a:lnTo>
                    <a:pt x="166" y="883"/>
                  </a:lnTo>
                  <a:lnTo>
                    <a:pt x="70" y="772"/>
                  </a:lnTo>
                  <a:lnTo>
                    <a:pt x="42" y="745"/>
                  </a:lnTo>
                  <a:lnTo>
                    <a:pt x="28" y="731"/>
                  </a:lnTo>
                  <a:lnTo>
                    <a:pt x="1" y="979"/>
                  </a:lnTo>
                  <a:lnTo>
                    <a:pt x="1" y="1103"/>
                  </a:lnTo>
                  <a:lnTo>
                    <a:pt x="1" y="1227"/>
                  </a:lnTo>
                  <a:lnTo>
                    <a:pt x="42" y="1379"/>
                  </a:lnTo>
                  <a:lnTo>
                    <a:pt x="111" y="1531"/>
                  </a:lnTo>
                  <a:lnTo>
                    <a:pt x="180" y="1683"/>
                  </a:lnTo>
                  <a:lnTo>
                    <a:pt x="277" y="1807"/>
                  </a:lnTo>
                  <a:lnTo>
                    <a:pt x="290" y="1807"/>
                  </a:lnTo>
                  <a:lnTo>
                    <a:pt x="290" y="1793"/>
                  </a:lnTo>
                  <a:lnTo>
                    <a:pt x="304" y="1710"/>
                  </a:lnTo>
                  <a:lnTo>
                    <a:pt x="346" y="1614"/>
                  </a:lnTo>
                  <a:lnTo>
                    <a:pt x="373" y="1572"/>
                  </a:lnTo>
                  <a:lnTo>
                    <a:pt x="401" y="1545"/>
                  </a:lnTo>
                  <a:lnTo>
                    <a:pt x="442" y="1572"/>
                  </a:lnTo>
                  <a:lnTo>
                    <a:pt x="470" y="1614"/>
                  </a:lnTo>
                  <a:lnTo>
                    <a:pt x="566" y="1655"/>
                  </a:lnTo>
                  <a:lnTo>
                    <a:pt x="677" y="1683"/>
                  </a:lnTo>
                  <a:lnTo>
                    <a:pt x="773" y="1696"/>
                  </a:lnTo>
                  <a:lnTo>
                    <a:pt x="773" y="1683"/>
                  </a:lnTo>
                  <a:lnTo>
                    <a:pt x="773" y="1669"/>
                  </a:lnTo>
                  <a:lnTo>
                    <a:pt x="745" y="1600"/>
                  </a:lnTo>
                  <a:lnTo>
                    <a:pt x="718" y="1503"/>
                  </a:lnTo>
                  <a:lnTo>
                    <a:pt x="718" y="1448"/>
                  </a:lnTo>
                  <a:lnTo>
                    <a:pt x="732" y="1407"/>
                  </a:lnTo>
                  <a:lnTo>
                    <a:pt x="801" y="1448"/>
                  </a:lnTo>
                  <a:lnTo>
                    <a:pt x="870" y="1490"/>
                  </a:lnTo>
                  <a:lnTo>
                    <a:pt x="952" y="1503"/>
                  </a:lnTo>
                  <a:lnTo>
                    <a:pt x="1021" y="1517"/>
                  </a:lnTo>
                  <a:lnTo>
                    <a:pt x="1035" y="1503"/>
                  </a:lnTo>
                  <a:lnTo>
                    <a:pt x="1035" y="1490"/>
                  </a:lnTo>
                  <a:lnTo>
                    <a:pt x="1035" y="1448"/>
                  </a:lnTo>
                  <a:lnTo>
                    <a:pt x="1035" y="1393"/>
                  </a:lnTo>
                  <a:lnTo>
                    <a:pt x="1035" y="1365"/>
                  </a:lnTo>
                  <a:lnTo>
                    <a:pt x="1049" y="1338"/>
                  </a:lnTo>
                  <a:lnTo>
                    <a:pt x="1104" y="1393"/>
                  </a:lnTo>
                  <a:lnTo>
                    <a:pt x="1201" y="1462"/>
                  </a:lnTo>
                  <a:lnTo>
                    <a:pt x="1297" y="1531"/>
                  </a:lnTo>
                  <a:lnTo>
                    <a:pt x="1338" y="1545"/>
                  </a:lnTo>
                  <a:lnTo>
                    <a:pt x="1366" y="1545"/>
                  </a:lnTo>
                  <a:lnTo>
                    <a:pt x="1380" y="1517"/>
                  </a:lnTo>
                  <a:lnTo>
                    <a:pt x="1380" y="1476"/>
                  </a:lnTo>
                  <a:lnTo>
                    <a:pt x="1380" y="1352"/>
                  </a:lnTo>
                  <a:lnTo>
                    <a:pt x="1352" y="1159"/>
                  </a:lnTo>
                  <a:lnTo>
                    <a:pt x="1407" y="1159"/>
                  </a:lnTo>
                  <a:lnTo>
                    <a:pt x="1449" y="1200"/>
                  </a:lnTo>
                  <a:lnTo>
                    <a:pt x="1476" y="1227"/>
                  </a:lnTo>
                  <a:lnTo>
                    <a:pt x="1490" y="1227"/>
                  </a:lnTo>
                  <a:lnTo>
                    <a:pt x="1518" y="1159"/>
                  </a:lnTo>
                  <a:lnTo>
                    <a:pt x="1532" y="1076"/>
                  </a:lnTo>
                  <a:lnTo>
                    <a:pt x="1532" y="993"/>
                  </a:lnTo>
                  <a:lnTo>
                    <a:pt x="1532" y="910"/>
                  </a:lnTo>
                  <a:lnTo>
                    <a:pt x="1573" y="924"/>
                  </a:lnTo>
                  <a:lnTo>
                    <a:pt x="1614" y="938"/>
                  </a:lnTo>
                  <a:lnTo>
                    <a:pt x="1683" y="1007"/>
                  </a:lnTo>
                  <a:lnTo>
                    <a:pt x="1738" y="1062"/>
                  </a:lnTo>
                  <a:lnTo>
                    <a:pt x="1752" y="1076"/>
                  </a:lnTo>
                  <a:lnTo>
                    <a:pt x="1766" y="1076"/>
                  </a:lnTo>
                  <a:lnTo>
                    <a:pt x="1794" y="993"/>
                  </a:lnTo>
                  <a:lnTo>
                    <a:pt x="1821" y="883"/>
                  </a:lnTo>
                  <a:lnTo>
                    <a:pt x="1821" y="786"/>
                  </a:lnTo>
                  <a:lnTo>
                    <a:pt x="1807" y="731"/>
                  </a:lnTo>
                  <a:lnTo>
                    <a:pt x="1794" y="690"/>
                  </a:lnTo>
                  <a:lnTo>
                    <a:pt x="1835" y="676"/>
                  </a:lnTo>
                  <a:lnTo>
                    <a:pt x="1890" y="676"/>
                  </a:lnTo>
                  <a:lnTo>
                    <a:pt x="1987" y="690"/>
                  </a:lnTo>
                  <a:lnTo>
                    <a:pt x="2069" y="703"/>
                  </a:lnTo>
                  <a:lnTo>
                    <a:pt x="2097" y="703"/>
                  </a:lnTo>
                  <a:lnTo>
                    <a:pt x="2014" y="552"/>
                  </a:lnTo>
                  <a:lnTo>
                    <a:pt x="1918" y="428"/>
                  </a:lnTo>
                  <a:lnTo>
                    <a:pt x="1821" y="303"/>
                  </a:lnTo>
                  <a:lnTo>
                    <a:pt x="1697" y="193"/>
                  </a:lnTo>
                  <a:lnTo>
                    <a:pt x="1587" y="124"/>
                  </a:lnTo>
                  <a:lnTo>
                    <a:pt x="1476" y="69"/>
                  </a:lnTo>
                  <a:lnTo>
                    <a:pt x="1242" y="0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7" name="Shape 27"/>
            <p:cNvSpPr/>
            <p:nvPr/>
          </p:nvSpPr>
          <p:spPr>
            <a:xfrm>
              <a:off x="2141625" y="2652700"/>
              <a:ext cx="57250" cy="45525"/>
            </a:xfrm>
            <a:custGeom>
              <a:avLst/>
              <a:gdLst/>
              <a:ahLst/>
              <a:cxnLst/>
              <a:rect l="0" t="0" r="0" b="0"/>
              <a:pathLst>
                <a:path w="2290" h="1821" extrusionOk="0">
                  <a:moveTo>
                    <a:pt x="814" y="0"/>
                  </a:moveTo>
                  <a:lnTo>
                    <a:pt x="579" y="124"/>
                  </a:lnTo>
                  <a:lnTo>
                    <a:pt x="455" y="193"/>
                  </a:lnTo>
                  <a:lnTo>
                    <a:pt x="359" y="276"/>
                  </a:lnTo>
                  <a:lnTo>
                    <a:pt x="235" y="400"/>
                  </a:lnTo>
                  <a:lnTo>
                    <a:pt x="138" y="552"/>
                  </a:lnTo>
                  <a:lnTo>
                    <a:pt x="69" y="704"/>
                  </a:lnTo>
                  <a:lnTo>
                    <a:pt x="0" y="855"/>
                  </a:lnTo>
                  <a:lnTo>
                    <a:pt x="0" y="869"/>
                  </a:lnTo>
                  <a:lnTo>
                    <a:pt x="28" y="855"/>
                  </a:lnTo>
                  <a:lnTo>
                    <a:pt x="97" y="828"/>
                  </a:lnTo>
                  <a:lnTo>
                    <a:pt x="207" y="800"/>
                  </a:lnTo>
                  <a:lnTo>
                    <a:pt x="262" y="800"/>
                  </a:lnTo>
                  <a:lnTo>
                    <a:pt x="317" y="814"/>
                  </a:lnTo>
                  <a:lnTo>
                    <a:pt x="304" y="869"/>
                  </a:lnTo>
                  <a:lnTo>
                    <a:pt x="290" y="924"/>
                  </a:lnTo>
                  <a:lnTo>
                    <a:pt x="317" y="1021"/>
                  </a:lnTo>
                  <a:lnTo>
                    <a:pt x="345" y="1131"/>
                  </a:lnTo>
                  <a:lnTo>
                    <a:pt x="386" y="1228"/>
                  </a:lnTo>
                  <a:lnTo>
                    <a:pt x="400" y="1228"/>
                  </a:lnTo>
                  <a:lnTo>
                    <a:pt x="414" y="1214"/>
                  </a:lnTo>
                  <a:lnTo>
                    <a:pt x="469" y="1145"/>
                  </a:lnTo>
                  <a:lnTo>
                    <a:pt x="538" y="1076"/>
                  </a:lnTo>
                  <a:lnTo>
                    <a:pt x="579" y="1048"/>
                  </a:lnTo>
                  <a:lnTo>
                    <a:pt x="621" y="1021"/>
                  </a:lnTo>
                  <a:lnTo>
                    <a:pt x="621" y="1103"/>
                  </a:lnTo>
                  <a:lnTo>
                    <a:pt x="635" y="1200"/>
                  </a:lnTo>
                  <a:lnTo>
                    <a:pt x="662" y="1283"/>
                  </a:lnTo>
                  <a:lnTo>
                    <a:pt x="704" y="1352"/>
                  </a:lnTo>
                  <a:lnTo>
                    <a:pt x="731" y="1352"/>
                  </a:lnTo>
                  <a:lnTo>
                    <a:pt x="773" y="1310"/>
                  </a:lnTo>
                  <a:lnTo>
                    <a:pt x="814" y="1283"/>
                  </a:lnTo>
                  <a:lnTo>
                    <a:pt x="841" y="1269"/>
                  </a:lnTo>
                  <a:lnTo>
                    <a:pt x="869" y="1269"/>
                  </a:lnTo>
                  <a:lnTo>
                    <a:pt x="855" y="1352"/>
                  </a:lnTo>
                  <a:lnTo>
                    <a:pt x="855" y="1490"/>
                  </a:lnTo>
                  <a:lnTo>
                    <a:pt x="855" y="1614"/>
                  </a:lnTo>
                  <a:lnTo>
                    <a:pt x="869" y="1655"/>
                  </a:lnTo>
                  <a:lnTo>
                    <a:pt x="883" y="1669"/>
                  </a:lnTo>
                  <a:lnTo>
                    <a:pt x="910" y="1669"/>
                  </a:lnTo>
                  <a:lnTo>
                    <a:pt x="952" y="1655"/>
                  </a:lnTo>
                  <a:lnTo>
                    <a:pt x="1062" y="1572"/>
                  </a:lnTo>
                  <a:lnTo>
                    <a:pt x="1214" y="1434"/>
                  </a:lnTo>
                  <a:lnTo>
                    <a:pt x="1241" y="1462"/>
                  </a:lnTo>
                  <a:lnTo>
                    <a:pt x="1241" y="1490"/>
                  </a:lnTo>
                  <a:lnTo>
                    <a:pt x="1241" y="1531"/>
                  </a:lnTo>
                  <a:lnTo>
                    <a:pt x="1228" y="1572"/>
                  </a:lnTo>
                  <a:lnTo>
                    <a:pt x="1228" y="1586"/>
                  </a:lnTo>
                  <a:lnTo>
                    <a:pt x="1228" y="1600"/>
                  </a:lnTo>
                  <a:lnTo>
                    <a:pt x="1310" y="1572"/>
                  </a:lnTo>
                  <a:lnTo>
                    <a:pt x="1393" y="1545"/>
                  </a:lnTo>
                  <a:lnTo>
                    <a:pt x="1476" y="1503"/>
                  </a:lnTo>
                  <a:lnTo>
                    <a:pt x="1545" y="1448"/>
                  </a:lnTo>
                  <a:lnTo>
                    <a:pt x="1559" y="1490"/>
                  </a:lnTo>
                  <a:lnTo>
                    <a:pt x="1572" y="1531"/>
                  </a:lnTo>
                  <a:lnTo>
                    <a:pt x="1559" y="1641"/>
                  </a:lnTo>
                  <a:lnTo>
                    <a:pt x="1531" y="1724"/>
                  </a:lnTo>
                  <a:lnTo>
                    <a:pt x="1531" y="1752"/>
                  </a:lnTo>
                  <a:lnTo>
                    <a:pt x="1628" y="1724"/>
                  </a:lnTo>
                  <a:lnTo>
                    <a:pt x="1738" y="1683"/>
                  </a:lnTo>
                  <a:lnTo>
                    <a:pt x="1834" y="1628"/>
                  </a:lnTo>
                  <a:lnTo>
                    <a:pt x="1862" y="1600"/>
                  </a:lnTo>
                  <a:lnTo>
                    <a:pt x="1903" y="1545"/>
                  </a:lnTo>
                  <a:lnTo>
                    <a:pt x="1931" y="1586"/>
                  </a:lnTo>
                  <a:lnTo>
                    <a:pt x="1972" y="1628"/>
                  </a:lnTo>
                  <a:lnTo>
                    <a:pt x="2014" y="1724"/>
                  </a:lnTo>
                  <a:lnTo>
                    <a:pt x="2055" y="1793"/>
                  </a:lnTo>
                  <a:lnTo>
                    <a:pt x="2055" y="1821"/>
                  </a:lnTo>
                  <a:lnTo>
                    <a:pt x="2069" y="1821"/>
                  </a:lnTo>
                  <a:lnTo>
                    <a:pt x="2152" y="1669"/>
                  </a:lnTo>
                  <a:lnTo>
                    <a:pt x="2207" y="1503"/>
                  </a:lnTo>
                  <a:lnTo>
                    <a:pt x="2262" y="1338"/>
                  </a:lnTo>
                  <a:lnTo>
                    <a:pt x="2290" y="1172"/>
                  </a:lnTo>
                  <a:lnTo>
                    <a:pt x="2276" y="1034"/>
                  </a:lnTo>
                  <a:lnTo>
                    <a:pt x="2262" y="910"/>
                  </a:lnTo>
                  <a:lnTo>
                    <a:pt x="2193" y="648"/>
                  </a:lnTo>
                  <a:lnTo>
                    <a:pt x="2179" y="648"/>
                  </a:lnTo>
                  <a:lnTo>
                    <a:pt x="2152" y="690"/>
                  </a:lnTo>
                  <a:lnTo>
                    <a:pt x="2069" y="828"/>
                  </a:lnTo>
                  <a:lnTo>
                    <a:pt x="2014" y="897"/>
                  </a:lnTo>
                  <a:lnTo>
                    <a:pt x="1945" y="966"/>
                  </a:lnTo>
                  <a:lnTo>
                    <a:pt x="1876" y="1021"/>
                  </a:lnTo>
                  <a:lnTo>
                    <a:pt x="1848" y="1034"/>
                  </a:lnTo>
                  <a:lnTo>
                    <a:pt x="1710" y="1034"/>
                  </a:lnTo>
                  <a:lnTo>
                    <a:pt x="1600" y="1007"/>
                  </a:lnTo>
                  <a:lnTo>
                    <a:pt x="1503" y="966"/>
                  </a:lnTo>
                  <a:lnTo>
                    <a:pt x="1462" y="938"/>
                  </a:lnTo>
                  <a:lnTo>
                    <a:pt x="1421" y="897"/>
                  </a:lnTo>
                  <a:lnTo>
                    <a:pt x="1517" y="897"/>
                  </a:lnTo>
                  <a:lnTo>
                    <a:pt x="1586" y="855"/>
                  </a:lnTo>
                  <a:lnTo>
                    <a:pt x="1655" y="786"/>
                  </a:lnTo>
                  <a:lnTo>
                    <a:pt x="1710" y="704"/>
                  </a:lnTo>
                  <a:lnTo>
                    <a:pt x="1793" y="538"/>
                  </a:lnTo>
                  <a:lnTo>
                    <a:pt x="1848" y="414"/>
                  </a:lnTo>
                  <a:lnTo>
                    <a:pt x="1848" y="386"/>
                  </a:lnTo>
                  <a:lnTo>
                    <a:pt x="1834" y="373"/>
                  </a:lnTo>
                  <a:lnTo>
                    <a:pt x="1821" y="359"/>
                  </a:lnTo>
                  <a:lnTo>
                    <a:pt x="1779" y="373"/>
                  </a:lnTo>
                  <a:lnTo>
                    <a:pt x="1697" y="428"/>
                  </a:lnTo>
                  <a:lnTo>
                    <a:pt x="1614" y="483"/>
                  </a:lnTo>
                  <a:lnTo>
                    <a:pt x="1600" y="469"/>
                  </a:lnTo>
                  <a:lnTo>
                    <a:pt x="1462" y="386"/>
                  </a:lnTo>
                  <a:lnTo>
                    <a:pt x="1393" y="345"/>
                  </a:lnTo>
                  <a:lnTo>
                    <a:pt x="1310" y="317"/>
                  </a:lnTo>
                  <a:lnTo>
                    <a:pt x="1324" y="207"/>
                  </a:lnTo>
                  <a:lnTo>
                    <a:pt x="1297" y="124"/>
                  </a:lnTo>
                  <a:lnTo>
                    <a:pt x="1283" y="97"/>
                  </a:lnTo>
                  <a:lnTo>
                    <a:pt x="1269" y="83"/>
                  </a:lnTo>
                  <a:lnTo>
                    <a:pt x="1241" y="97"/>
                  </a:lnTo>
                  <a:lnTo>
                    <a:pt x="1228" y="110"/>
                  </a:lnTo>
                  <a:lnTo>
                    <a:pt x="1186" y="207"/>
                  </a:lnTo>
                  <a:lnTo>
                    <a:pt x="1131" y="317"/>
                  </a:lnTo>
                  <a:lnTo>
                    <a:pt x="1076" y="414"/>
                  </a:lnTo>
                  <a:lnTo>
                    <a:pt x="1062" y="510"/>
                  </a:lnTo>
                  <a:lnTo>
                    <a:pt x="1062" y="579"/>
                  </a:lnTo>
                  <a:lnTo>
                    <a:pt x="1062" y="635"/>
                  </a:lnTo>
                  <a:lnTo>
                    <a:pt x="1090" y="704"/>
                  </a:lnTo>
                  <a:lnTo>
                    <a:pt x="1117" y="759"/>
                  </a:lnTo>
                  <a:lnTo>
                    <a:pt x="1062" y="745"/>
                  </a:lnTo>
                  <a:lnTo>
                    <a:pt x="1007" y="731"/>
                  </a:lnTo>
                  <a:lnTo>
                    <a:pt x="910" y="690"/>
                  </a:lnTo>
                  <a:lnTo>
                    <a:pt x="828" y="621"/>
                  </a:lnTo>
                  <a:lnTo>
                    <a:pt x="759" y="552"/>
                  </a:lnTo>
                  <a:lnTo>
                    <a:pt x="745" y="524"/>
                  </a:lnTo>
                  <a:lnTo>
                    <a:pt x="731" y="483"/>
                  </a:lnTo>
                  <a:lnTo>
                    <a:pt x="717" y="400"/>
                  </a:lnTo>
                  <a:lnTo>
                    <a:pt x="731" y="304"/>
                  </a:lnTo>
                  <a:lnTo>
                    <a:pt x="759" y="221"/>
                  </a:lnTo>
                  <a:lnTo>
                    <a:pt x="800" y="69"/>
                  </a:lnTo>
                  <a:lnTo>
                    <a:pt x="814" y="14"/>
                  </a:lnTo>
                  <a:lnTo>
                    <a:pt x="814" y="0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28" name="Shape 28"/>
          <p:cNvGrpSpPr/>
          <p:nvPr/>
        </p:nvGrpSpPr>
        <p:grpSpPr>
          <a:xfrm>
            <a:off x="1340131" y="479174"/>
            <a:ext cx="918361" cy="880648"/>
            <a:chOff x="3539675" y="3134350"/>
            <a:chExt cx="202425" cy="194125"/>
          </a:xfrm>
        </p:grpSpPr>
        <p:sp>
          <p:nvSpPr>
            <p:cNvPr id="29" name="Shape 29"/>
            <p:cNvSpPr/>
            <p:nvPr/>
          </p:nvSpPr>
          <p:spPr>
            <a:xfrm>
              <a:off x="3670350" y="3277425"/>
              <a:ext cx="22100" cy="51050"/>
            </a:xfrm>
            <a:custGeom>
              <a:avLst/>
              <a:gdLst/>
              <a:ahLst/>
              <a:cxnLst/>
              <a:rect l="0" t="0" r="0" b="0"/>
              <a:pathLst>
                <a:path w="884" h="2042" extrusionOk="0">
                  <a:moveTo>
                    <a:pt x="221" y="0"/>
                  </a:moveTo>
                  <a:lnTo>
                    <a:pt x="194" y="14"/>
                  </a:lnTo>
                  <a:lnTo>
                    <a:pt x="194" y="28"/>
                  </a:lnTo>
                  <a:lnTo>
                    <a:pt x="180" y="42"/>
                  </a:lnTo>
                  <a:lnTo>
                    <a:pt x="166" y="42"/>
                  </a:lnTo>
                  <a:lnTo>
                    <a:pt x="111" y="111"/>
                  </a:lnTo>
                  <a:lnTo>
                    <a:pt x="70" y="207"/>
                  </a:lnTo>
                  <a:lnTo>
                    <a:pt x="42" y="304"/>
                  </a:lnTo>
                  <a:lnTo>
                    <a:pt x="14" y="414"/>
                  </a:lnTo>
                  <a:lnTo>
                    <a:pt x="1" y="649"/>
                  </a:lnTo>
                  <a:lnTo>
                    <a:pt x="1" y="828"/>
                  </a:lnTo>
                  <a:lnTo>
                    <a:pt x="28" y="966"/>
                  </a:lnTo>
                  <a:lnTo>
                    <a:pt x="70" y="1104"/>
                  </a:lnTo>
                  <a:lnTo>
                    <a:pt x="125" y="1242"/>
                  </a:lnTo>
                  <a:lnTo>
                    <a:pt x="180" y="1366"/>
                  </a:lnTo>
                  <a:lnTo>
                    <a:pt x="318" y="1628"/>
                  </a:lnTo>
                  <a:lnTo>
                    <a:pt x="470" y="1862"/>
                  </a:lnTo>
                  <a:lnTo>
                    <a:pt x="483" y="1890"/>
                  </a:lnTo>
                  <a:lnTo>
                    <a:pt x="511" y="1904"/>
                  </a:lnTo>
                  <a:lnTo>
                    <a:pt x="552" y="1917"/>
                  </a:lnTo>
                  <a:lnTo>
                    <a:pt x="594" y="2041"/>
                  </a:lnTo>
                  <a:lnTo>
                    <a:pt x="621" y="1959"/>
                  </a:lnTo>
                  <a:lnTo>
                    <a:pt x="621" y="1876"/>
                  </a:lnTo>
                  <a:lnTo>
                    <a:pt x="649" y="1848"/>
                  </a:lnTo>
                  <a:lnTo>
                    <a:pt x="663" y="1876"/>
                  </a:lnTo>
                  <a:lnTo>
                    <a:pt x="704" y="1945"/>
                  </a:lnTo>
                  <a:lnTo>
                    <a:pt x="745" y="2000"/>
                  </a:lnTo>
                  <a:lnTo>
                    <a:pt x="745" y="2014"/>
                  </a:lnTo>
                  <a:lnTo>
                    <a:pt x="759" y="2000"/>
                  </a:lnTo>
                  <a:lnTo>
                    <a:pt x="773" y="1959"/>
                  </a:lnTo>
                  <a:lnTo>
                    <a:pt x="773" y="1917"/>
                  </a:lnTo>
                  <a:lnTo>
                    <a:pt x="759" y="1890"/>
                  </a:lnTo>
                  <a:lnTo>
                    <a:pt x="745" y="1848"/>
                  </a:lnTo>
                  <a:lnTo>
                    <a:pt x="732" y="1821"/>
                  </a:lnTo>
                  <a:lnTo>
                    <a:pt x="828" y="1890"/>
                  </a:lnTo>
                  <a:lnTo>
                    <a:pt x="842" y="1904"/>
                  </a:lnTo>
                  <a:lnTo>
                    <a:pt x="869" y="1904"/>
                  </a:lnTo>
                  <a:lnTo>
                    <a:pt x="883" y="1890"/>
                  </a:lnTo>
                  <a:lnTo>
                    <a:pt x="883" y="1862"/>
                  </a:lnTo>
                  <a:lnTo>
                    <a:pt x="856" y="1821"/>
                  </a:lnTo>
                  <a:lnTo>
                    <a:pt x="842" y="1793"/>
                  </a:lnTo>
                  <a:lnTo>
                    <a:pt x="773" y="1724"/>
                  </a:lnTo>
                  <a:lnTo>
                    <a:pt x="704" y="1697"/>
                  </a:lnTo>
                  <a:lnTo>
                    <a:pt x="676" y="1683"/>
                  </a:lnTo>
                  <a:lnTo>
                    <a:pt x="635" y="1683"/>
                  </a:lnTo>
                  <a:lnTo>
                    <a:pt x="580" y="1586"/>
                  </a:lnTo>
                  <a:lnTo>
                    <a:pt x="525" y="1490"/>
                  </a:lnTo>
                  <a:lnTo>
                    <a:pt x="483" y="1380"/>
                  </a:lnTo>
                  <a:lnTo>
                    <a:pt x="456" y="1269"/>
                  </a:lnTo>
                  <a:lnTo>
                    <a:pt x="401" y="1035"/>
                  </a:lnTo>
                  <a:lnTo>
                    <a:pt x="373" y="814"/>
                  </a:lnTo>
                  <a:lnTo>
                    <a:pt x="359" y="414"/>
                  </a:lnTo>
                  <a:lnTo>
                    <a:pt x="345" y="221"/>
                  </a:lnTo>
                  <a:lnTo>
                    <a:pt x="318" y="125"/>
                  </a:lnTo>
                  <a:lnTo>
                    <a:pt x="290" y="28"/>
                  </a:lnTo>
                  <a:lnTo>
                    <a:pt x="276" y="14"/>
                  </a:lnTo>
                  <a:lnTo>
                    <a:pt x="249" y="0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0" name="Shape 30"/>
            <p:cNvSpPr/>
            <p:nvPr/>
          </p:nvSpPr>
          <p:spPr>
            <a:xfrm>
              <a:off x="3588650" y="3241900"/>
              <a:ext cx="35175" cy="82100"/>
            </a:xfrm>
            <a:custGeom>
              <a:avLst/>
              <a:gdLst/>
              <a:ahLst/>
              <a:cxnLst/>
              <a:rect l="0" t="0" r="0" b="0"/>
              <a:pathLst>
                <a:path w="1407" h="3284" extrusionOk="0">
                  <a:moveTo>
                    <a:pt x="345" y="1"/>
                  </a:moveTo>
                  <a:lnTo>
                    <a:pt x="290" y="42"/>
                  </a:lnTo>
                  <a:lnTo>
                    <a:pt x="221" y="97"/>
                  </a:lnTo>
                  <a:lnTo>
                    <a:pt x="152" y="166"/>
                  </a:lnTo>
                  <a:lnTo>
                    <a:pt x="83" y="249"/>
                  </a:lnTo>
                  <a:lnTo>
                    <a:pt x="42" y="332"/>
                  </a:lnTo>
                  <a:lnTo>
                    <a:pt x="0" y="415"/>
                  </a:lnTo>
                  <a:lnTo>
                    <a:pt x="0" y="484"/>
                  </a:lnTo>
                  <a:lnTo>
                    <a:pt x="0" y="525"/>
                  </a:lnTo>
                  <a:lnTo>
                    <a:pt x="14" y="566"/>
                  </a:lnTo>
                  <a:lnTo>
                    <a:pt x="28" y="677"/>
                  </a:lnTo>
                  <a:lnTo>
                    <a:pt x="55" y="801"/>
                  </a:lnTo>
                  <a:lnTo>
                    <a:pt x="83" y="925"/>
                  </a:lnTo>
                  <a:lnTo>
                    <a:pt x="138" y="1049"/>
                  </a:lnTo>
                  <a:lnTo>
                    <a:pt x="235" y="1283"/>
                  </a:lnTo>
                  <a:lnTo>
                    <a:pt x="317" y="1449"/>
                  </a:lnTo>
                  <a:lnTo>
                    <a:pt x="524" y="1821"/>
                  </a:lnTo>
                  <a:lnTo>
                    <a:pt x="731" y="2194"/>
                  </a:lnTo>
                  <a:lnTo>
                    <a:pt x="828" y="2387"/>
                  </a:lnTo>
                  <a:lnTo>
                    <a:pt x="910" y="2580"/>
                  </a:lnTo>
                  <a:lnTo>
                    <a:pt x="966" y="2787"/>
                  </a:lnTo>
                  <a:lnTo>
                    <a:pt x="1007" y="2994"/>
                  </a:lnTo>
                  <a:lnTo>
                    <a:pt x="1021" y="3021"/>
                  </a:lnTo>
                  <a:lnTo>
                    <a:pt x="1034" y="3049"/>
                  </a:lnTo>
                  <a:lnTo>
                    <a:pt x="1062" y="3063"/>
                  </a:lnTo>
                  <a:lnTo>
                    <a:pt x="1090" y="3076"/>
                  </a:lnTo>
                  <a:lnTo>
                    <a:pt x="1062" y="3173"/>
                  </a:lnTo>
                  <a:lnTo>
                    <a:pt x="1062" y="3228"/>
                  </a:lnTo>
                  <a:lnTo>
                    <a:pt x="1076" y="3269"/>
                  </a:lnTo>
                  <a:lnTo>
                    <a:pt x="1090" y="3269"/>
                  </a:lnTo>
                  <a:lnTo>
                    <a:pt x="1131" y="3242"/>
                  </a:lnTo>
                  <a:lnTo>
                    <a:pt x="1159" y="3214"/>
                  </a:lnTo>
                  <a:lnTo>
                    <a:pt x="1186" y="3118"/>
                  </a:lnTo>
                  <a:lnTo>
                    <a:pt x="1200" y="3159"/>
                  </a:lnTo>
                  <a:lnTo>
                    <a:pt x="1214" y="3214"/>
                  </a:lnTo>
                  <a:lnTo>
                    <a:pt x="1214" y="3242"/>
                  </a:lnTo>
                  <a:lnTo>
                    <a:pt x="1228" y="3283"/>
                  </a:lnTo>
                  <a:lnTo>
                    <a:pt x="1283" y="3283"/>
                  </a:lnTo>
                  <a:lnTo>
                    <a:pt x="1297" y="3269"/>
                  </a:lnTo>
                  <a:lnTo>
                    <a:pt x="1310" y="3214"/>
                  </a:lnTo>
                  <a:lnTo>
                    <a:pt x="1310" y="3159"/>
                  </a:lnTo>
                  <a:lnTo>
                    <a:pt x="1297" y="3104"/>
                  </a:lnTo>
                  <a:lnTo>
                    <a:pt x="1338" y="3173"/>
                  </a:lnTo>
                  <a:lnTo>
                    <a:pt x="1379" y="3228"/>
                  </a:lnTo>
                  <a:lnTo>
                    <a:pt x="1393" y="3228"/>
                  </a:lnTo>
                  <a:lnTo>
                    <a:pt x="1407" y="3187"/>
                  </a:lnTo>
                  <a:lnTo>
                    <a:pt x="1393" y="3145"/>
                  </a:lnTo>
                  <a:lnTo>
                    <a:pt x="1352" y="3076"/>
                  </a:lnTo>
                  <a:lnTo>
                    <a:pt x="1310" y="3035"/>
                  </a:lnTo>
                  <a:lnTo>
                    <a:pt x="1269" y="2994"/>
                  </a:lnTo>
                  <a:lnTo>
                    <a:pt x="1269" y="2980"/>
                  </a:lnTo>
                  <a:lnTo>
                    <a:pt x="1255" y="2801"/>
                  </a:lnTo>
                  <a:lnTo>
                    <a:pt x="1228" y="2621"/>
                  </a:lnTo>
                  <a:lnTo>
                    <a:pt x="1172" y="2456"/>
                  </a:lnTo>
                  <a:lnTo>
                    <a:pt x="1117" y="2290"/>
                  </a:lnTo>
                  <a:lnTo>
                    <a:pt x="993" y="1959"/>
                  </a:lnTo>
                  <a:lnTo>
                    <a:pt x="841" y="1628"/>
                  </a:lnTo>
                  <a:lnTo>
                    <a:pt x="621" y="1173"/>
                  </a:lnTo>
                  <a:lnTo>
                    <a:pt x="497" y="815"/>
                  </a:lnTo>
                  <a:lnTo>
                    <a:pt x="483" y="773"/>
                  </a:lnTo>
                  <a:lnTo>
                    <a:pt x="469" y="677"/>
                  </a:lnTo>
                  <a:lnTo>
                    <a:pt x="469" y="594"/>
                  </a:lnTo>
                  <a:lnTo>
                    <a:pt x="483" y="401"/>
                  </a:lnTo>
                  <a:lnTo>
                    <a:pt x="483" y="222"/>
                  </a:lnTo>
                  <a:lnTo>
                    <a:pt x="469" y="125"/>
                  </a:lnTo>
                  <a:lnTo>
                    <a:pt x="455" y="42"/>
                  </a:lnTo>
                  <a:lnTo>
                    <a:pt x="441" y="15"/>
                  </a:lnTo>
                  <a:lnTo>
                    <a:pt x="414" y="15"/>
                  </a:lnTo>
                  <a:lnTo>
                    <a:pt x="386" y="1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1" name="Shape 31"/>
            <p:cNvSpPr/>
            <p:nvPr/>
          </p:nvSpPr>
          <p:spPr>
            <a:xfrm>
              <a:off x="3713100" y="3272950"/>
              <a:ext cx="5900" cy="12075"/>
            </a:xfrm>
            <a:custGeom>
              <a:avLst/>
              <a:gdLst/>
              <a:ahLst/>
              <a:cxnLst/>
              <a:rect l="0" t="0" r="0" b="0"/>
              <a:pathLst>
                <a:path w="236" h="483" extrusionOk="0">
                  <a:moveTo>
                    <a:pt x="15" y="0"/>
                  </a:moveTo>
                  <a:lnTo>
                    <a:pt x="1" y="14"/>
                  </a:lnTo>
                  <a:lnTo>
                    <a:pt x="1" y="69"/>
                  </a:lnTo>
                  <a:lnTo>
                    <a:pt x="15" y="124"/>
                  </a:lnTo>
                  <a:lnTo>
                    <a:pt x="70" y="235"/>
                  </a:lnTo>
                  <a:lnTo>
                    <a:pt x="111" y="359"/>
                  </a:lnTo>
                  <a:lnTo>
                    <a:pt x="139" y="428"/>
                  </a:lnTo>
                  <a:lnTo>
                    <a:pt x="166" y="469"/>
                  </a:lnTo>
                  <a:lnTo>
                    <a:pt x="194" y="483"/>
                  </a:lnTo>
                  <a:lnTo>
                    <a:pt x="208" y="469"/>
                  </a:lnTo>
                  <a:lnTo>
                    <a:pt x="221" y="441"/>
                  </a:lnTo>
                  <a:lnTo>
                    <a:pt x="235" y="414"/>
                  </a:lnTo>
                  <a:lnTo>
                    <a:pt x="221" y="345"/>
                  </a:lnTo>
                  <a:lnTo>
                    <a:pt x="208" y="290"/>
                  </a:lnTo>
                  <a:lnTo>
                    <a:pt x="180" y="235"/>
                  </a:lnTo>
                  <a:lnTo>
                    <a:pt x="125" y="97"/>
                  </a:lnTo>
                  <a:lnTo>
                    <a:pt x="70" y="41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>
              <a:off x="3539675" y="3134350"/>
              <a:ext cx="134500" cy="193100"/>
            </a:xfrm>
            <a:custGeom>
              <a:avLst/>
              <a:gdLst/>
              <a:ahLst/>
              <a:cxnLst/>
              <a:rect l="0" t="0" r="0" b="0"/>
              <a:pathLst>
                <a:path w="5380" h="7724" extrusionOk="0">
                  <a:moveTo>
                    <a:pt x="704" y="0"/>
                  </a:moveTo>
                  <a:lnTo>
                    <a:pt x="663" y="14"/>
                  </a:lnTo>
                  <a:lnTo>
                    <a:pt x="649" y="42"/>
                  </a:lnTo>
                  <a:lnTo>
                    <a:pt x="621" y="69"/>
                  </a:lnTo>
                  <a:lnTo>
                    <a:pt x="621" y="110"/>
                  </a:lnTo>
                  <a:lnTo>
                    <a:pt x="621" y="138"/>
                  </a:lnTo>
                  <a:lnTo>
                    <a:pt x="649" y="179"/>
                  </a:lnTo>
                  <a:lnTo>
                    <a:pt x="663" y="207"/>
                  </a:lnTo>
                  <a:lnTo>
                    <a:pt x="677" y="221"/>
                  </a:lnTo>
                  <a:lnTo>
                    <a:pt x="718" y="248"/>
                  </a:lnTo>
                  <a:lnTo>
                    <a:pt x="746" y="276"/>
                  </a:lnTo>
                  <a:lnTo>
                    <a:pt x="746" y="317"/>
                  </a:lnTo>
                  <a:lnTo>
                    <a:pt x="759" y="345"/>
                  </a:lnTo>
                  <a:lnTo>
                    <a:pt x="787" y="373"/>
                  </a:lnTo>
                  <a:lnTo>
                    <a:pt x="815" y="373"/>
                  </a:lnTo>
                  <a:lnTo>
                    <a:pt x="828" y="386"/>
                  </a:lnTo>
                  <a:lnTo>
                    <a:pt x="842" y="455"/>
                  </a:lnTo>
                  <a:lnTo>
                    <a:pt x="842" y="469"/>
                  </a:lnTo>
                  <a:lnTo>
                    <a:pt x="842" y="483"/>
                  </a:lnTo>
                  <a:lnTo>
                    <a:pt x="856" y="510"/>
                  </a:lnTo>
                  <a:lnTo>
                    <a:pt x="856" y="538"/>
                  </a:lnTo>
                  <a:lnTo>
                    <a:pt x="856" y="566"/>
                  </a:lnTo>
                  <a:lnTo>
                    <a:pt x="856" y="579"/>
                  </a:lnTo>
                  <a:lnTo>
                    <a:pt x="856" y="607"/>
                  </a:lnTo>
                  <a:lnTo>
                    <a:pt x="801" y="648"/>
                  </a:lnTo>
                  <a:lnTo>
                    <a:pt x="773" y="662"/>
                  </a:lnTo>
                  <a:lnTo>
                    <a:pt x="746" y="690"/>
                  </a:lnTo>
                  <a:lnTo>
                    <a:pt x="746" y="717"/>
                  </a:lnTo>
                  <a:lnTo>
                    <a:pt x="746" y="745"/>
                  </a:lnTo>
                  <a:lnTo>
                    <a:pt x="677" y="745"/>
                  </a:lnTo>
                  <a:lnTo>
                    <a:pt x="663" y="786"/>
                  </a:lnTo>
                  <a:lnTo>
                    <a:pt x="649" y="828"/>
                  </a:lnTo>
                  <a:lnTo>
                    <a:pt x="677" y="869"/>
                  </a:lnTo>
                  <a:lnTo>
                    <a:pt x="704" y="897"/>
                  </a:lnTo>
                  <a:lnTo>
                    <a:pt x="690" y="924"/>
                  </a:lnTo>
                  <a:lnTo>
                    <a:pt x="690" y="952"/>
                  </a:lnTo>
                  <a:lnTo>
                    <a:pt x="704" y="966"/>
                  </a:lnTo>
                  <a:lnTo>
                    <a:pt x="677" y="1007"/>
                  </a:lnTo>
                  <a:lnTo>
                    <a:pt x="677" y="1034"/>
                  </a:lnTo>
                  <a:lnTo>
                    <a:pt x="690" y="1062"/>
                  </a:lnTo>
                  <a:lnTo>
                    <a:pt x="704" y="1090"/>
                  </a:lnTo>
                  <a:lnTo>
                    <a:pt x="649" y="1090"/>
                  </a:lnTo>
                  <a:lnTo>
                    <a:pt x="608" y="1117"/>
                  </a:lnTo>
                  <a:lnTo>
                    <a:pt x="594" y="1145"/>
                  </a:lnTo>
                  <a:lnTo>
                    <a:pt x="594" y="1172"/>
                  </a:lnTo>
                  <a:lnTo>
                    <a:pt x="608" y="1186"/>
                  </a:lnTo>
                  <a:lnTo>
                    <a:pt x="608" y="1200"/>
                  </a:lnTo>
                  <a:lnTo>
                    <a:pt x="621" y="1228"/>
                  </a:lnTo>
                  <a:lnTo>
                    <a:pt x="649" y="1255"/>
                  </a:lnTo>
                  <a:lnTo>
                    <a:pt x="649" y="1269"/>
                  </a:lnTo>
                  <a:lnTo>
                    <a:pt x="552" y="1241"/>
                  </a:lnTo>
                  <a:lnTo>
                    <a:pt x="497" y="1255"/>
                  </a:lnTo>
                  <a:lnTo>
                    <a:pt x="470" y="1283"/>
                  </a:lnTo>
                  <a:lnTo>
                    <a:pt x="456" y="1338"/>
                  </a:lnTo>
                  <a:lnTo>
                    <a:pt x="456" y="1352"/>
                  </a:lnTo>
                  <a:lnTo>
                    <a:pt x="470" y="1379"/>
                  </a:lnTo>
                  <a:lnTo>
                    <a:pt x="428" y="1393"/>
                  </a:lnTo>
                  <a:lnTo>
                    <a:pt x="387" y="1421"/>
                  </a:lnTo>
                  <a:lnTo>
                    <a:pt x="373" y="1448"/>
                  </a:lnTo>
                  <a:lnTo>
                    <a:pt x="373" y="1476"/>
                  </a:lnTo>
                  <a:lnTo>
                    <a:pt x="387" y="1503"/>
                  </a:lnTo>
                  <a:lnTo>
                    <a:pt x="359" y="1517"/>
                  </a:lnTo>
                  <a:lnTo>
                    <a:pt x="332" y="1545"/>
                  </a:lnTo>
                  <a:lnTo>
                    <a:pt x="318" y="1586"/>
                  </a:lnTo>
                  <a:lnTo>
                    <a:pt x="318" y="1627"/>
                  </a:lnTo>
                  <a:lnTo>
                    <a:pt x="263" y="1627"/>
                  </a:lnTo>
                  <a:lnTo>
                    <a:pt x="235" y="1641"/>
                  </a:lnTo>
                  <a:lnTo>
                    <a:pt x="208" y="1669"/>
                  </a:lnTo>
                  <a:lnTo>
                    <a:pt x="208" y="1710"/>
                  </a:lnTo>
                  <a:lnTo>
                    <a:pt x="208" y="1724"/>
                  </a:lnTo>
                  <a:lnTo>
                    <a:pt x="208" y="1779"/>
                  </a:lnTo>
                  <a:lnTo>
                    <a:pt x="166" y="1779"/>
                  </a:lnTo>
                  <a:lnTo>
                    <a:pt x="125" y="1807"/>
                  </a:lnTo>
                  <a:lnTo>
                    <a:pt x="97" y="1862"/>
                  </a:lnTo>
                  <a:lnTo>
                    <a:pt x="111" y="1876"/>
                  </a:lnTo>
                  <a:lnTo>
                    <a:pt x="111" y="1903"/>
                  </a:lnTo>
                  <a:lnTo>
                    <a:pt x="153" y="1958"/>
                  </a:lnTo>
                  <a:lnTo>
                    <a:pt x="139" y="1972"/>
                  </a:lnTo>
                  <a:lnTo>
                    <a:pt x="111" y="1958"/>
                  </a:lnTo>
                  <a:lnTo>
                    <a:pt x="70" y="1972"/>
                  </a:lnTo>
                  <a:lnTo>
                    <a:pt x="56" y="2000"/>
                  </a:lnTo>
                  <a:lnTo>
                    <a:pt x="42" y="2041"/>
                  </a:lnTo>
                  <a:lnTo>
                    <a:pt x="56" y="2083"/>
                  </a:lnTo>
                  <a:lnTo>
                    <a:pt x="28" y="2096"/>
                  </a:lnTo>
                  <a:lnTo>
                    <a:pt x="15" y="2138"/>
                  </a:lnTo>
                  <a:lnTo>
                    <a:pt x="28" y="2179"/>
                  </a:lnTo>
                  <a:lnTo>
                    <a:pt x="56" y="2207"/>
                  </a:lnTo>
                  <a:lnTo>
                    <a:pt x="28" y="2234"/>
                  </a:lnTo>
                  <a:lnTo>
                    <a:pt x="1" y="2248"/>
                  </a:lnTo>
                  <a:lnTo>
                    <a:pt x="1" y="2289"/>
                  </a:lnTo>
                  <a:lnTo>
                    <a:pt x="15" y="2317"/>
                  </a:lnTo>
                  <a:lnTo>
                    <a:pt x="97" y="2414"/>
                  </a:lnTo>
                  <a:lnTo>
                    <a:pt x="84" y="2441"/>
                  </a:lnTo>
                  <a:lnTo>
                    <a:pt x="56" y="2469"/>
                  </a:lnTo>
                  <a:lnTo>
                    <a:pt x="42" y="2510"/>
                  </a:lnTo>
                  <a:lnTo>
                    <a:pt x="42" y="2538"/>
                  </a:lnTo>
                  <a:lnTo>
                    <a:pt x="70" y="2565"/>
                  </a:lnTo>
                  <a:lnTo>
                    <a:pt x="111" y="2579"/>
                  </a:lnTo>
                  <a:lnTo>
                    <a:pt x="97" y="2620"/>
                  </a:lnTo>
                  <a:lnTo>
                    <a:pt x="97" y="2648"/>
                  </a:lnTo>
                  <a:lnTo>
                    <a:pt x="84" y="2689"/>
                  </a:lnTo>
                  <a:lnTo>
                    <a:pt x="84" y="2731"/>
                  </a:lnTo>
                  <a:lnTo>
                    <a:pt x="111" y="2758"/>
                  </a:lnTo>
                  <a:lnTo>
                    <a:pt x="153" y="2772"/>
                  </a:lnTo>
                  <a:lnTo>
                    <a:pt x="166" y="2772"/>
                  </a:lnTo>
                  <a:lnTo>
                    <a:pt x="180" y="2827"/>
                  </a:lnTo>
                  <a:lnTo>
                    <a:pt x="166" y="2827"/>
                  </a:lnTo>
                  <a:lnTo>
                    <a:pt x="139" y="2855"/>
                  </a:lnTo>
                  <a:lnTo>
                    <a:pt x="139" y="2882"/>
                  </a:lnTo>
                  <a:lnTo>
                    <a:pt x="139" y="2910"/>
                  </a:lnTo>
                  <a:lnTo>
                    <a:pt x="166" y="2938"/>
                  </a:lnTo>
                  <a:lnTo>
                    <a:pt x="153" y="2979"/>
                  </a:lnTo>
                  <a:lnTo>
                    <a:pt x="166" y="3007"/>
                  </a:lnTo>
                  <a:lnTo>
                    <a:pt x="180" y="3034"/>
                  </a:lnTo>
                  <a:lnTo>
                    <a:pt x="208" y="3062"/>
                  </a:lnTo>
                  <a:lnTo>
                    <a:pt x="180" y="3117"/>
                  </a:lnTo>
                  <a:lnTo>
                    <a:pt x="180" y="3158"/>
                  </a:lnTo>
                  <a:lnTo>
                    <a:pt x="194" y="3186"/>
                  </a:lnTo>
                  <a:lnTo>
                    <a:pt x="222" y="3213"/>
                  </a:lnTo>
                  <a:lnTo>
                    <a:pt x="263" y="3213"/>
                  </a:lnTo>
                  <a:lnTo>
                    <a:pt x="304" y="3186"/>
                  </a:lnTo>
                  <a:lnTo>
                    <a:pt x="304" y="3186"/>
                  </a:lnTo>
                  <a:lnTo>
                    <a:pt x="277" y="3227"/>
                  </a:lnTo>
                  <a:lnTo>
                    <a:pt x="263" y="3241"/>
                  </a:lnTo>
                  <a:lnTo>
                    <a:pt x="249" y="3269"/>
                  </a:lnTo>
                  <a:lnTo>
                    <a:pt x="249" y="3324"/>
                  </a:lnTo>
                  <a:lnTo>
                    <a:pt x="290" y="3365"/>
                  </a:lnTo>
                  <a:lnTo>
                    <a:pt x="332" y="3379"/>
                  </a:lnTo>
                  <a:lnTo>
                    <a:pt x="332" y="3420"/>
                  </a:lnTo>
                  <a:lnTo>
                    <a:pt x="304" y="3448"/>
                  </a:lnTo>
                  <a:lnTo>
                    <a:pt x="304" y="3475"/>
                  </a:lnTo>
                  <a:lnTo>
                    <a:pt x="304" y="3517"/>
                  </a:lnTo>
                  <a:lnTo>
                    <a:pt x="318" y="3544"/>
                  </a:lnTo>
                  <a:lnTo>
                    <a:pt x="346" y="3572"/>
                  </a:lnTo>
                  <a:lnTo>
                    <a:pt x="387" y="3586"/>
                  </a:lnTo>
                  <a:lnTo>
                    <a:pt x="387" y="3641"/>
                  </a:lnTo>
                  <a:lnTo>
                    <a:pt x="415" y="3682"/>
                  </a:lnTo>
                  <a:lnTo>
                    <a:pt x="456" y="3696"/>
                  </a:lnTo>
                  <a:lnTo>
                    <a:pt x="497" y="3710"/>
                  </a:lnTo>
                  <a:lnTo>
                    <a:pt x="484" y="3765"/>
                  </a:lnTo>
                  <a:lnTo>
                    <a:pt x="484" y="3793"/>
                  </a:lnTo>
                  <a:lnTo>
                    <a:pt x="484" y="3820"/>
                  </a:lnTo>
                  <a:lnTo>
                    <a:pt x="511" y="3848"/>
                  </a:lnTo>
                  <a:lnTo>
                    <a:pt x="552" y="3875"/>
                  </a:lnTo>
                  <a:lnTo>
                    <a:pt x="608" y="3875"/>
                  </a:lnTo>
                  <a:lnTo>
                    <a:pt x="608" y="3903"/>
                  </a:lnTo>
                  <a:lnTo>
                    <a:pt x="621" y="3931"/>
                  </a:lnTo>
                  <a:lnTo>
                    <a:pt x="649" y="3944"/>
                  </a:lnTo>
                  <a:lnTo>
                    <a:pt x="677" y="3958"/>
                  </a:lnTo>
                  <a:lnTo>
                    <a:pt x="759" y="3958"/>
                  </a:lnTo>
                  <a:lnTo>
                    <a:pt x="773" y="3931"/>
                  </a:lnTo>
                  <a:lnTo>
                    <a:pt x="787" y="3986"/>
                  </a:lnTo>
                  <a:lnTo>
                    <a:pt x="787" y="4013"/>
                  </a:lnTo>
                  <a:lnTo>
                    <a:pt x="815" y="4027"/>
                  </a:lnTo>
                  <a:lnTo>
                    <a:pt x="828" y="4248"/>
                  </a:lnTo>
                  <a:lnTo>
                    <a:pt x="870" y="4455"/>
                  </a:lnTo>
                  <a:lnTo>
                    <a:pt x="925" y="4675"/>
                  </a:lnTo>
                  <a:lnTo>
                    <a:pt x="1008" y="4882"/>
                  </a:lnTo>
                  <a:lnTo>
                    <a:pt x="1090" y="5103"/>
                  </a:lnTo>
                  <a:lnTo>
                    <a:pt x="1187" y="5310"/>
                  </a:lnTo>
                  <a:lnTo>
                    <a:pt x="1408" y="5737"/>
                  </a:lnTo>
                  <a:lnTo>
                    <a:pt x="1642" y="6151"/>
                  </a:lnTo>
                  <a:lnTo>
                    <a:pt x="1863" y="6565"/>
                  </a:lnTo>
                  <a:lnTo>
                    <a:pt x="1959" y="6758"/>
                  </a:lnTo>
                  <a:lnTo>
                    <a:pt x="2056" y="6965"/>
                  </a:lnTo>
                  <a:lnTo>
                    <a:pt x="2138" y="7158"/>
                  </a:lnTo>
                  <a:lnTo>
                    <a:pt x="2194" y="7365"/>
                  </a:lnTo>
                  <a:lnTo>
                    <a:pt x="2221" y="7392"/>
                  </a:lnTo>
                  <a:lnTo>
                    <a:pt x="2249" y="7420"/>
                  </a:lnTo>
                  <a:lnTo>
                    <a:pt x="2276" y="7433"/>
                  </a:lnTo>
                  <a:lnTo>
                    <a:pt x="2318" y="7433"/>
                  </a:lnTo>
                  <a:lnTo>
                    <a:pt x="2345" y="7475"/>
                  </a:lnTo>
                  <a:lnTo>
                    <a:pt x="2373" y="7530"/>
                  </a:lnTo>
                  <a:lnTo>
                    <a:pt x="2387" y="7599"/>
                  </a:lnTo>
                  <a:lnTo>
                    <a:pt x="2400" y="7640"/>
                  </a:lnTo>
                  <a:lnTo>
                    <a:pt x="2428" y="7654"/>
                  </a:lnTo>
                  <a:lnTo>
                    <a:pt x="2442" y="7654"/>
                  </a:lnTo>
                  <a:lnTo>
                    <a:pt x="2456" y="7640"/>
                  </a:lnTo>
                  <a:lnTo>
                    <a:pt x="2469" y="7627"/>
                  </a:lnTo>
                  <a:lnTo>
                    <a:pt x="2469" y="7571"/>
                  </a:lnTo>
                  <a:lnTo>
                    <a:pt x="2456" y="7516"/>
                  </a:lnTo>
                  <a:lnTo>
                    <a:pt x="2442" y="7461"/>
                  </a:lnTo>
                  <a:lnTo>
                    <a:pt x="2442" y="7447"/>
                  </a:lnTo>
                  <a:lnTo>
                    <a:pt x="2456" y="7461"/>
                  </a:lnTo>
                  <a:lnTo>
                    <a:pt x="2511" y="7558"/>
                  </a:lnTo>
                  <a:lnTo>
                    <a:pt x="2566" y="7640"/>
                  </a:lnTo>
                  <a:lnTo>
                    <a:pt x="2580" y="7654"/>
                  </a:lnTo>
                  <a:lnTo>
                    <a:pt x="2594" y="7640"/>
                  </a:lnTo>
                  <a:lnTo>
                    <a:pt x="2580" y="7585"/>
                  </a:lnTo>
                  <a:lnTo>
                    <a:pt x="2566" y="7530"/>
                  </a:lnTo>
                  <a:lnTo>
                    <a:pt x="2511" y="7420"/>
                  </a:lnTo>
                  <a:lnTo>
                    <a:pt x="2525" y="7433"/>
                  </a:lnTo>
                  <a:lnTo>
                    <a:pt x="2566" y="7447"/>
                  </a:lnTo>
                  <a:lnTo>
                    <a:pt x="2607" y="7475"/>
                  </a:lnTo>
                  <a:lnTo>
                    <a:pt x="2621" y="7502"/>
                  </a:lnTo>
                  <a:lnTo>
                    <a:pt x="2649" y="7544"/>
                  </a:lnTo>
                  <a:lnTo>
                    <a:pt x="2663" y="7558"/>
                  </a:lnTo>
                  <a:lnTo>
                    <a:pt x="2676" y="7558"/>
                  </a:lnTo>
                  <a:lnTo>
                    <a:pt x="2690" y="7544"/>
                  </a:lnTo>
                  <a:lnTo>
                    <a:pt x="2704" y="7530"/>
                  </a:lnTo>
                  <a:lnTo>
                    <a:pt x="2704" y="7489"/>
                  </a:lnTo>
                  <a:lnTo>
                    <a:pt x="2704" y="7461"/>
                  </a:lnTo>
                  <a:lnTo>
                    <a:pt x="2663" y="7392"/>
                  </a:lnTo>
                  <a:lnTo>
                    <a:pt x="2594" y="7351"/>
                  </a:lnTo>
                  <a:lnTo>
                    <a:pt x="2525" y="7323"/>
                  </a:lnTo>
                  <a:lnTo>
                    <a:pt x="2387" y="6937"/>
                  </a:lnTo>
                  <a:lnTo>
                    <a:pt x="2235" y="6565"/>
                  </a:lnTo>
                  <a:lnTo>
                    <a:pt x="2083" y="6192"/>
                  </a:lnTo>
                  <a:lnTo>
                    <a:pt x="1959" y="5806"/>
                  </a:lnTo>
                  <a:lnTo>
                    <a:pt x="1876" y="5503"/>
                  </a:lnTo>
                  <a:lnTo>
                    <a:pt x="1821" y="5117"/>
                  </a:lnTo>
                  <a:lnTo>
                    <a:pt x="1807" y="4924"/>
                  </a:lnTo>
                  <a:lnTo>
                    <a:pt x="1807" y="4758"/>
                  </a:lnTo>
                  <a:lnTo>
                    <a:pt x="1807" y="4620"/>
                  </a:lnTo>
                  <a:lnTo>
                    <a:pt x="1821" y="4565"/>
                  </a:lnTo>
                  <a:lnTo>
                    <a:pt x="1849" y="4524"/>
                  </a:lnTo>
                  <a:lnTo>
                    <a:pt x="1932" y="4413"/>
                  </a:lnTo>
                  <a:lnTo>
                    <a:pt x="2042" y="4317"/>
                  </a:lnTo>
                  <a:lnTo>
                    <a:pt x="2152" y="4234"/>
                  </a:lnTo>
                  <a:lnTo>
                    <a:pt x="2276" y="4165"/>
                  </a:lnTo>
                  <a:lnTo>
                    <a:pt x="2400" y="4096"/>
                  </a:lnTo>
                  <a:lnTo>
                    <a:pt x="2538" y="4055"/>
                  </a:lnTo>
                  <a:lnTo>
                    <a:pt x="2676" y="4013"/>
                  </a:lnTo>
                  <a:lnTo>
                    <a:pt x="2814" y="4000"/>
                  </a:lnTo>
                  <a:lnTo>
                    <a:pt x="3035" y="4000"/>
                  </a:lnTo>
                  <a:lnTo>
                    <a:pt x="3228" y="4027"/>
                  </a:lnTo>
                  <a:lnTo>
                    <a:pt x="3421" y="4082"/>
                  </a:lnTo>
                  <a:lnTo>
                    <a:pt x="3587" y="4179"/>
                  </a:lnTo>
                  <a:lnTo>
                    <a:pt x="3738" y="4275"/>
                  </a:lnTo>
                  <a:lnTo>
                    <a:pt x="3890" y="4413"/>
                  </a:lnTo>
                  <a:lnTo>
                    <a:pt x="4028" y="4551"/>
                  </a:lnTo>
                  <a:lnTo>
                    <a:pt x="4180" y="4717"/>
                  </a:lnTo>
                  <a:lnTo>
                    <a:pt x="4400" y="4992"/>
                  </a:lnTo>
                  <a:lnTo>
                    <a:pt x="4524" y="5144"/>
                  </a:lnTo>
                  <a:lnTo>
                    <a:pt x="4676" y="5282"/>
                  </a:lnTo>
                  <a:lnTo>
                    <a:pt x="4676" y="5392"/>
                  </a:lnTo>
                  <a:lnTo>
                    <a:pt x="4676" y="5489"/>
                  </a:lnTo>
                  <a:lnTo>
                    <a:pt x="4690" y="5710"/>
                  </a:lnTo>
                  <a:lnTo>
                    <a:pt x="4690" y="5985"/>
                  </a:lnTo>
                  <a:lnTo>
                    <a:pt x="4717" y="6247"/>
                  </a:lnTo>
                  <a:lnTo>
                    <a:pt x="4786" y="6730"/>
                  </a:lnTo>
                  <a:lnTo>
                    <a:pt x="4828" y="6965"/>
                  </a:lnTo>
                  <a:lnTo>
                    <a:pt x="4883" y="7185"/>
                  </a:lnTo>
                  <a:lnTo>
                    <a:pt x="4924" y="7392"/>
                  </a:lnTo>
                  <a:lnTo>
                    <a:pt x="4938" y="7420"/>
                  </a:lnTo>
                  <a:lnTo>
                    <a:pt x="4952" y="7447"/>
                  </a:lnTo>
                  <a:lnTo>
                    <a:pt x="4966" y="7461"/>
                  </a:lnTo>
                  <a:lnTo>
                    <a:pt x="4993" y="7475"/>
                  </a:lnTo>
                  <a:lnTo>
                    <a:pt x="5035" y="7475"/>
                  </a:lnTo>
                  <a:lnTo>
                    <a:pt x="5021" y="7544"/>
                  </a:lnTo>
                  <a:lnTo>
                    <a:pt x="4993" y="7627"/>
                  </a:lnTo>
                  <a:lnTo>
                    <a:pt x="4993" y="7682"/>
                  </a:lnTo>
                  <a:lnTo>
                    <a:pt x="5007" y="7723"/>
                  </a:lnTo>
                  <a:lnTo>
                    <a:pt x="5021" y="7723"/>
                  </a:lnTo>
                  <a:lnTo>
                    <a:pt x="5062" y="7696"/>
                  </a:lnTo>
                  <a:lnTo>
                    <a:pt x="5104" y="7640"/>
                  </a:lnTo>
                  <a:lnTo>
                    <a:pt x="5145" y="7530"/>
                  </a:lnTo>
                  <a:lnTo>
                    <a:pt x="5159" y="7613"/>
                  </a:lnTo>
                  <a:lnTo>
                    <a:pt x="5200" y="7696"/>
                  </a:lnTo>
                  <a:lnTo>
                    <a:pt x="5200" y="7709"/>
                  </a:lnTo>
                  <a:lnTo>
                    <a:pt x="5214" y="7696"/>
                  </a:lnTo>
                  <a:lnTo>
                    <a:pt x="5228" y="7654"/>
                  </a:lnTo>
                  <a:lnTo>
                    <a:pt x="5241" y="7599"/>
                  </a:lnTo>
                  <a:lnTo>
                    <a:pt x="5228" y="7502"/>
                  </a:lnTo>
                  <a:lnTo>
                    <a:pt x="5283" y="7585"/>
                  </a:lnTo>
                  <a:lnTo>
                    <a:pt x="5366" y="7654"/>
                  </a:lnTo>
                  <a:lnTo>
                    <a:pt x="5379" y="7599"/>
                  </a:lnTo>
                  <a:lnTo>
                    <a:pt x="5366" y="7558"/>
                  </a:lnTo>
                  <a:lnTo>
                    <a:pt x="5338" y="7516"/>
                  </a:lnTo>
                  <a:lnTo>
                    <a:pt x="5310" y="7461"/>
                  </a:lnTo>
                  <a:lnTo>
                    <a:pt x="5228" y="7351"/>
                  </a:lnTo>
                  <a:lnTo>
                    <a:pt x="5214" y="7351"/>
                  </a:lnTo>
                  <a:lnTo>
                    <a:pt x="5090" y="6868"/>
                  </a:lnTo>
                  <a:lnTo>
                    <a:pt x="5048" y="6634"/>
                  </a:lnTo>
                  <a:lnTo>
                    <a:pt x="5021" y="6509"/>
                  </a:lnTo>
                  <a:lnTo>
                    <a:pt x="5021" y="6385"/>
                  </a:lnTo>
                  <a:lnTo>
                    <a:pt x="5048" y="6137"/>
                  </a:lnTo>
                  <a:lnTo>
                    <a:pt x="5104" y="5903"/>
                  </a:lnTo>
                  <a:lnTo>
                    <a:pt x="5172" y="5682"/>
                  </a:lnTo>
                  <a:lnTo>
                    <a:pt x="5200" y="5572"/>
                  </a:lnTo>
                  <a:lnTo>
                    <a:pt x="5214" y="5461"/>
                  </a:lnTo>
                  <a:lnTo>
                    <a:pt x="5200" y="5337"/>
                  </a:lnTo>
                  <a:lnTo>
                    <a:pt x="5186" y="5213"/>
                  </a:lnTo>
                  <a:lnTo>
                    <a:pt x="5090" y="4924"/>
                  </a:lnTo>
                  <a:lnTo>
                    <a:pt x="5076" y="4924"/>
                  </a:lnTo>
                  <a:lnTo>
                    <a:pt x="4952" y="4896"/>
                  </a:lnTo>
                  <a:lnTo>
                    <a:pt x="4883" y="4896"/>
                  </a:lnTo>
                  <a:lnTo>
                    <a:pt x="4800" y="4910"/>
                  </a:lnTo>
                  <a:lnTo>
                    <a:pt x="4759" y="4924"/>
                  </a:lnTo>
                  <a:lnTo>
                    <a:pt x="4717" y="4937"/>
                  </a:lnTo>
                  <a:lnTo>
                    <a:pt x="4704" y="4937"/>
                  </a:lnTo>
                  <a:lnTo>
                    <a:pt x="4676" y="4910"/>
                  </a:lnTo>
                  <a:lnTo>
                    <a:pt x="4662" y="4896"/>
                  </a:lnTo>
                  <a:lnTo>
                    <a:pt x="4662" y="4882"/>
                  </a:lnTo>
                  <a:lnTo>
                    <a:pt x="4676" y="4855"/>
                  </a:lnTo>
                  <a:lnTo>
                    <a:pt x="4704" y="4827"/>
                  </a:lnTo>
                  <a:lnTo>
                    <a:pt x="4773" y="4799"/>
                  </a:lnTo>
                  <a:lnTo>
                    <a:pt x="4841" y="4786"/>
                  </a:lnTo>
                  <a:lnTo>
                    <a:pt x="4910" y="4786"/>
                  </a:lnTo>
                  <a:lnTo>
                    <a:pt x="4979" y="4799"/>
                  </a:lnTo>
                  <a:lnTo>
                    <a:pt x="5035" y="4813"/>
                  </a:lnTo>
                  <a:lnTo>
                    <a:pt x="5035" y="4813"/>
                  </a:lnTo>
                  <a:lnTo>
                    <a:pt x="5021" y="4758"/>
                  </a:lnTo>
                  <a:lnTo>
                    <a:pt x="4910" y="4703"/>
                  </a:lnTo>
                  <a:lnTo>
                    <a:pt x="4828" y="4689"/>
                  </a:lnTo>
                  <a:lnTo>
                    <a:pt x="4731" y="4675"/>
                  </a:lnTo>
                  <a:lnTo>
                    <a:pt x="4621" y="4689"/>
                  </a:lnTo>
                  <a:lnTo>
                    <a:pt x="4511" y="4703"/>
                  </a:lnTo>
                  <a:lnTo>
                    <a:pt x="4469" y="4717"/>
                  </a:lnTo>
                  <a:lnTo>
                    <a:pt x="4428" y="4703"/>
                  </a:lnTo>
                  <a:lnTo>
                    <a:pt x="4414" y="4675"/>
                  </a:lnTo>
                  <a:lnTo>
                    <a:pt x="4414" y="4662"/>
                  </a:lnTo>
                  <a:lnTo>
                    <a:pt x="4483" y="4620"/>
                  </a:lnTo>
                  <a:lnTo>
                    <a:pt x="4566" y="4579"/>
                  </a:lnTo>
                  <a:lnTo>
                    <a:pt x="4635" y="4551"/>
                  </a:lnTo>
                  <a:lnTo>
                    <a:pt x="4717" y="4537"/>
                  </a:lnTo>
                  <a:lnTo>
                    <a:pt x="4855" y="4537"/>
                  </a:lnTo>
                  <a:lnTo>
                    <a:pt x="4979" y="4551"/>
                  </a:lnTo>
                  <a:lnTo>
                    <a:pt x="4979" y="4551"/>
                  </a:lnTo>
                  <a:lnTo>
                    <a:pt x="4952" y="4413"/>
                  </a:lnTo>
                  <a:lnTo>
                    <a:pt x="4966" y="4275"/>
                  </a:lnTo>
                  <a:lnTo>
                    <a:pt x="5007" y="4013"/>
                  </a:lnTo>
                  <a:lnTo>
                    <a:pt x="5048" y="3820"/>
                  </a:lnTo>
                  <a:lnTo>
                    <a:pt x="5076" y="3696"/>
                  </a:lnTo>
                  <a:lnTo>
                    <a:pt x="5076" y="3627"/>
                  </a:lnTo>
                  <a:lnTo>
                    <a:pt x="5062" y="3586"/>
                  </a:lnTo>
                  <a:lnTo>
                    <a:pt x="5090" y="3448"/>
                  </a:lnTo>
                  <a:lnTo>
                    <a:pt x="5062" y="3269"/>
                  </a:lnTo>
                  <a:lnTo>
                    <a:pt x="5048" y="3144"/>
                  </a:lnTo>
                  <a:lnTo>
                    <a:pt x="5021" y="3034"/>
                  </a:lnTo>
                  <a:lnTo>
                    <a:pt x="4979" y="2910"/>
                  </a:lnTo>
                  <a:lnTo>
                    <a:pt x="4938" y="2800"/>
                  </a:lnTo>
                  <a:lnTo>
                    <a:pt x="4828" y="2551"/>
                  </a:lnTo>
                  <a:lnTo>
                    <a:pt x="4759" y="2427"/>
                  </a:lnTo>
                  <a:lnTo>
                    <a:pt x="4717" y="2372"/>
                  </a:lnTo>
                  <a:lnTo>
                    <a:pt x="4676" y="2331"/>
                  </a:lnTo>
                  <a:lnTo>
                    <a:pt x="4648" y="2317"/>
                  </a:lnTo>
                  <a:lnTo>
                    <a:pt x="4635" y="2331"/>
                  </a:lnTo>
                  <a:lnTo>
                    <a:pt x="4621" y="2345"/>
                  </a:lnTo>
                  <a:lnTo>
                    <a:pt x="4621" y="2358"/>
                  </a:lnTo>
                  <a:lnTo>
                    <a:pt x="4662" y="2483"/>
                  </a:lnTo>
                  <a:lnTo>
                    <a:pt x="4717" y="2607"/>
                  </a:lnTo>
                  <a:lnTo>
                    <a:pt x="4841" y="2841"/>
                  </a:lnTo>
                  <a:lnTo>
                    <a:pt x="4745" y="2731"/>
                  </a:lnTo>
                  <a:lnTo>
                    <a:pt x="4635" y="2634"/>
                  </a:lnTo>
                  <a:lnTo>
                    <a:pt x="4566" y="2496"/>
                  </a:lnTo>
                  <a:lnTo>
                    <a:pt x="4497" y="2372"/>
                  </a:lnTo>
                  <a:lnTo>
                    <a:pt x="4455" y="2317"/>
                  </a:lnTo>
                  <a:lnTo>
                    <a:pt x="4428" y="2303"/>
                  </a:lnTo>
                  <a:lnTo>
                    <a:pt x="4414" y="2303"/>
                  </a:lnTo>
                  <a:lnTo>
                    <a:pt x="4400" y="2331"/>
                  </a:lnTo>
                  <a:lnTo>
                    <a:pt x="4400" y="2372"/>
                  </a:lnTo>
                  <a:lnTo>
                    <a:pt x="4442" y="2483"/>
                  </a:lnTo>
                  <a:lnTo>
                    <a:pt x="4373" y="2441"/>
                  </a:lnTo>
                  <a:lnTo>
                    <a:pt x="4331" y="2372"/>
                  </a:lnTo>
                  <a:lnTo>
                    <a:pt x="4304" y="2289"/>
                  </a:lnTo>
                  <a:lnTo>
                    <a:pt x="4248" y="2234"/>
                  </a:lnTo>
                  <a:lnTo>
                    <a:pt x="4193" y="2179"/>
                  </a:lnTo>
                  <a:lnTo>
                    <a:pt x="4152" y="2179"/>
                  </a:lnTo>
                  <a:lnTo>
                    <a:pt x="4138" y="2193"/>
                  </a:lnTo>
                  <a:lnTo>
                    <a:pt x="4138" y="2221"/>
                  </a:lnTo>
                  <a:lnTo>
                    <a:pt x="4166" y="2331"/>
                  </a:lnTo>
                  <a:lnTo>
                    <a:pt x="4097" y="2234"/>
                  </a:lnTo>
                  <a:lnTo>
                    <a:pt x="4000" y="2152"/>
                  </a:lnTo>
                  <a:lnTo>
                    <a:pt x="3904" y="2083"/>
                  </a:lnTo>
                  <a:lnTo>
                    <a:pt x="3849" y="2055"/>
                  </a:lnTo>
                  <a:lnTo>
                    <a:pt x="3793" y="2041"/>
                  </a:lnTo>
                  <a:lnTo>
                    <a:pt x="3780" y="2041"/>
                  </a:lnTo>
                  <a:lnTo>
                    <a:pt x="3766" y="2055"/>
                  </a:lnTo>
                  <a:lnTo>
                    <a:pt x="3766" y="2069"/>
                  </a:lnTo>
                  <a:lnTo>
                    <a:pt x="3766" y="2096"/>
                  </a:lnTo>
                  <a:lnTo>
                    <a:pt x="3835" y="2165"/>
                  </a:lnTo>
                  <a:lnTo>
                    <a:pt x="3917" y="2234"/>
                  </a:lnTo>
                  <a:lnTo>
                    <a:pt x="3738" y="2179"/>
                  </a:lnTo>
                  <a:lnTo>
                    <a:pt x="3642" y="2083"/>
                  </a:lnTo>
                  <a:lnTo>
                    <a:pt x="3573" y="2027"/>
                  </a:lnTo>
                  <a:lnTo>
                    <a:pt x="3518" y="1986"/>
                  </a:lnTo>
                  <a:lnTo>
                    <a:pt x="3504" y="1986"/>
                  </a:lnTo>
                  <a:lnTo>
                    <a:pt x="3490" y="2000"/>
                  </a:lnTo>
                  <a:lnTo>
                    <a:pt x="3476" y="2014"/>
                  </a:lnTo>
                  <a:lnTo>
                    <a:pt x="3490" y="2027"/>
                  </a:lnTo>
                  <a:lnTo>
                    <a:pt x="3545" y="2138"/>
                  </a:lnTo>
                  <a:lnTo>
                    <a:pt x="3545" y="2138"/>
                  </a:lnTo>
                  <a:lnTo>
                    <a:pt x="3421" y="2110"/>
                  </a:lnTo>
                  <a:lnTo>
                    <a:pt x="3338" y="2014"/>
                  </a:lnTo>
                  <a:lnTo>
                    <a:pt x="3283" y="1958"/>
                  </a:lnTo>
                  <a:lnTo>
                    <a:pt x="3228" y="1917"/>
                  </a:lnTo>
                  <a:lnTo>
                    <a:pt x="3214" y="1931"/>
                  </a:lnTo>
                  <a:lnTo>
                    <a:pt x="3200" y="1945"/>
                  </a:lnTo>
                  <a:lnTo>
                    <a:pt x="3242" y="2027"/>
                  </a:lnTo>
                  <a:lnTo>
                    <a:pt x="3242" y="2027"/>
                  </a:lnTo>
                  <a:lnTo>
                    <a:pt x="3173" y="1972"/>
                  </a:lnTo>
                  <a:lnTo>
                    <a:pt x="3118" y="1917"/>
                  </a:lnTo>
                  <a:lnTo>
                    <a:pt x="3049" y="1890"/>
                  </a:lnTo>
                  <a:lnTo>
                    <a:pt x="2966" y="1862"/>
                  </a:lnTo>
                  <a:lnTo>
                    <a:pt x="2966" y="1876"/>
                  </a:lnTo>
                  <a:lnTo>
                    <a:pt x="2952" y="1890"/>
                  </a:lnTo>
                  <a:lnTo>
                    <a:pt x="2993" y="1986"/>
                  </a:lnTo>
                  <a:lnTo>
                    <a:pt x="3049" y="2083"/>
                  </a:lnTo>
                  <a:lnTo>
                    <a:pt x="3021" y="2083"/>
                  </a:lnTo>
                  <a:lnTo>
                    <a:pt x="2911" y="1931"/>
                  </a:lnTo>
                  <a:lnTo>
                    <a:pt x="2773" y="1821"/>
                  </a:lnTo>
                  <a:lnTo>
                    <a:pt x="2759" y="1807"/>
                  </a:lnTo>
                  <a:lnTo>
                    <a:pt x="2745" y="1821"/>
                  </a:lnTo>
                  <a:lnTo>
                    <a:pt x="2731" y="1834"/>
                  </a:lnTo>
                  <a:lnTo>
                    <a:pt x="2731" y="1848"/>
                  </a:lnTo>
                  <a:lnTo>
                    <a:pt x="2773" y="1972"/>
                  </a:lnTo>
                  <a:lnTo>
                    <a:pt x="2814" y="2083"/>
                  </a:lnTo>
                  <a:lnTo>
                    <a:pt x="2773" y="2083"/>
                  </a:lnTo>
                  <a:lnTo>
                    <a:pt x="2704" y="1986"/>
                  </a:lnTo>
                  <a:lnTo>
                    <a:pt x="2663" y="1945"/>
                  </a:lnTo>
                  <a:lnTo>
                    <a:pt x="2607" y="1903"/>
                  </a:lnTo>
                  <a:lnTo>
                    <a:pt x="2566" y="1903"/>
                  </a:lnTo>
                  <a:lnTo>
                    <a:pt x="2552" y="1931"/>
                  </a:lnTo>
                  <a:lnTo>
                    <a:pt x="2552" y="1945"/>
                  </a:lnTo>
                  <a:lnTo>
                    <a:pt x="2607" y="2110"/>
                  </a:lnTo>
                  <a:lnTo>
                    <a:pt x="2497" y="2124"/>
                  </a:lnTo>
                  <a:lnTo>
                    <a:pt x="2483" y="2027"/>
                  </a:lnTo>
                  <a:lnTo>
                    <a:pt x="2469" y="2000"/>
                  </a:lnTo>
                  <a:lnTo>
                    <a:pt x="2442" y="1986"/>
                  </a:lnTo>
                  <a:lnTo>
                    <a:pt x="2400" y="1986"/>
                  </a:lnTo>
                  <a:lnTo>
                    <a:pt x="2387" y="2000"/>
                  </a:lnTo>
                  <a:lnTo>
                    <a:pt x="2387" y="2014"/>
                  </a:lnTo>
                  <a:lnTo>
                    <a:pt x="2373" y="2152"/>
                  </a:lnTo>
                  <a:lnTo>
                    <a:pt x="2332" y="2165"/>
                  </a:lnTo>
                  <a:lnTo>
                    <a:pt x="2345" y="1972"/>
                  </a:lnTo>
                  <a:lnTo>
                    <a:pt x="2332" y="1931"/>
                  </a:lnTo>
                  <a:lnTo>
                    <a:pt x="2304" y="1917"/>
                  </a:lnTo>
                  <a:lnTo>
                    <a:pt x="2263" y="1917"/>
                  </a:lnTo>
                  <a:lnTo>
                    <a:pt x="2249" y="1931"/>
                  </a:lnTo>
                  <a:lnTo>
                    <a:pt x="2235" y="1945"/>
                  </a:lnTo>
                  <a:lnTo>
                    <a:pt x="2166" y="2083"/>
                  </a:lnTo>
                  <a:lnTo>
                    <a:pt x="2125" y="2221"/>
                  </a:lnTo>
                  <a:lnTo>
                    <a:pt x="2125" y="2165"/>
                  </a:lnTo>
                  <a:lnTo>
                    <a:pt x="2111" y="2110"/>
                  </a:lnTo>
                  <a:lnTo>
                    <a:pt x="2097" y="2069"/>
                  </a:lnTo>
                  <a:lnTo>
                    <a:pt x="2125" y="2055"/>
                  </a:lnTo>
                  <a:lnTo>
                    <a:pt x="2125" y="2041"/>
                  </a:lnTo>
                  <a:lnTo>
                    <a:pt x="2125" y="2014"/>
                  </a:lnTo>
                  <a:lnTo>
                    <a:pt x="2111" y="2000"/>
                  </a:lnTo>
                  <a:lnTo>
                    <a:pt x="2097" y="1986"/>
                  </a:lnTo>
                  <a:lnTo>
                    <a:pt x="2056" y="1986"/>
                  </a:lnTo>
                  <a:lnTo>
                    <a:pt x="2028" y="2014"/>
                  </a:lnTo>
                  <a:lnTo>
                    <a:pt x="1945" y="2165"/>
                  </a:lnTo>
                  <a:lnTo>
                    <a:pt x="1876" y="2331"/>
                  </a:lnTo>
                  <a:lnTo>
                    <a:pt x="1752" y="2386"/>
                  </a:lnTo>
                  <a:lnTo>
                    <a:pt x="1766" y="2345"/>
                  </a:lnTo>
                  <a:lnTo>
                    <a:pt x="1821" y="2248"/>
                  </a:lnTo>
                  <a:lnTo>
                    <a:pt x="1835" y="2193"/>
                  </a:lnTo>
                  <a:lnTo>
                    <a:pt x="1821" y="2138"/>
                  </a:lnTo>
                  <a:lnTo>
                    <a:pt x="1794" y="2124"/>
                  </a:lnTo>
                  <a:lnTo>
                    <a:pt x="1752" y="2124"/>
                  </a:lnTo>
                  <a:lnTo>
                    <a:pt x="1739" y="2138"/>
                  </a:lnTo>
                  <a:lnTo>
                    <a:pt x="1656" y="2221"/>
                  </a:lnTo>
                  <a:lnTo>
                    <a:pt x="1601" y="2317"/>
                  </a:lnTo>
                  <a:lnTo>
                    <a:pt x="1573" y="2414"/>
                  </a:lnTo>
                  <a:lnTo>
                    <a:pt x="1532" y="2524"/>
                  </a:lnTo>
                  <a:lnTo>
                    <a:pt x="1463" y="2579"/>
                  </a:lnTo>
                  <a:lnTo>
                    <a:pt x="1463" y="2579"/>
                  </a:lnTo>
                  <a:lnTo>
                    <a:pt x="1490" y="2469"/>
                  </a:lnTo>
                  <a:lnTo>
                    <a:pt x="1490" y="2414"/>
                  </a:lnTo>
                  <a:lnTo>
                    <a:pt x="1490" y="2358"/>
                  </a:lnTo>
                  <a:lnTo>
                    <a:pt x="1490" y="2345"/>
                  </a:lnTo>
                  <a:lnTo>
                    <a:pt x="1476" y="2345"/>
                  </a:lnTo>
                  <a:lnTo>
                    <a:pt x="1435" y="2372"/>
                  </a:lnTo>
                  <a:lnTo>
                    <a:pt x="1408" y="2414"/>
                  </a:lnTo>
                  <a:lnTo>
                    <a:pt x="1352" y="2510"/>
                  </a:lnTo>
                  <a:lnTo>
                    <a:pt x="1325" y="2620"/>
                  </a:lnTo>
                  <a:lnTo>
                    <a:pt x="1297" y="2717"/>
                  </a:lnTo>
                  <a:lnTo>
                    <a:pt x="1270" y="2758"/>
                  </a:lnTo>
                  <a:lnTo>
                    <a:pt x="1256" y="2662"/>
                  </a:lnTo>
                  <a:lnTo>
                    <a:pt x="1228" y="2565"/>
                  </a:lnTo>
                  <a:lnTo>
                    <a:pt x="1214" y="2551"/>
                  </a:lnTo>
                  <a:lnTo>
                    <a:pt x="1201" y="2551"/>
                  </a:lnTo>
                  <a:lnTo>
                    <a:pt x="1159" y="2634"/>
                  </a:lnTo>
                  <a:lnTo>
                    <a:pt x="1118" y="2717"/>
                  </a:lnTo>
                  <a:lnTo>
                    <a:pt x="1090" y="2814"/>
                  </a:lnTo>
                  <a:lnTo>
                    <a:pt x="1063" y="2910"/>
                  </a:lnTo>
                  <a:lnTo>
                    <a:pt x="1035" y="2800"/>
                  </a:lnTo>
                  <a:lnTo>
                    <a:pt x="1021" y="2786"/>
                  </a:lnTo>
                  <a:lnTo>
                    <a:pt x="1008" y="2786"/>
                  </a:lnTo>
                  <a:lnTo>
                    <a:pt x="994" y="2800"/>
                  </a:lnTo>
                  <a:lnTo>
                    <a:pt x="980" y="2814"/>
                  </a:lnTo>
                  <a:lnTo>
                    <a:pt x="966" y="3020"/>
                  </a:lnTo>
                  <a:lnTo>
                    <a:pt x="952" y="3241"/>
                  </a:lnTo>
                  <a:lnTo>
                    <a:pt x="897" y="3089"/>
                  </a:lnTo>
                  <a:lnTo>
                    <a:pt x="883" y="3089"/>
                  </a:lnTo>
                  <a:lnTo>
                    <a:pt x="842" y="3158"/>
                  </a:lnTo>
                  <a:lnTo>
                    <a:pt x="815" y="3227"/>
                  </a:lnTo>
                  <a:lnTo>
                    <a:pt x="801" y="3296"/>
                  </a:lnTo>
                  <a:lnTo>
                    <a:pt x="801" y="3379"/>
                  </a:lnTo>
                  <a:lnTo>
                    <a:pt x="773" y="3351"/>
                  </a:lnTo>
                  <a:lnTo>
                    <a:pt x="773" y="3338"/>
                  </a:lnTo>
                  <a:lnTo>
                    <a:pt x="773" y="3296"/>
                  </a:lnTo>
                  <a:lnTo>
                    <a:pt x="759" y="3269"/>
                  </a:lnTo>
                  <a:lnTo>
                    <a:pt x="773" y="3213"/>
                  </a:lnTo>
                  <a:lnTo>
                    <a:pt x="773" y="3172"/>
                  </a:lnTo>
                  <a:lnTo>
                    <a:pt x="746" y="3158"/>
                  </a:lnTo>
                  <a:lnTo>
                    <a:pt x="718" y="3144"/>
                  </a:lnTo>
                  <a:lnTo>
                    <a:pt x="677" y="3144"/>
                  </a:lnTo>
                  <a:lnTo>
                    <a:pt x="704" y="3103"/>
                  </a:lnTo>
                  <a:lnTo>
                    <a:pt x="704" y="3076"/>
                  </a:lnTo>
                  <a:lnTo>
                    <a:pt x="690" y="3034"/>
                  </a:lnTo>
                  <a:lnTo>
                    <a:pt x="663" y="3020"/>
                  </a:lnTo>
                  <a:lnTo>
                    <a:pt x="635" y="3007"/>
                  </a:lnTo>
                  <a:lnTo>
                    <a:pt x="649" y="2910"/>
                  </a:lnTo>
                  <a:lnTo>
                    <a:pt x="663" y="2896"/>
                  </a:lnTo>
                  <a:lnTo>
                    <a:pt x="677" y="2882"/>
                  </a:lnTo>
                  <a:lnTo>
                    <a:pt x="677" y="2827"/>
                  </a:lnTo>
                  <a:lnTo>
                    <a:pt x="649" y="2800"/>
                  </a:lnTo>
                  <a:lnTo>
                    <a:pt x="621" y="2786"/>
                  </a:lnTo>
                  <a:lnTo>
                    <a:pt x="594" y="2786"/>
                  </a:lnTo>
                  <a:lnTo>
                    <a:pt x="594" y="2772"/>
                  </a:lnTo>
                  <a:lnTo>
                    <a:pt x="621" y="2731"/>
                  </a:lnTo>
                  <a:lnTo>
                    <a:pt x="621" y="2689"/>
                  </a:lnTo>
                  <a:lnTo>
                    <a:pt x="594" y="2662"/>
                  </a:lnTo>
                  <a:lnTo>
                    <a:pt x="552" y="2648"/>
                  </a:lnTo>
                  <a:lnTo>
                    <a:pt x="497" y="2648"/>
                  </a:lnTo>
                  <a:lnTo>
                    <a:pt x="484" y="2620"/>
                  </a:lnTo>
                  <a:lnTo>
                    <a:pt x="497" y="2620"/>
                  </a:lnTo>
                  <a:lnTo>
                    <a:pt x="525" y="2607"/>
                  </a:lnTo>
                  <a:lnTo>
                    <a:pt x="539" y="2579"/>
                  </a:lnTo>
                  <a:lnTo>
                    <a:pt x="566" y="2538"/>
                  </a:lnTo>
                  <a:lnTo>
                    <a:pt x="552" y="2483"/>
                  </a:lnTo>
                  <a:lnTo>
                    <a:pt x="539" y="2469"/>
                  </a:lnTo>
                  <a:lnTo>
                    <a:pt x="511" y="2441"/>
                  </a:lnTo>
                  <a:lnTo>
                    <a:pt x="525" y="2427"/>
                  </a:lnTo>
                  <a:lnTo>
                    <a:pt x="635" y="2427"/>
                  </a:lnTo>
                  <a:lnTo>
                    <a:pt x="663" y="2400"/>
                  </a:lnTo>
                  <a:lnTo>
                    <a:pt x="677" y="2386"/>
                  </a:lnTo>
                  <a:lnTo>
                    <a:pt x="690" y="2358"/>
                  </a:lnTo>
                  <a:lnTo>
                    <a:pt x="690" y="2303"/>
                  </a:lnTo>
                  <a:lnTo>
                    <a:pt x="677" y="2276"/>
                  </a:lnTo>
                  <a:lnTo>
                    <a:pt x="649" y="2262"/>
                  </a:lnTo>
                  <a:lnTo>
                    <a:pt x="539" y="2179"/>
                  </a:lnTo>
                  <a:lnTo>
                    <a:pt x="539" y="2165"/>
                  </a:lnTo>
                  <a:lnTo>
                    <a:pt x="566" y="2179"/>
                  </a:lnTo>
                  <a:lnTo>
                    <a:pt x="594" y="2193"/>
                  </a:lnTo>
                  <a:lnTo>
                    <a:pt x="621" y="2193"/>
                  </a:lnTo>
                  <a:lnTo>
                    <a:pt x="663" y="2165"/>
                  </a:lnTo>
                  <a:lnTo>
                    <a:pt x="690" y="2152"/>
                  </a:lnTo>
                  <a:lnTo>
                    <a:pt x="690" y="2124"/>
                  </a:lnTo>
                  <a:lnTo>
                    <a:pt x="690" y="2096"/>
                  </a:lnTo>
                  <a:lnTo>
                    <a:pt x="677" y="2069"/>
                  </a:lnTo>
                  <a:lnTo>
                    <a:pt x="635" y="1986"/>
                  </a:lnTo>
                  <a:lnTo>
                    <a:pt x="635" y="1972"/>
                  </a:lnTo>
                  <a:lnTo>
                    <a:pt x="704" y="2000"/>
                  </a:lnTo>
                  <a:lnTo>
                    <a:pt x="759" y="2000"/>
                  </a:lnTo>
                  <a:lnTo>
                    <a:pt x="773" y="1986"/>
                  </a:lnTo>
                  <a:lnTo>
                    <a:pt x="787" y="1958"/>
                  </a:lnTo>
                  <a:lnTo>
                    <a:pt x="801" y="1903"/>
                  </a:lnTo>
                  <a:lnTo>
                    <a:pt x="801" y="1876"/>
                  </a:lnTo>
                  <a:lnTo>
                    <a:pt x="787" y="1862"/>
                  </a:lnTo>
                  <a:lnTo>
                    <a:pt x="746" y="1821"/>
                  </a:lnTo>
                  <a:lnTo>
                    <a:pt x="759" y="1793"/>
                  </a:lnTo>
                  <a:lnTo>
                    <a:pt x="759" y="1765"/>
                  </a:lnTo>
                  <a:lnTo>
                    <a:pt x="759" y="1738"/>
                  </a:lnTo>
                  <a:lnTo>
                    <a:pt x="746" y="1710"/>
                  </a:lnTo>
                  <a:lnTo>
                    <a:pt x="718" y="1683"/>
                  </a:lnTo>
                  <a:lnTo>
                    <a:pt x="815" y="1710"/>
                  </a:lnTo>
                  <a:lnTo>
                    <a:pt x="870" y="1710"/>
                  </a:lnTo>
                  <a:lnTo>
                    <a:pt x="911" y="1669"/>
                  </a:lnTo>
                  <a:lnTo>
                    <a:pt x="925" y="1627"/>
                  </a:lnTo>
                  <a:lnTo>
                    <a:pt x="911" y="1600"/>
                  </a:lnTo>
                  <a:lnTo>
                    <a:pt x="897" y="1572"/>
                  </a:lnTo>
                  <a:lnTo>
                    <a:pt x="828" y="1503"/>
                  </a:lnTo>
                  <a:lnTo>
                    <a:pt x="828" y="1503"/>
                  </a:lnTo>
                  <a:lnTo>
                    <a:pt x="897" y="1517"/>
                  </a:lnTo>
                  <a:lnTo>
                    <a:pt x="939" y="1517"/>
                  </a:lnTo>
                  <a:lnTo>
                    <a:pt x="980" y="1490"/>
                  </a:lnTo>
                  <a:lnTo>
                    <a:pt x="994" y="1434"/>
                  </a:lnTo>
                  <a:lnTo>
                    <a:pt x="980" y="1407"/>
                  </a:lnTo>
                  <a:lnTo>
                    <a:pt x="966" y="1393"/>
                  </a:lnTo>
                  <a:lnTo>
                    <a:pt x="1008" y="1365"/>
                  </a:lnTo>
                  <a:lnTo>
                    <a:pt x="1021" y="1338"/>
                  </a:lnTo>
                  <a:lnTo>
                    <a:pt x="1035" y="1297"/>
                  </a:lnTo>
                  <a:lnTo>
                    <a:pt x="1021" y="1269"/>
                  </a:lnTo>
                  <a:lnTo>
                    <a:pt x="980" y="1214"/>
                  </a:lnTo>
                  <a:lnTo>
                    <a:pt x="1021" y="1200"/>
                  </a:lnTo>
                  <a:lnTo>
                    <a:pt x="1049" y="1172"/>
                  </a:lnTo>
                  <a:lnTo>
                    <a:pt x="1063" y="1145"/>
                  </a:lnTo>
                  <a:lnTo>
                    <a:pt x="1063" y="1103"/>
                  </a:lnTo>
                  <a:lnTo>
                    <a:pt x="994" y="993"/>
                  </a:lnTo>
                  <a:lnTo>
                    <a:pt x="1008" y="966"/>
                  </a:lnTo>
                  <a:lnTo>
                    <a:pt x="1035" y="979"/>
                  </a:lnTo>
                  <a:lnTo>
                    <a:pt x="1063" y="993"/>
                  </a:lnTo>
                  <a:lnTo>
                    <a:pt x="1077" y="993"/>
                  </a:lnTo>
                  <a:lnTo>
                    <a:pt x="1118" y="966"/>
                  </a:lnTo>
                  <a:lnTo>
                    <a:pt x="1132" y="924"/>
                  </a:lnTo>
                  <a:lnTo>
                    <a:pt x="1132" y="897"/>
                  </a:lnTo>
                  <a:lnTo>
                    <a:pt x="1118" y="883"/>
                  </a:lnTo>
                  <a:lnTo>
                    <a:pt x="1049" y="800"/>
                  </a:lnTo>
                  <a:lnTo>
                    <a:pt x="1049" y="786"/>
                  </a:lnTo>
                  <a:lnTo>
                    <a:pt x="1090" y="786"/>
                  </a:lnTo>
                  <a:lnTo>
                    <a:pt x="1118" y="759"/>
                  </a:lnTo>
                  <a:lnTo>
                    <a:pt x="1118" y="731"/>
                  </a:lnTo>
                  <a:lnTo>
                    <a:pt x="1104" y="690"/>
                  </a:lnTo>
                  <a:lnTo>
                    <a:pt x="1077" y="662"/>
                  </a:lnTo>
                  <a:lnTo>
                    <a:pt x="1132" y="579"/>
                  </a:lnTo>
                  <a:lnTo>
                    <a:pt x="1146" y="552"/>
                  </a:lnTo>
                  <a:lnTo>
                    <a:pt x="1132" y="510"/>
                  </a:lnTo>
                  <a:lnTo>
                    <a:pt x="1118" y="483"/>
                  </a:lnTo>
                  <a:lnTo>
                    <a:pt x="1077" y="469"/>
                  </a:lnTo>
                  <a:lnTo>
                    <a:pt x="1077" y="441"/>
                  </a:lnTo>
                  <a:lnTo>
                    <a:pt x="1063" y="414"/>
                  </a:lnTo>
                  <a:lnTo>
                    <a:pt x="1049" y="400"/>
                  </a:lnTo>
                  <a:lnTo>
                    <a:pt x="1063" y="359"/>
                  </a:lnTo>
                  <a:lnTo>
                    <a:pt x="1063" y="331"/>
                  </a:lnTo>
                  <a:lnTo>
                    <a:pt x="1049" y="290"/>
                  </a:lnTo>
                  <a:lnTo>
                    <a:pt x="1035" y="276"/>
                  </a:lnTo>
                  <a:lnTo>
                    <a:pt x="1008" y="262"/>
                  </a:lnTo>
                  <a:lnTo>
                    <a:pt x="994" y="235"/>
                  </a:lnTo>
                  <a:lnTo>
                    <a:pt x="980" y="193"/>
                  </a:lnTo>
                  <a:lnTo>
                    <a:pt x="952" y="152"/>
                  </a:lnTo>
                  <a:lnTo>
                    <a:pt x="952" y="124"/>
                  </a:lnTo>
                  <a:lnTo>
                    <a:pt x="939" y="97"/>
                  </a:lnTo>
                  <a:lnTo>
                    <a:pt x="925" y="83"/>
                  </a:lnTo>
                  <a:lnTo>
                    <a:pt x="897" y="69"/>
                  </a:lnTo>
                  <a:lnTo>
                    <a:pt x="842" y="55"/>
                  </a:lnTo>
                  <a:lnTo>
                    <a:pt x="828" y="42"/>
                  </a:lnTo>
                  <a:lnTo>
                    <a:pt x="801" y="28"/>
                  </a:lnTo>
                  <a:lnTo>
                    <a:pt x="773" y="14"/>
                  </a:lnTo>
                  <a:lnTo>
                    <a:pt x="732" y="0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/>
                <a:t> </a:t>
              </a:r>
            </a:p>
          </p:txBody>
        </p:sp>
        <p:sp>
          <p:nvSpPr>
            <p:cNvPr id="33" name="Shape 33"/>
            <p:cNvSpPr/>
            <p:nvPr/>
          </p:nvSpPr>
          <p:spPr>
            <a:xfrm>
              <a:off x="3669325" y="3197425"/>
              <a:ext cx="72775" cy="86225"/>
            </a:xfrm>
            <a:custGeom>
              <a:avLst/>
              <a:gdLst/>
              <a:ahLst/>
              <a:cxnLst/>
              <a:rect l="0" t="0" r="0" b="0"/>
              <a:pathLst>
                <a:path w="2911" h="3449" extrusionOk="0">
                  <a:moveTo>
                    <a:pt x="317" y="1642"/>
                  </a:moveTo>
                  <a:lnTo>
                    <a:pt x="442" y="1683"/>
                  </a:lnTo>
                  <a:lnTo>
                    <a:pt x="566" y="1725"/>
                  </a:lnTo>
                  <a:lnTo>
                    <a:pt x="648" y="1780"/>
                  </a:lnTo>
                  <a:lnTo>
                    <a:pt x="731" y="1835"/>
                  </a:lnTo>
                  <a:lnTo>
                    <a:pt x="786" y="1890"/>
                  </a:lnTo>
                  <a:lnTo>
                    <a:pt x="828" y="1959"/>
                  </a:lnTo>
                  <a:lnTo>
                    <a:pt x="855" y="2028"/>
                  </a:lnTo>
                  <a:lnTo>
                    <a:pt x="869" y="2083"/>
                  </a:lnTo>
                  <a:lnTo>
                    <a:pt x="883" y="2207"/>
                  </a:lnTo>
                  <a:lnTo>
                    <a:pt x="883" y="2318"/>
                  </a:lnTo>
                  <a:lnTo>
                    <a:pt x="855" y="2414"/>
                  </a:lnTo>
                  <a:lnTo>
                    <a:pt x="704" y="2387"/>
                  </a:lnTo>
                  <a:lnTo>
                    <a:pt x="593" y="2359"/>
                  </a:lnTo>
                  <a:lnTo>
                    <a:pt x="497" y="2304"/>
                  </a:lnTo>
                  <a:lnTo>
                    <a:pt x="414" y="2263"/>
                  </a:lnTo>
                  <a:lnTo>
                    <a:pt x="359" y="2194"/>
                  </a:lnTo>
                  <a:lnTo>
                    <a:pt x="317" y="2139"/>
                  </a:lnTo>
                  <a:lnTo>
                    <a:pt x="290" y="2070"/>
                  </a:lnTo>
                  <a:lnTo>
                    <a:pt x="262" y="2001"/>
                  </a:lnTo>
                  <a:lnTo>
                    <a:pt x="262" y="1932"/>
                  </a:lnTo>
                  <a:lnTo>
                    <a:pt x="262" y="1863"/>
                  </a:lnTo>
                  <a:lnTo>
                    <a:pt x="276" y="1752"/>
                  </a:lnTo>
                  <a:lnTo>
                    <a:pt x="317" y="1642"/>
                  </a:lnTo>
                  <a:close/>
                  <a:moveTo>
                    <a:pt x="1890" y="2125"/>
                  </a:moveTo>
                  <a:lnTo>
                    <a:pt x="2000" y="2166"/>
                  </a:lnTo>
                  <a:lnTo>
                    <a:pt x="2138" y="2207"/>
                  </a:lnTo>
                  <a:lnTo>
                    <a:pt x="2097" y="2318"/>
                  </a:lnTo>
                  <a:lnTo>
                    <a:pt x="2041" y="2414"/>
                  </a:lnTo>
                  <a:lnTo>
                    <a:pt x="2014" y="2469"/>
                  </a:lnTo>
                  <a:lnTo>
                    <a:pt x="1959" y="2525"/>
                  </a:lnTo>
                  <a:lnTo>
                    <a:pt x="1917" y="2566"/>
                  </a:lnTo>
                  <a:lnTo>
                    <a:pt x="1848" y="2607"/>
                  </a:lnTo>
                  <a:lnTo>
                    <a:pt x="1779" y="2635"/>
                  </a:lnTo>
                  <a:lnTo>
                    <a:pt x="1697" y="2649"/>
                  </a:lnTo>
                  <a:lnTo>
                    <a:pt x="1600" y="2649"/>
                  </a:lnTo>
                  <a:lnTo>
                    <a:pt x="1503" y="2635"/>
                  </a:lnTo>
                  <a:lnTo>
                    <a:pt x="1379" y="2594"/>
                  </a:lnTo>
                  <a:lnTo>
                    <a:pt x="1255" y="2525"/>
                  </a:lnTo>
                  <a:lnTo>
                    <a:pt x="1283" y="2428"/>
                  </a:lnTo>
                  <a:lnTo>
                    <a:pt x="1338" y="2332"/>
                  </a:lnTo>
                  <a:lnTo>
                    <a:pt x="1421" y="2249"/>
                  </a:lnTo>
                  <a:lnTo>
                    <a:pt x="1476" y="2207"/>
                  </a:lnTo>
                  <a:lnTo>
                    <a:pt x="1531" y="2166"/>
                  </a:lnTo>
                  <a:lnTo>
                    <a:pt x="1600" y="2139"/>
                  </a:lnTo>
                  <a:lnTo>
                    <a:pt x="1683" y="2125"/>
                  </a:lnTo>
                  <a:close/>
                  <a:moveTo>
                    <a:pt x="331" y="1"/>
                  </a:moveTo>
                  <a:lnTo>
                    <a:pt x="304" y="28"/>
                  </a:lnTo>
                  <a:lnTo>
                    <a:pt x="276" y="56"/>
                  </a:lnTo>
                  <a:lnTo>
                    <a:pt x="221" y="291"/>
                  </a:lnTo>
                  <a:lnTo>
                    <a:pt x="166" y="594"/>
                  </a:lnTo>
                  <a:lnTo>
                    <a:pt x="97" y="994"/>
                  </a:lnTo>
                  <a:lnTo>
                    <a:pt x="69" y="1228"/>
                  </a:lnTo>
                  <a:lnTo>
                    <a:pt x="28" y="1463"/>
                  </a:lnTo>
                  <a:lnTo>
                    <a:pt x="0" y="1697"/>
                  </a:lnTo>
                  <a:lnTo>
                    <a:pt x="0" y="1821"/>
                  </a:lnTo>
                  <a:lnTo>
                    <a:pt x="0" y="1932"/>
                  </a:lnTo>
                  <a:lnTo>
                    <a:pt x="28" y="2083"/>
                  </a:lnTo>
                  <a:lnTo>
                    <a:pt x="69" y="2221"/>
                  </a:lnTo>
                  <a:lnTo>
                    <a:pt x="111" y="2359"/>
                  </a:lnTo>
                  <a:lnTo>
                    <a:pt x="166" y="2497"/>
                  </a:lnTo>
                  <a:lnTo>
                    <a:pt x="235" y="2635"/>
                  </a:lnTo>
                  <a:lnTo>
                    <a:pt x="304" y="2759"/>
                  </a:lnTo>
                  <a:lnTo>
                    <a:pt x="386" y="2883"/>
                  </a:lnTo>
                  <a:lnTo>
                    <a:pt x="469" y="2980"/>
                  </a:lnTo>
                  <a:lnTo>
                    <a:pt x="579" y="3062"/>
                  </a:lnTo>
                  <a:lnTo>
                    <a:pt x="690" y="3131"/>
                  </a:lnTo>
                  <a:lnTo>
                    <a:pt x="828" y="3159"/>
                  </a:lnTo>
                  <a:lnTo>
                    <a:pt x="979" y="3173"/>
                  </a:lnTo>
                  <a:lnTo>
                    <a:pt x="1214" y="3159"/>
                  </a:lnTo>
                  <a:lnTo>
                    <a:pt x="1448" y="3118"/>
                  </a:lnTo>
                  <a:lnTo>
                    <a:pt x="1669" y="3049"/>
                  </a:lnTo>
                  <a:lnTo>
                    <a:pt x="1779" y="3007"/>
                  </a:lnTo>
                  <a:lnTo>
                    <a:pt x="1876" y="2952"/>
                  </a:lnTo>
                  <a:lnTo>
                    <a:pt x="1903" y="2966"/>
                  </a:lnTo>
                  <a:lnTo>
                    <a:pt x="2014" y="3035"/>
                  </a:lnTo>
                  <a:lnTo>
                    <a:pt x="2110" y="3104"/>
                  </a:lnTo>
                  <a:lnTo>
                    <a:pt x="2179" y="3187"/>
                  </a:lnTo>
                  <a:lnTo>
                    <a:pt x="2248" y="3269"/>
                  </a:lnTo>
                  <a:lnTo>
                    <a:pt x="2317" y="3352"/>
                  </a:lnTo>
                  <a:lnTo>
                    <a:pt x="2386" y="3435"/>
                  </a:lnTo>
                  <a:lnTo>
                    <a:pt x="2414" y="3449"/>
                  </a:lnTo>
                  <a:lnTo>
                    <a:pt x="2427" y="3449"/>
                  </a:lnTo>
                  <a:lnTo>
                    <a:pt x="2441" y="3435"/>
                  </a:lnTo>
                  <a:lnTo>
                    <a:pt x="2441" y="3421"/>
                  </a:lnTo>
                  <a:lnTo>
                    <a:pt x="2441" y="3352"/>
                  </a:lnTo>
                  <a:lnTo>
                    <a:pt x="2427" y="3297"/>
                  </a:lnTo>
                  <a:lnTo>
                    <a:pt x="2386" y="3228"/>
                  </a:lnTo>
                  <a:lnTo>
                    <a:pt x="2359" y="3173"/>
                  </a:lnTo>
                  <a:lnTo>
                    <a:pt x="2262" y="3076"/>
                  </a:lnTo>
                  <a:lnTo>
                    <a:pt x="2165" y="2994"/>
                  </a:lnTo>
                  <a:lnTo>
                    <a:pt x="2097" y="2925"/>
                  </a:lnTo>
                  <a:lnTo>
                    <a:pt x="2014" y="2869"/>
                  </a:lnTo>
                  <a:lnTo>
                    <a:pt x="2138" y="2759"/>
                  </a:lnTo>
                  <a:lnTo>
                    <a:pt x="2234" y="2649"/>
                  </a:lnTo>
                  <a:lnTo>
                    <a:pt x="2317" y="2538"/>
                  </a:lnTo>
                  <a:lnTo>
                    <a:pt x="2400" y="2401"/>
                  </a:lnTo>
                  <a:lnTo>
                    <a:pt x="2579" y="2028"/>
                  </a:lnTo>
                  <a:lnTo>
                    <a:pt x="2717" y="1683"/>
                  </a:lnTo>
                  <a:lnTo>
                    <a:pt x="2800" y="1490"/>
                  </a:lnTo>
                  <a:lnTo>
                    <a:pt x="2869" y="1146"/>
                  </a:lnTo>
                  <a:lnTo>
                    <a:pt x="2896" y="966"/>
                  </a:lnTo>
                  <a:lnTo>
                    <a:pt x="2910" y="801"/>
                  </a:lnTo>
                  <a:lnTo>
                    <a:pt x="2896" y="759"/>
                  </a:lnTo>
                  <a:lnTo>
                    <a:pt x="2869" y="732"/>
                  </a:lnTo>
                  <a:lnTo>
                    <a:pt x="2827" y="718"/>
                  </a:lnTo>
                  <a:lnTo>
                    <a:pt x="2786" y="732"/>
                  </a:lnTo>
                  <a:lnTo>
                    <a:pt x="2690" y="787"/>
                  </a:lnTo>
                  <a:lnTo>
                    <a:pt x="2607" y="856"/>
                  </a:lnTo>
                  <a:lnTo>
                    <a:pt x="2441" y="1035"/>
                  </a:lnTo>
                  <a:lnTo>
                    <a:pt x="2276" y="1228"/>
                  </a:lnTo>
                  <a:lnTo>
                    <a:pt x="2124" y="1394"/>
                  </a:lnTo>
                  <a:lnTo>
                    <a:pt x="1972" y="1283"/>
                  </a:lnTo>
                  <a:lnTo>
                    <a:pt x="1821" y="1201"/>
                  </a:lnTo>
                  <a:lnTo>
                    <a:pt x="1655" y="1132"/>
                  </a:lnTo>
                  <a:lnTo>
                    <a:pt x="1490" y="1077"/>
                  </a:lnTo>
                  <a:lnTo>
                    <a:pt x="1255" y="1008"/>
                  </a:lnTo>
                  <a:lnTo>
                    <a:pt x="993" y="939"/>
                  </a:lnTo>
                  <a:lnTo>
                    <a:pt x="773" y="884"/>
                  </a:lnTo>
                  <a:lnTo>
                    <a:pt x="704" y="856"/>
                  </a:lnTo>
                  <a:lnTo>
                    <a:pt x="676" y="828"/>
                  </a:lnTo>
                  <a:lnTo>
                    <a:pt x="648" y="690"/>
                  </a:lnTo>
                  <a:lnTo>
                    <a:pt x="593" y="553"/>
                  </a:lnTo>
                  <a:lnTo>
                    <a:pt x="566" y="428"/>
                  </a:lnTo>
                  <a:lnTo>
                    <a:pt x="511" y="277"/>
                  </a:lnTo>
                  <a:lnTo>
                    <a:pt x="469" y="139"/>
                  </a:lnTo>
                  <a:lnTo>
                    <a:pt x="442" y="70"/>
                  </a:lnTo>
                  <a:lnTo>
                    <a:pt x="414" y="28"/>
                  </a:lnTo>
                  <a:lnTo>
                    <a:pt x="373" y="1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" name="Shape 34"/>
            <p:cNvSpPr/>
            <p:nvPr/>
          </p:nvSpPr>
          <p:spPr>
            <a:xfrm>
              <a:off x="3709325" y="3253300"/>
              <a:ext cx="4150" cy="7950"/>
            </a:xfrm>
            <a:custGeom>
              <a:avLst/>
              <a:gdLst/>
              <a:ahLst/>
              <a:cxnLst/>
              <a:rect l="0" t="0" r="0" b="0"/>
              <a:pathLst>
                <a:path w="166" h="318" extrusionOk="0">
                  <a:moveTo>
                    <a:pt x="110" y="0"/>
                  </a:moveTo>
                  <a:lnTo>
                    <a:pt x="97" y="14"/>
                  </a:lnTo>
                  <a:lnTo>
                    <a:pt x="41" y="138"/>
                  </a:lnTo>
                  <a:lnTo>
                    <a:pt x="14" y="207"/>
                  </a:lnTo>
                  <a:lnTo>
                    <a:pt x="0" y="276"/>
                  </a:lnTo>
                  <a:lnTo>
                    <a:pt x="14" y="303"/>
                  </a:lnTo>
                  <a:lnTo>
                    <a:pt x="41" y="317"/>
                  </a:lnTo>
                  <a:lnTo>
                    <a:pt x="69" y="317"/>
                  </a:lnTo>
                  <a:lnTo>
                    <a:pt x="83" y="290"/>
                  </a:lnTo>
                  <a:lnTo>
                    <a:pt x="138" y="179"/>
                  </a:lnTo>
                  <a:lnTo>
                    <a:pt x="166" y="41"/>
                  </a:lnTo>
                  <a:lnTo>
                    <a:pt x="166" y="14"/>
                  </a:lnTo>
                  <a:lnTo>
                    <a:pt x="138" y="0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5" name="Shape 35"/>
            <p:cNvSpPr/>
            <p:nvPr/>
          </p:nvSpPr>
          <p:spPr>
            <a:xfrm>
              <a:off x="3681375" y="3244325"/>
              <a:ext cx="4875" cy="8650"/>
            </a:xfrm>
            <a:custGeom>
              <a:avLst/>
              <a:gdLst/>
              <a:ahLst/>
              <a:cxnLst/>
              <a:rect l="0" t="0" r="0" b="0"/>
              <a:pathLst>
                <a:path w="195" h="346" extrusionOk="0">
                  <a:moveTo>
                    <a:pt x="166" y="0"/>
                  </a:moveTo>
                  <a:lnTo>
                    <a:pt x="153" y="14"/>
                  </a:lnTo>
                  <a:lnTo>
                    <a:pt x="139" y="14"/>
                  </a:lnTo>
                  <a:lnTo>
                    <a:pt x="111" y="28"/>
                  </a:lnTo>
                  <a:lnTo>
                    <a:pt x="84" y="56"/>
                  </a:lnTo>
                  <a:lnTo>
                    <a:pt x="70" y="97"/>
                  </a:lnTo>
                  <a:lnTo>
                    <a:pt x="56" y="138"/>
                  </a:lnTo>
                  <a:lnTo>
                    <a:pt x="15" y="221"/>
                  </a:lnTo>
                  <a:lnTo>
                    <a:pt x="1" y="263"/>
                  </a:lnTo>
                  <a:lnTo>
                    <a:pt x="1" y="304"/>
                  </a:lnTo>
                  <a:lnTo>
                    <a:pt x="29" y="331"/>
                  </a:lnTo>
                  <a:lnTo>
                    <a:pt x="56" y="345"/>
                  </a:lnTo>
                  <a:lnTo>
                    <a:pt x="97" y="331"/>
                  </a:lnTo>
                  <a:lnTo>
                    <a:pt x="125" y="290"/>
                  </a:lnTo>
                  <a:lnTo>
                    <a:pt x="153" y="249"/>
                  </a:lnTo>
                  <a:lnTo>
                    <a:pt x="166" y="207"/>
                  </a:lnTo>
                  <a:lnTo>
                    <a:pt x="194" y="138"/>
                  </a:lnTo>
                  <a:lnTo>
                    <a:pt x="194" y="97"/>
                  </a:lnTo>
                  <a:lnTo>
                    <a:pt x="194" y="56"/>
                  </a:lnTo>
                  <a:lnTo>
                    <a:pt x="194" y="42"/>
                  </a:lnTo>
                  <a:lnTo>
                    <a:pt x="194" y="28"/>
                  </a:lnTo>
                  <a:lnTo>
                    <a:pt x="180" y="14"/>
                  </a:lnTo>
                  <a:lnTo>
                    <a:pt x="166" y="0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36" name="Shape 36"/>
          <p:cNvGrpSpPr/>
          <p:nvPr/>
        </p:nvGrpSpPr>
        <p:grpSpPr>
          <a:xfrm>
            <a:off x="2698628" y="3834095"/>
            <a:ext cx="755168" cy="861696"/>
            <a:chOff x="5675225" y="2364450"/>
            <a:chExt cx="190675" cy="217600"/>
          </a:xfrm>
        </p:grpSpPr>
        <p:sp>
          <p:nvSpPr>
            <p:cNvPr id="37" name="Shape 37"/>
            <p:cNvSpPr/>
            <p:nvPr/>
          </p:nvSpPr>
          <p:spPr>
            <a:xfrm>
              <a:off x="5675225" y="2364450"/>
              <a:ext cx="190675" cy="217600"/>
            </a:xfrm>
            <a:custGeom>
              <a:avLst/>
              <a:gdLst/>
              <a:ahLst/>
              <a:cxnLst/>
              <a:rect l="0" t="0" r="0" b="0"/>
              <a:pathLst>
                <a:path w="7627" h="8704" extrusionOk="0">
                  <a:moveTo>
                    <a:pt x="5103" y="5848"/>
                  </a:moveTo>
                  <a:lnTo>
                    <a:pt x="5158" y="5862"/>
                  </a:lnTo>
                  <a:lnTo>
                    <a:pt x="5200" y="5890"/>
                  </a:lnTo>
                  <a:lnTo>
                    <a:pt x="5241" y="5917"/>
                  </a:lnTo>
                  <a:lnTo>
                    <a:pt x="5282" y="5959"/>
                  </a:lnTo>
                  <a:lnTo>
                    <a:pt x="5310" y="6000"/>
                  </a:lnTo>
                  <a:lnTo>
                    <a:pt x="5324" y="6055"/>
                  </a:lnTo>
                  <a:lnTo>
                    <a:pt x="5338" y="6110"/>
                  </a:lnTo>
                  <a:lnTo>
                    <a:pt x="5338" y="6179"/>
                  </a:lnTo>
                  <a:lnTo>
                    <a:pt x="5324" y="6221"/>
                  </a:lnTo>
                  <a:lnTo>
                    <a:pt x="5296" y="6276"/>
                  </a:lnTo>
                  <a:lnTo>
                    <a:pt x="5255" y="6317"/>
                  </a:lnTo>
                  <a:lnTo>
                    <a:pt x="5227" y="6359"/>
                  </a:lnTo>
                  <a:lnTo>
                    <a:pt x="5172" y="6386"/>
                  </a:lnTo>
                  <a:lnTo>
                    <a:pt x="5117" y="6400"/>
                  </a:lnTo>
                  <a:lnTo>
                    <a:pt x="5062" y="6414"/>
                  </a:lnTo>
                  <a:lnTo>
                    <a:pt x="5007" y="6400"/>
                  </a:lnTo>
                  <a:lnTo>
                    <a:pt x="4951" y="6386"/>
                  </a:lnTo>
                  <a:lnTo>
                    <a:pt x="4896" y="6372"/>
                  </a:lnTo>
                  <a:lnTo>
                    <a:pt x="4855" y="6331"/>
                  </a:lnTo>
                  <a:lnTo>
                    <a:pt x="4827" y="6290"/>
                  </a:lnTo>
                  <a:lnTo>
                    <a:pt x="4800" y="6248"/>
                  </a:lnTo>
                  <a:lnTo>
                    <a:pt x="4772" y="6193"/>
                  </a:lnTo>
                  <a:lnTo>
                    <a:pt x="4772" y="6138"/>
                  </a:lnTo>
                  <a:lnTo>
                    <a:pt x="4772" y="6083"/>
                  </a:lnTo>
                  <a:lnTo>
                    <a:pt x="4786" y="6028"/>
                  </a:lnTo>
                  <a:lnTo>
                    <a:pt x="4814" y="5972"/>
                  </a:lnTo>
                  <a:lnTo>
                    <a:pt x="4841" y="5931"/>
                  </a:lnTo>
                  <a:lnTo>
                    <a:pt x="4882" y="5890"/>
                  </a:lnTo>
                  <a:lnTo>
                    <a:pt x="4938" y="5862"/>
                  </a:lnTo>
                  <a:lnTo>
                    <a:pt x="4993" y="5848"/>
                  </a:lnTo>
                  <a:close/>
                  <a:moveTo>
                    <a:pt x="2676" y="5917"/>
                  </a:moveTo>
                  <a:lnTo>
                    <a:pt x="2731" y="5931"/>
                  </a:lnTo>
                  <a:lnTo>
                    <a:pt x="2786" y="5945"/>
                  </a:lnTo>
                  <a:lnTo>
                    <a:pt x="2841" y="5972"/>
                  </a:lnTo>
                  <a:lnTo>
                    <a:pt x="2883" y="6000"/>
                  </a:lnTo>
                  <a:lnTo>
                    <a:pt x="2910" y="6041"/>
                  </a:lnTo>
                  <a:lnTo>
                    <a:pt x="2938" y="6083"/>
                  </a:lnTo>
                  <a:lnTo>
                    <a:pt x="2966" y="6138"/>
                  </a:lnTo>
                  <a:lnTo>
                    <a:pt x="2966" y="6193"/>
                  </a:lnTo>
                  <a:lnTo>
                    <a:pt x="2966" y="6262"/>
                  </a:lnTo>
                  <a:lnTo>
                    <a:pt x="2952" y="6303"/>
                  </a:lnTo>
                  <a:lnTo>
                    <a:pt x="2924" y="6359"/>
                  </a:lnTo>
                  <a:lnTo>
                    <a:pt x="2897" y="6400"/>
                  </a:lnTo>
                  <a:lnTo>
                    <a:pt x="2855" y="6441"/>
                  </a:lnTo>
                  <a:lnTo>
                    <a:pt x="2800" y="6469"/>
                  </a:lnTo>
                  <a:lnTo>
                    <a:pt x="2745" y="6483"/>
                  </a:lnTo>
                  <a:lnTo>
                    <a:pt x="2690" y="6496"/>
                  </a:lnTo>
                  <a:lnTo>
                    <a:pt x="2635" y="6483"/>
                  </a:lnTo>
                  <a:lnTo>
                    <a:pt x="2579" y="6469"/>
                  </a:lnTo>
                  <a:lnTo>
                    <a:pt x="2538" y="6455"/>
                  </a:lnTo>
                  <a:lnTo>
                    <a:pt x="2497" y="6414"/>
                  </a:lnTo>
                  <a:lnTo>
                    <a:pt x="2455" y="6372"/>
                  </a:lnTo>
                  <a:lnTo>
                    <a:pt x="2428" y="6331"/>
                  </a:lnTo>
                  <a:lnTo>
                    <a:pt x="2414" y="6276"/>
                  </a:lnTo>
                  <a:lnTo>
                    <a:pt x="2400" y="6221"/>
                  </a:lnTo>
                  <a:lnTo>
                    <a:pt x="2400" y="6165"/>
                  </a:lnTo>
                  <a:lnTo>
                    <a:pt x="2414" y="6110"/>
                  </a:lnTo>
                  <a:lnTo>
                    <a:pt x="2441" y="6055"/>
                  </a:lnTo>
                  <a:lnTo>
                    <a:pt x="2483" y="6014"/>
                  </a:lnTo>
                  <a:lnTo>
                    <a:pt x="2524" y="5972"/>
                  </a:lnTo>
                  <a:lnTo>
                    <a:pt x="2566" y="5945"/>
                  </a:lnTo>
                  <a:lnTo>
                    <a:pt x="2621" y="5931"/>
                  </a:lnTo>
                  <a:lnTo>
                    <a:pt x="2676" y="5917"/>
                  </a:lnTo>
                  <a:close/>
                  <a:moveTo>
                    <a:pt x="4386" y="6207"/>
                  </a:moveTo>
                  <a:lnTo>
                    <a:pt x="4469" y="6221"/>
                  </a:lnTo>
                  <a:lnTo>
                    <a:pt x="4551" y="6234"/>
                  </a:lnTo>
                  <a:lnTo>
                    <a:pt x="4634" y="6276"/>
                  </a:lnTo>
                  <a:lnTo>
                    <a:pt x="4703" y="6331"/>
                  </a:lnTo>
                  <a:lnTo>
                    <a:pt x="4758" y="6400"/>
                  </a:lnTo>
                  <a:lnTo>
                    <a:pt x="4800" y="6469"/>
                  </a:lnTo>
                  <a:lnTo>
                    <a:pt x="4827" y="6552"/>
                  </a:lnTo>
                  <a:lnTo>
                    <a:pt x="4841" y="6634"/>
                  </a:lnTo>
                  <a:lnTo>
                    <a:pt x="4841" y="6731"/>
                  </a:lnTo>
                  <a:lnTo>
                    <a:pt x="4814" y="6814"/>
                  </a:lnTo>
                  <a:lnTo>
                    <a:pt x="4772" y="6896"/>
                  </a:lnTo>
                  <a:lnTo>
                    <a:pt x="4717" y="6952"/>
                  </a:lnTo>
                  <a:lnTo>
                    <a:pt x="4662" y="7021"/>
                  </a:lnTo>
                  <a:lnTo>
                    <a:pt x="4579" y="7062"/>
                  </a:lnTo>
                  <a:lnTo>
                    <a:pt x="4510" y="7089"/>
                  </a:lnTo>
                  <a:lnTo>
                    <a:pt x="4414" y="7103"/>
                  </a:lnTo>
                  <a:lnTo>
                    <a:pt x="4331" y="7089"/>
                  </a:lnTo>
                  <a:lnTo>
                    <a:pt x="4234" y="7076"/>
                  </a:lnTo>
                  <a:lnTo>
                    <a:pt x="4165" y="7034"/>
                  </a:lnTo>
                  <a:lnTo>
                    <a:pt x="4096" y="6979"/>
                  </a:lnTo>
                  <a:lnTo>
                    <a:pt x="4041" y="6910"/>
                  </a:lnTo>
                  <a:lnTo>
                    <a:pt x="4000" y="6841"/>
                  </a:lnTo>
                  <a:lnTo>
                    <a:pt x="3972" y="6758"/>
                  </a:lnTo>
                  <a:lnTo>
                    <a:pt x="3958" y="6676"/>
                  </a:lnTo>
                  <a:lnTo>
                    <a:pt x="3958" y="6579"/>
                  </a:lnTo>
                  <a:lnTo>
                    <a:pt x="3986" y="6496"/>
                  </a:lnTo>
                  <a:lnTo>
                    <a:pt x="4027" y="6414"/>
                  </a:lnTo>
                  <a:lnTo>
                    <a:pt x="4069" y="6345"/>
                  </a:lnTo>
                  <a:lnTo>
                    <a:pt x="4138" y="6290"/>
                  </a:lnTo>
                  <a:lnTo>
                    <a:pt x="4207" y="6248"/>
                  </a:lnTo>
                  <a:lnTo>
                    <a:pt x="4289" y="6221"/>
                  </a:lnTo>
                  <a:lnTo>
                    <a:pt x="4386" y="6207"/>
                  </a:lnTo>
                  <a:close/>
                  <a:moveTo>
                    <a:pt x="3448" y="6248"/>
                  </a:moveTo>
                  <a:lnTo>
                    <a:pt x="3531" y="6276"/>
                  </a:lnTo>
                  <a:lnTo>
                    <a:pt x="3614" y="6317"/>
                  </a:lnTo>
                  <a:lnTo>
                    <a:pt x="3683" y="6359"/>
                  </a:lnTo>
                  <a:lnTo>
                    <a:pt x="3738" y="6428"/>
                  </a:lnTo>
                  <a:lnTo>
                    <a:pt x="3779" y="6496"/>
                  </a:lnTo>
                  <a:lnTo>
                    <a:pt x="3807" y="6579"/>
                  </a:lnTo>
                  <a:lnTo>
                    <a:pt x="3821" y="6676"/>
                  </a:lnTo>
                  <a:lnTo>
                    <a:pt x="3807" y="6758"/>
                  </a:lnTo>
                  <a:lnTo>
                    <a:pt x="3793" y="6855"/>
                  </a:lnTo>
                  <a:lnTo>
                    <a:pt x="3752" y="6924"/>
                  </a:lnTo>
                  <a:lnTo>
                    <a:pt x="3696" y="6993"/>
                  </a:lnTo>
                  <a:lnTo>
                    <a:pt x="3641" y="7048"/>
                  </a:lnTo>
                  <a:lnTo>
                    <a:pt x="3559" y="7089"/>
                  </a:lnTo>
                  <a:lnTo>
                    <a:pt x="3476" y="7117"/>
                  </a:lnTo>
                  <a:lnTo>
                    <a:pt x="3393" y="7131"/>
                  </a:lnTo>
                  <a:lnTo>
                    <a:pt x="3296" y="7131"/>
                  </a:lnTo>
                  <a:lnTo>
                    <a:pt x="3214" y="7103"/>
                  </a:lnTo>
                  <a:lnTo>
                    <a:pt x="3145" y="7062"/>
                  </a:lnTo>
                  <a:lnTo>
                    <a:pt x="3076" y="7021"/>
                  </a:lnTo>
                  <a:lnTo>
                    <a:pt x="3021" y="6952"/>
                  </a:lnTo>
                  <a:lnTo>
                    <a:pt x="2966" y="6883"/>
                  </a:lnTo>
                  <a:lnTo>
                    <a:pt x="2938" y="6800"/>
                  </a:lnTo>
                  <a:lnTo>
                    <a:pt x="2924" y="6703"/>
                  </a:lnTo>
                  <a:lnTo>
                    <a:pt x="2938" y="6621"/>
                  </a:lnTo>
                  <a:lnTo>
                    <a:pt x="2966" y="6538"/>
                  </a:lnTo>
                  <a:lnTo>
                    <a:pt x="2993" y="6455"/>
                  </a:lnTo>
                  <a:lnTo>
                    <a:pt x="3048" y="6386"/>
                  </a:lnTo>
                  <a:lnTo>
                    <a:pt x="3117" y="6331"/>
                  </a:lnTo>
                  <a:lnTo>
                    <a:pt x="3186" y="6290"/>
                  </a:lnTo>
                  <a:lnTo>
                    <a:pt x="3269" y="6262"/>
                  </a:lnTo>
                  <a:lnTo>
                    <a:pt x="3365" y="6248"/>
                  </a:lnTo>
                  <a:close/>
                  <a:moveTo>
                    <a:pt x="3834" y="1"/>
                  </a:moveTo>
                  <a:lnTo>
                    <a:pt x="3834" y="15"/>
                  </a:lnTo>
                  <a:lnTo>
                    <a:pt x="3807" y="332"/>
                  </a:lnTo>
                  <a:lnTo>
                    <a:pt x="3779" y="663"/>
                  </a:lnTo>
                  <a:lnTo>
                    <a:pt x="3779" y="980"/>
                  </a:lnTo>
                  <a:lnTo>
                    <a:pt x="3779" y="1311"/>
                  </a:lnTo>
                  <a:lnTo>
                    <a:pt x="3807" y="1959"/>
                  </a:lnTo>
                  <a:lnTo>
                    <a:pt x="3821" y="2607"/>
                  </a:lnTo>
                  <a:lnTo>
                    <a:pt x="3807" y="3904"/>
                  </a:lnTo>
                  <a:lnTo>
                    <a:pt x="3793" y="4193"/>
                  </a:lnTo>
                  <a:lnTo>
                    <a:pt x="3765" y="4111"/>
                  </a:lnTo>
                  <a:lnTo>
                    <a:pt x="3738" y="4014"/>
                  </a:lnTo>
                  <a:lnTo>
                    <a:pt x="3724" y="4000"/>
                  </a:lnTo>
                  <a:lnTo>
                    <a:pt x="3696" y="4000"/>
                  </a:lnTo>
                  <a:lnTo>
                    <a:pt x="3683" y="4014"/>
                  </a:lnTo>
                  <a:lnTo>
                    <a:pt x="3683" y="4111"/>
                  </a:lnTo>
                  <a:lnTo>
                    <a:pt x="3683" y="4207"/>
                  </a:lnTo>
                  <a:lnTo>
                    <a:pt x="3614" y="4221"/>
                  </a:lnTo>
                  <a:lnTo>
                    <a:pt x="3572" y="4138"/>
                  </a:lnTo>
                  <a:lnTo>
                    <a:pt x="3545" y="4055"/>
                  </a:lnTo>
                  <a:lnTo>
                    <a:pt x="3517" y="4042"/>
                  </a:lnTo>
                  <a:lnTo>
                    <a:pt x="3503" y="4055"/>
                  </a:lnTo>
                  <a:lnTo>
                    <a:pt x="3503" y="4097"/>
                  </a:lnTo>
                  <a:lnTo>
                    <a:pt x="3503" y="4152"/>
                  </a:lnTo>
                  <a:lnTo>
                    <a:pt x="3517" y="4249"/>
                  </a:lnTo>
                  <a:lnTo>
                    <a:pt x="3393" y="4276"/>
                  </a:lnTo>
                  <a:lnTo>
                    <a:pt x="3352" y="4152"/>
                  </a:lnTo>
                  <a:lnTo>
                    <a:pt x="3338" y="4138"/>
                  </a:lnTo>
                  <a:lnTo>
                    <a:pt x="3324" y="4152"/>
                  </a:lnTo>
                  <a:lnTo>
                    <a:pt x="3352" y="4290"/>
                  </a:lnTo>
                  <a:lnTo>
                    <a:pt x="3255" y="4317"/>
                  </a:lnTo>
                  <a:lnTo>
                    <a:pt x="3241" y="4317"/>
                  </a:lnTo>
                  <a:lnTo>
                    <a:pt x="3200" y="4221"/>
                  </a:lnTo>
                  <a:lnTo>
                    <a:pt x="3159" y="4124"/>
                  </a:lnTo>
                  <a:lnTo>
                    <a:pt x="3145" y="4111"/>
                  </a:lnTo>
                  <a:lnTo>
                    <a:pt x="3131" y="4111"/>
                  </a:lnTo>
                  <a:lnTo>
                    <a:pt x="3117" y="4124"/>
                  </a:lnTo>
                  <a:lnTo>
                    <a:pt x="3103" y="4138"/>
                  </a:lnTo>
                  <a:lnTo>
                    <a:pt x="3145" y="4345"/>
                  </a:lnTo>
                  <a:lnTo>
                    <a:pt x="3159" y="4359"/>
                  </a:lnTo>
                  <a:lnTo>
                    <a:pt x="3117" y="4373"/>
                  </a:lnTo>
                  <a:lnTo>
                    <a:pt x="3117" y="4359"/>
                  </a:lnTo>
                  <a:lnTo>
                    <a:pt x="3048" y="4235"/>
                  </a:lnTo>
                  <a:lnTo>
                    <a:pt x="3007" y="4111"/>
                  </a:lnTo>
                  <a:lnTo>
                    <a:pt x="2993" y="4097"/>
                  </a:lnTo>
                  <a:lnTo>
                    <a:pt x="2979" y="4097"/>
                  </a:lnTo>
                  <a:lnTo>
                    <a:pt x="2979" y="4111"/>
                  </a:lnTo>
                  <a:lnTo>
                    <a:pt x="2966" y="4111"/>
                  </a:lnTo>
                  <a:lnTo>
                    <a:pt x="2979" y="4235"/>
                  </a:lnTo>
                  <a:lnTo>
                    <a:pt x="3007" y="4331"/>
                  </a:lnTo>
                  <a:lnTo>
                    <a:pt x="3034" y="4400"/>
                  </a:lnTo>
                  <a:lnTo>
                    <a:pt x="2938" y="4455"/>
                  </a:lnTo>
                  <a:lnTo>
                    <a:pt x="2814" y="4276"/>
                  </a:lnTo>
                  <a:lnTo>
                    <a:pt x="2800" y="4262"/>
                  </a:lnTo>
                  <a:lnTo>
                    <a:pt x="2786" y="4276"/>
                  </a:lnTo>
                  <a:lnTo>
                    <a:pt x="2772" y="4331"/>
                  </a:lnTo>
                  <a:lnTo>
                    <a:pt x="2786" y="4386"/>
                  </a:lnTo>
                  <a:lnTo>
                    <a:pt x="2828" y="4469"/>
                  </a:lnTo>
                  <a:lnTo>
                    <a:pt x="2841" y="4497"/>
                  </a:lnTo>
                  <a:lnTo>
                    <a:pt x="2772" y="4524"/>
                  </a:lnTo>
                  <a:lnTo>
                    <a:pt x="2731" y="4469"/>
                  </a:lnTo>
                  <a:lnTo>
                    <a:pt x="2676" y="4400"/>
                  </a:lnTo>
                  <a:lnTo>
                    <a:pt x="2662" y="4386"/>
                  </a:lnTo>
                  <a:lnTo>
                    <a:pt x="2635" y="4386"/>
                  </a:lnTo>
                  <a:lnTo>
                    <a:pt x="2621" y="4400"/>
                  </a:lnTo>
                  <a:lnTo>
                    <a:pt x="2607" y="4428"/>
                  </a:lnTo>
                  <a:lnTo>
                    <a:pt x="2607" y="4442"/>
                  </a:lnTo>
                  <a:lnTo>
                    <a:pt x="2635" y="4511"/>
                  </a:lnTo>
                  <a:lnTo>
                    <a:pt x="2676" y="4580"/>
                  </a:lnTo>
                  <a:lnTo>
                    <a:pt x="2455" y="4428"/>
                  </a:lnTo>
                  <a:lnTo>
                    <a:pt x="2235" y="4290"/>
                  </a:lnTo>
                  <a:lnTo>
                    <a:pt x="1848" y="4055"/>
                  </a:lnTo>
                  <a:lnTo>
                    <a:pt x="1711" y="3973"/>
                  </a:lnTo>
                  <a:lnTo>
                    <a:pt x="1573" y="3904"/>
                  </a:lnTo>
                  <a:lnTo>
                    <a:pt x="1435" y="3849"/>
                  </a:lnTo>
                  <a:lnTo>
                    <a:pt x="1366" y="3835"/>
                  </a:lnTo>
                  <a:lnTo>
                    <a:pt x="1283" y="3821"/>
                  </a:lnTo>
                  <a:lnTo>
                    <a:pt x="1200" y="3835"/>
                  </a:lnTo>
                  <a:lnTo>
                    <a:pt x="1118" y="3862"/>
                  </a:lnTo>
                  <a:lnTo>
                    <a:pt x="1049" y="3904"/>
                  </a:lnTo>
                  <a:lnTo>
                    <a:pt x="966" y="3945"/>
                  </a:lnTo>
                  <a:lnTo>
                    <a:pt x="897" y="4000"/>
                  </a:lnTo>
                  <a:lnTo>
                    <a:pt x="828" y="4069"/>
                  </a:lnTo>
                  <a:lnTo>
                    <a:pt x="773" y="4138"/>
                  </a:lnTo>
                  <a:lnTo>
                    <a:pt x="731" y="4193"/>
                  </a:lnTo>
                  <a:lnTo>
                    <a:pt x="731" y="4221"/>
                  </a:lnTo>
                  <a:lnTo>
                    <a:pt x="745" y="4235"/>
                  </a:lnTo>
                  <a:lnTo>
                    <a:pt x="759" y="4249"/>
                  </a:lnTo>
                  <a:lnTo>
                    <a:pt x="773" y="4249"/>
                  </a:lnTo>
                  <a:lnTo>
                    <a:pt x="842" y="4221"/>
                  </a:lnTo>
                  <a:lnTo>
                    <a:pt x="911" y="4180"/>
                  </a:lnTo>
                  <a:lnTo>
                    <a:pt x="1062" y="4097"/>
                  </a:lnTo>
                  <a:lnTo>
                    <a:pt x="1145" y="4055"/>
                  </a:lnTo>
                  <a:lnTo>
                    <a:pt x="1228" y="4028"/>
                  </a:lnTo>
                  <a:lnTo>
                    <a:pt x="1297" y="4014"/>
                  </a:lnTo>
                  <a:lnTo>
                    <a:pt x="1380" y="4014"/>
                  </a:lnTo>
                  <a:lnTo>
                    <a:pt x="1449" y="4042"/>
                  </a:lnTo>
                  <a:lnTo>
                    <a:pt x="1517" y="4069"/>
                  </a:lnTo>
                  <a:lnTo>
                    <a:pt x="1655" y="4152"/>
                  </a:lnTo>
                  <a:lnTo>
                    <a:pt x="1917" y="4331"/>
                  </a:lnTo>
                  <a:lnTo>
                    <a:pt x="2193" y="4524"/>
                  </a:lnTo>
                  <a:lnTo>
                    <a:pt x="2455" y="4717"/>
                  </a:lnTo>
                  <a:lnTo>
                    <a:pt x="2386" y="4773"/>
                  </a:lnTo>
                  <a:lnTo>
                    <a:pt x="2331" y="4745"/>
                  </a:lnTo>
                  <a:lnTo>
                    <a:pt x="2290" y="4717"/>
                  </a:lnTo>
                  <a:lnTo>
                    <a:pt x="2235" y="4704"/>
                  </a:lnTo>
                  <a:lnTo>
                    <a:pt x="2207" y="4704"/>
                  </a:lnTo>
                  <a:lnTo>
                    <a:pt x="2179" y="4717"/>
                  </a:lnTo>
                  <a:lnTo>
                    <a:pt x="2152" y="4731"/>
                  </a:lnTo>
                  <a:lnTo>
                    <a:pt x="2138" y="4745"/>
                  </a:lnTo>
                  <a:lnTo>
                    <a:pt x="2152" y="4759"/>
                  </a:lnTo>
                  <a:lnTo>
                    <a:pt x="2179" y="4759"/>
                  </a:lnTo>
                  <a:lnTo>
                    <a:pt x="2221" y="4773"/>
                  </a:lnTo>
                  <a:lnTo>
                    <a:pt x="2276" y="4800"/>
                  </a:lnTo>
                  <a:lnTo>
                    <a:pt x="2317" y="4828"/>
                  </a:lnTo>
                  <a:lnTo>
                    <a:pt x="2304" y="4842"/>
                  </a:lnTo>
                  <a:lnTo>
                    <a:pt x="2221" y="4814"/>
                  </a:lnTo>
                  <a:lnTo>
                    <a:pt x="2110" y="4786"/>
                  </a:lnTo>
                  <a:lnTo>
                    <a:pt x="2000" y="4773"/>
                  </a:lnTo>
                  <a:lnTo>
                    <a:pt x="1986" y="4773"/>
                  </a:lnTo>
                  <a:lnTo>
                    <a:pt x="1973" y="4800"/>
                  </a:lnTo>
                  <a:lnTo>
                    <a:pt x="1973" y="4814"/>
                  </a:lnTo>
                  <a:lnTo>
                    <a:pt x="1986" y="4828"/>
                  </a:lnTo>
                  <a:lnTo>
                    <a:pt x="2166" y="4924"/>
                  </a:lnTo>
                  <a:lnTo>
                    <a:pt x="2179" y="4938"/>
                  </a:lnTo>
                  <a:lnTo>
                    <a:pt x="2138" y="4966"/>
                  </a:lnTo>
                  <a:lnTo>
                    <a:pt x="2069" y="4952"/>
                  </a:lnTo>
                  <a:lnTo>
                    <a:pt x="1986" y="4924"/>
                  </a:lnTo>
                  <a:lnTo>
                    <a:pt x="1945" y="4910"/>
                  </a:lnTo>
                  <a:lnTo>
                    <a:pt x="1876" y="4910"/>
                  </a:lnTo>
                  <a:lnTo>
                    <a:pt x="1862" y="4924"/>
                  </a:lnTo>
                  <a:lnTo>
                    <a:pt x="1848" y="4938"/>
                  </a:lnTo>
                  <a:lnTo>
                    <a:pt x="1848" y="4966"/>
                  </a:lnTo>
                  <a:lnTo>
                    <a:pt x="1876" y="5007"/>
                  </a:lnTo>
                  <a:lnTo>
                    <a:pt x="1931" y="5048"/>
                  </a:lnTo>
                  <a:lnTo>
                    <a:pt x="1821" y="5048"/>
                  </a:lnTo>
                  <a:lnTo>
                    <a:pt x="1766" y="5062"/>
                  </a:lnTo>
                  <a:lnTo>
                    <a:pt x="1711" y="5076"/>
                  </a:lnTo>
                  <a:lnTo>
                    <a:pt x="1711" y="5090"/>
                  </a:lnTo>
                  <a:lnTo>
                    <a:pt x="1711" y="5104"/>
                  </a:lnTo>
                  <a:lnTo>
                    <a:pt x="1711" y="5117"/>
                  </a:lnTo>
                  <a:lnTo>
                    <a:pt x="1724" y="5117"/>
                  </a:lnTo>
                  <a:lnTo>
                    <a:pt x="1779" y="5131"/>
                  </a:lnTo>
                  <a:lnTo>
                    <a:pt x="1821" y="5145"/>
                  </a:lnTo>
                  <a:lnTo>
                    <a:pt x="1917" y="5186"/>
                  </a:lnTo>
                  <a:lnTo>
                    <a:pt x="1876" y="5241"/>
                  </a:lnTo>
                  <a:lnTo>
                    <a:pt x="1821" y="5228"/>
                  </a:lnTo>
                  <a:lnTo>
                    <a:pt x="1766" y="5214"/>
                  </a:lnTo>
                  <a:lnTo>
                    <a:pt x="1724" y="5214"/>
                  </a:lnTo>
                  <a:lnTo>
                    <a:pt x="1669" y="5241"/>
                  </a:lnTo>
                  <a:lnTo>
                    <a:pt x="1655" y="5241"/>
                  </a:lnTo>
                  <a:lnTo>
                    <a:pt x="1655" y="5269"/>
                  </a:lnTo>
                  <a:lnTo>
                    <a:pt x="1655" y="5283"/>
                  </a:lnTo>
                  <a:lnTo>
                    <a:pt x="1669" y="5297"/>
                  </a:lnTo>
                  <a:lnTo>
                    <a:pt x="1697" y="5310"/>
                  </a:lnTo>
                  <a:lnTo>
                    <a:pt x="1517" y="5269"/>
                  </a:lnTo>
                  <a:lnTo>
                    <a:pt x="1338" y="5255"/>
                  </a:lnTo>
                  <a:lnTo>
                    <a:pt x="1159" y="5228"/>
                  </a:lnTo>
                  <a:lnTo>
                    <a:pt x="800" y="5200"/>
                  </a:lnTo>
                  <a:lnTo>
                    <a:pt x="635" y="5186"/>
                  </a:lnTo>
                  <a:lnTo>
                    <a:pt x="483" y="5200"/>
                  </a:lnTo>
                  <a:lnTo>
                    <a:pt x="400" y="5214"/>
                  </a:lnTo>
                  <a:lnTo>
                    <a:pt x="331" y="5241"/>
                  </a:lnTo>
                  <a:lnTo>
                    <a:pt x="262" y="5269"/>
                  </a:lnTo>
                  <a:lnTo>
                    <a:pt x="194" y="5324"/>
                  </a:lnTo>
                  <a:lnTo>
                    <a:pt x="180" y="5366"/>
                  </a:lnTo>
                  <a:lnTo>
                    <a:pt x="180" y="5407"/>
                  </a:lnTo>
                  <a:lnTo>
                    <a:pt x="125" y="5572"/>
                  </a:lnTo>
                  <a:lnTo>
                    <a:pt x="69" y="5752"/>
                  </a:lnTo>
                  <a:lnTo>
                    <a:pt x="28" y="5945"/>
                  </a:lnTo>
                  <a:lnTo>
                    <a:pt x="0" y="6138"/>
                  </a:lnTo>
                  <a:lnTo>
                    <a:pt x="0" y="6331"/>
                  </a:lnTo>
                  <a:lnTo>
                    <a:pt x="28" y="6510"/>
                  </a:lnTo>
                  <a:lnTo>
                    <a:pt x="56" y="6607"/>
                  </a:lnTo>
                  <a:lnTo>
                    <a:pt x="83" y="6690"/>
                  </a:lnTo>
                  <a:lnTo>
                    <a:pt x="125" y="6772"/>
                  </a:lnTo>
                  <a:lnTo>
                    <a:pt x="180" y="6841"/>
                  </a:lnTo>
                  <a:lnTo>
                    <a:pt x="194" y="6855"/>
                  </a:lnTo>
                  <a:lnTo>
                    <a:pt x="207" y="6855"/>
                  </a:lnTo>
                  <a:lnTo>
                    <a:pt x="207" y="6841"/>
                  </a:lnTo>
                  <a:lnTo>
                    <a:pt x="207" y="6827"/>
                  </a:lnTo>
                  <a:lnTo>
                    <a:pt x="166" y="6469"/>
                  </a:lnTo>
                  <a:lnTo>
                    <a:pt x="166" y="6290"/>
                  </a:lnTo>
                  <a:lnTo>
                    <a:pt x="166" y="6124"/>
                  </a:lnTo>
                  <a:lnTo>
                    <a:pt x="180" y="5959"/>
                  </a:lnTo>
                  <a:lnTo>
                    <a:pt x="207" y="5779"/>
                  </a:lnTo>
                  <a:lnTo>
                    <a:pt x="262" y="5614"/>
                  </a:lnTo>
                  <a:lnTo>
                    <a:pt x="345" y="5448"/>
                  </a:lnTo>
                  <a:lnTo>
                    <a:pt x="345" y="5421"/>
                  </a:lnTo>
                  <a:lnTo>
                    <a:pt x="469" y="5407"/>
                  </a:lnTo>
                  <a:lnTo>
                    <a:pt x="580" y="5407"/>
                  </a:lnTo>
                  <a:lnTo>
                    <a:pt x="814" y="5421"/>
                  </a:lnTo>
                  <a:lnTo>
                    <a:pt x="1049" y="5448"/>
                  </a:lnTo>
                  <a:lnTo>
                    <a:pt x="1283" y="5462"/>
                  </a:lnTo>
                  <a:lnTo>
                    <a:pt x="1449" y="5490"/>
                  </a:lnTo>
                  <a:lnTo>
                    <a:pt x="1586" y="5517"/>
                  </a:lnTo>
                  <a:lnTo>
                    <a:pt x="1545" y="5531"/>
                  </a:lnTo>
                  <a:lnTo>
                    <a:pt x="1504" y="5545"/>
                  </a:lnTo>
                  <a:lnTo>
                    <a:pt x="1462" y="5572"/>
                  </a:lnTo>
                  <a:lnTo>
                    <a:pt x="1407" y="5669"/>
                  </a:lnTo>
                  <a:lnTo>
                    <a:pt x="1393" y="5683"/>
                  </a:lnTo>
                  <a:lnTo>
                    <a:pt x="1462" y="5683"/>
                  </a:lnTo>
                  <a:lnTo>
                    <a:pt x="1504" y="5697"/>
                  </a:lnTo>
                  <a:lnTo>
                    <a:pt x="1559" y="5683"/>
                  </a:lnTo>
                  <a:lnTo>
                    <a:pt x="1614" y="5669"/>
                  </a:lnTo>
                  <a:lnTo>
                    <a:pt x="1614" y="5669"/>
                  </a:lnTo>
                  <a:lnTo>
                    <a:pt x="1600" y="5724"/>
                  </a:lnTo>
                  <a:lnTo>
                    <a:pt x="1545" y="5738"/>
                  </a:lnTo>
                  <a:lnTo>
                    <a:pt x="1435" y="5793"/>
                  </a:lnTo>
                  <a:lnTo>
                    <a:pt x="1324" y="5862"/>
                  </a:lnTo>
                  <a:lnTo>
                    <a:pt x="1324" y="5876"/>
                  </a:lnTo>
                  <a:lnTo>
                    <a:pt x="1324" y="5890"/>
                  </a:lnTo>
                  <a:lnTo>
                    <a:pt x="1338" y="5890"/>
                  </a:lnTo>
                  <a:lnTo>
                    <a:pt x="1559" y="5821"/>
                  </a:lnTo>
                  <a:lnTo>
                    <a:pt x="1559" y="5821"/>
                  </a:lnTo>
                  <a:lnTo>
                    <a:pt x="1545" y="5876"/>
                  </a:lnTo>
                  <a:lnTo>
                    <a:pt x="1476" y="5903"/>
                  </a:lnTo>
                  <a:lnTo>
                    <a:pt x="1407" y="5931"/>
                  </a:lnTo>
                  <a:lnTo>
                    <a:pt x="1338" y="5972"/>
                  </a:lnTo>
                  <a:lnTo>
                    <a:pt x="1283" y="6028"/>
                  </a:lnTo>
                  <a:lnTo>
                    <a:pt x="1269" y="6041"/>
                  </a:lnTo>
                  <a:lnTo>
                    <a:pt x="1269" y="6055"/>
                  </a:lnTo>
                  <a:lnTo>
                    <a:pt x="1283" y="6069"/>
                  </a:lnTo>
                  <a:lnTo>
                    <a:pt x="1297" y="6069"/>
                  </a:lnTo>
                  <a:lnTo>
                    <a:pt x="1504" y="6055"/>
                  </a:lnTo>
                  <a:lnTo>
                    <a:pt x="1504" y="6124"/>
                  </a:lnTo>
                  <a:lnTo>
                    <a:pt x="1269" y="6234"/>
                  </a:lnTo>
                  <a:lnTo>
                    <a:pt x="1269" y="6248"/>
                  </a:lnTo>
                  <a:lnTo>
                    <a:pt x="1269" y="6262"/>
                  </a:lnTo>
                  <a:lnTo>
                    <a:pt x="1283" y="6262"/>
                  </a:lnTo>
                  <a:lnTo>
                    <a:pt x="1462" y="6248"/>
                  </a:lnTo>
                  <a:lnTo>
                    <a:pt x="1366" y="6331"/>
                  </a:lnTo>
                  <a:lnTo>
                    <a:pt x="1283" y="6414"/>
                  </a:lnTo>
                  <a:lnTo>
                    <a:pt x="1283" y="6441"/>
                  </a:lnTo>
                  <a:lnTo>
                    <a:pt x="1297" y="6455"/>
                  </a:lnTo>
                  <a:lnTo>
                    <a:pt x="1407" y="6441"/>
                  </a:lnTo>
                  <a:lnTo>
                    <a:pt x="1504" y="6400"/>
                  </a:lnTo>
                  <a:lnTo>
                    <a:pt x="1504" y="6414"/>
                  </a:lnTo>
                  <a:lnTo>
                    <a:pt x="1490" y="6428"/>
                  </a:lnTo>
                  <a:lnTo>
                    <a:pt x="1297" y="6538"/>
                  </a:lnTo>
                  <a:lnTo>
                    <a:pt x="1283" y="6552"/>
                  </a:lnTo>
                  <a:lnTo>
                    <a:pt x="1283" y="6565"/>
                  </a:lnTo>
                  <a:lnTo>
                    <a:pt x="1297" y="6579"/>
                  </a:lnTo>
                  <a:lnTo>
                    <a:pt x="1311" y="6579"/>
                  </a:lnTo>
                  <a:lnTo>
                    <a:pt x="1407" y="6552"/>
                  </a:lnTo>
                  <a:lnTo>
                    <a:pt x="1228" y="6634"/>
                  </a:lnTo>
                  <a:lnTo>
                    <a:pt x="1062" y="6745"/>
                  </a:lnTo>
                  <a:lnTo>
                    <a:pt x="883" y="6855"/>
                  </a:lnTo>
                  <a:lnTo>
                    <a:pt x="718" y="6965"/>
                  </a:lnTo>
                  <a:lnTo>
                    <a:pt x="414" y="7214"/>
                  </a:lnTo>
                  <a:lnTo>
                    <a:pt x="111" y="7448"/>
                  </a:lnTo>
                  <a:lnTo>
                    <a:pt x="97" y="7476"/>
                  </a:lnTo>
                  <a:lnTo>
                    <a:pt x="97" y="7517"/>
                  </a:lnTo>
                  <a:lnTo>
                    <a:pt x="166" y="7765"/>
                  </a:lnTo>
                  <a:lnTo>
                    <a:pt x="207" y="7903"/>
                  </a:lnTo>
                  <a:lnTo>
                    <a:pt x="276" y="8041"/>
                  </a:lnTo>
                  <a:lnTo>
                    <a:pt x="345" y="8165"/>
                  </a:lnTo>
                  <a:lnTo>
                    <a:pt x="428" y="8262"/>
                  </a:lnTo>
                  <a:lnTo>
                    <a:pt x="483" y="8303"/>
                  </a:lnTo>
                  <a:lnTo>
                    <a:pt x="538" y="8331"/>
                  </a:lnTo>
                  <a:lnTo>
                    <a:pt x="593" y="8358"/>
                  </a:lnTo>
                  <a:lnTo>
                    <a:pt x="662" y="8372"/>
                  </a:lnTo>
                  <a:lnTo>
                    <a:pt x="676" y="8358"/>
                  </a:lnTo>
                  <a:lnTo>
                    <a:pt x="690" y="8344"/>
                  </a:lnTo>
                  <a:lnTo>
                    <a:pt x="690" y="8331"/>
                  </a:lnTo>
                  <a:lnTo>
                    <a:pt x="690" y="8317"/>
                  </a:lnTo>
                  <a:lnTo>
                    <a:pt x="552" y="8193"/>
                  </a:lnTo>
                  <a:lnTo>
                    <a:pt x="456" y="8041"/>
                  </a:lnTo>
                  <a:lnTo>
                    <a:pt x="373" y="7889"/>
                  </a:lnTo>
                  <a:lnTo>
                    <a:pt x="304" y="7710"/>
                  </a:lnTo>
                  <a:lnTo>
                    <a:pt x="276" y="7614"/>
                  </a:lnTo>
                  <a:lnTo>
                    <a:pt x="276" y="7586"/>
                  </a:lnTo>
                  <a:lnTo>
                    <a:pt x="276" y="7558"/>
                  </a:lnTo>
                  <a:lnTo>
                    <a:pt x="318" y="7503"/>
                  </a:lnTo>
                  <a:lnTo>
                    <a:pt x="387" y="7434"/>
                  </a:lnTo>
                  <a:lnTo>
                    <a:pt x="745" y="7172"/>
                  </a:lnTo>
                  <a:lnTo>
                    <a:pt x="1049" y="6965"/>
                  </a:lnTo>
                  <a:lnTo>
                    <a:pt x="1200" y="6869"/>
                  </a:lnTo>
                  <a:lnTo>
                    <a:pt x="1366" y="6772"/>
                  </a:lnTo>
                  <a:lnTo>
                    <a:pt x="1462" y="6731"/>
                  </a:lnTo>
                  <a:lnTo>
                    <a:pt x="1462" y="6731"/>
                  </a:lnTo>
                  <a:lnTo>
                    <a:pt x="1421" y="6800"/>
                  </a:lnTo>
                  <a:lnTo>
                    <a:pt x="1393" y="6883"/>
                  </a:lnTo>
                  <a:lnTo>
                    <a:pt x="1407" y="6896"/>
                  </a:lnTo>
                  <a:lnTo>
                    <a:pt x="1421" y="6910"/>
                  </a:lnTo>
                  <a:lnTo>
                    <a:pt x="1476" y="6910"/>
                  </a:lnTo>
                  <a:lnTo>
                    <a:pt x="1517" y="6896"/>
                  </a:lnTo>
                  <a:lnTo>
                    <a:pt x="1600" y="6827"/>
                  </a:lnTo>
                  <a:lnTo>
                    <a:pt x="1614" y="6814"/>
                  </a:lnTo>
                  <a:lnTo>
                    <a:pt x="1628" y="6827"/>
                  </a:lnTo>
                  <a:lnTo>
                    <a:pt x="1545" y="6910"/>
                  </a:lnTo>
                  <a:lnTo>
                    <a:pt x="1490" y="6965"/>
                  </a:lnTo>
                  <a:lnTo>
                    <a:pt x="1476" y="6979"/>
                  </a:lnTo>
                  <a:lnTo>
                    <a:pt x="1462" y="7021"/>
                  </a:lnTo>
                  <a:lnTo>
                    <a:pt x="1462" y="7034"/>
                  </a:lnTo>
                  <a:lnTo>
                    <a:pt x="1476" y="7048"/>
                  </a:lnTo>
                  <a:lnTo>
                    <a:pt x="1504" y="7062"/>
                  </a:lnTo>
                  <a:lnTo>
                    <a:pt x="1531" y="7062"/>
                  </a:lnTo>
                  <a:lnTo>
                    <a:pt x="1586" y="7034"/>
                  </a:lnTo>
                  <a:lnTo>
                    <a:pt x="1636" y="7015"/>
                  </a:lnTo>
                  <a:lnTo>
                    <a:pt x="1628" y="7021"/>
                  </a:lnTo>
                  <a:lnTo>
                    <a:pt x="1586" y="7076"/>
                  </a:lnTo>
                  <a:lnTo>
                    <a:pt x="1545" y="7131"/>
                  </a:lnTo>
                  <a:lnTo>
                    <a:pt x="1531" y="7186"/>
                  </a:lnTo>
                  <a:lnTo>
                    <a:pt x="1531" y="7200"/>
                  </a:lnTo>
                  <a:lnTo>
                    <a:pt x="1545" y="7214"/>
                  </a:lnTo>
                  <a:lnTo>
                    <a:pt x="1655" y="7158"/>
                  </a:lnTo>
                  <a:lnTo>
                    <a:pt x="1766" y="7089"/>
                  </a:lnTo>
                  <a:lnTo>
                    <a:pt x="1779" y="7076"/>
                  </a:lnTo>
                  <a:lnTo>
                    <a:pt x="1793" y="7089"/>
                  </a:lnTo>
                  <a:lnTo>
                    <a:pt x="1738" y="7131"/>
                  </a:lnTo>
                  <a:lnTo>
                    <a:pt x="1697" y="7158"/>
                  </a:lnTo>
                  <a:lnTo>
                    <a:pt x="1628" y="7241"/>
                  </a:lnTo>
                  <a:lnTo>
                    <a:pt x="1586" y="7283"/>
                  </a:lnTo>
                  <a:lnTo>
                    <a:pt x="1573" y="7338"/>
                  </a:lnTo>
                  <a:lnTo>
                    <a:pt x="1573" y="7352"/>
                  </a:lnTo>
                  <a:lnTo>
                    <a:pt x="1628" y="7338"/>
                  </a:lnTo>
                  <a:lnTo>
                    <a:pt x="1669" y="7324"/>
                  </a:lnTo>
                  <a:lnTo>
                    <a:pt x="1752" y="7269"/>
                  </a:lnTo>
                  <a:lnTo>
                    <a:pt x="1821" y="7227"/>
                  </a:lnTo>
                  <a:lnTo>
                    <a:pt x="1876" y="7186"/>
                  </a:lnTo>
                  <a:lnTo>
                    <a:pt x="1862" y="7214"/>
                  </a:lnTo>
                  <a:lnTo>
                    <a:pt x="1779" y="7310"/>
                  </a:lnTo>
                  <a:lnTo>
                    <a:pt x="1779" y="7324"/>
                  </a:lnTo>
                  <a:lnTo>
                    <a:pt x="1779" y="7338"/>
                  </a:lnTo>
                  <a:lnTo>
                    <a:pt x="1793" y="7352"/>
                  </a:lnTo>
                  <a:lnTo>
                    <a:pt x="1821" y="7352"/>
                  </a:lnTo>
                  <a:lnTo>
                    <a:pt x="1904" y="7269"/>
                  </a:lnTo>
                  <a:lnTo>
                    <a:pt x="1931" y="7241"/>
                  </a:lnTo>
                  <a:lnTo>
                    <a:pt x="1945" y="7255"/>
                  </a:lnTo>
                  <a:lnTo>
                    <a:pt x="1766" y="7476"/>
                  </a:lnTo>
                  <a:lnTo>
                    <a:pt x="1600" y="7710"/>
                  </a:lnTo>
                  <a:lnTo>
                    <a:pt x="1517" y="7848"/>
                  </a:lnTo>
                  <a:lnTo>
                    <a:pt x="1462" y="7986"/>
                  </a:lnTo>
                  <a:lnTo>
                    <a:pt x="1435" y="8124"/>
                  </a:lnTo>
                  <a:lnTo>
                    <a:pt x="1449" y="8248"/>
                  </a:lnTo>
                  <a:lnTo>
                    <a:pt x="1476" y="8358"/>
                  </a:lnTo>
                  <a:lnTo>
                    <a:pt x="1545" y="8482"/>
                  </a:lnTo>
                  <a:lnTo>
                    <a:pt x="1642" y="8593"/>
                  </a:lnTo>
                  <a:lnTo>
                    <a:pt x="1766" y="8703"/>
                  </a:lnTo>
                  <a:lnTo>
                    <a:pt x="1779" y="8703"/>
                  </a:lnTo>
                  <a:lnTo>
                    <a:pt x="1779" y="8689"/>
                  </a:lnTo>
                  <a:lnTo>
                    <a:pt x="1793" y="8675"/>
                  </a:lnTo>
                  <a:lnTo>
                    <a:pt x="1655" y="8400"/>
                  </a:lnTo>
                  <a:lnTo>
                    <a:pt x="1614" y="8331"/>
                  </a:lnTo>
                  <a:lnTo>
                    <a:pt x="1600" y="8262"/>
                  </a:lnTo>
                  <a:lnTo>
                    <a:pt x="1586" y="8179"/>
                  </a:lnTo>
                  <a:lnTo>
                    <a:pt x="1600" y="8110"/>
                  </a:lnTo>
                  <a:lnTo>
                    <a:pt x="1614" y="8027"/>
                  </a:lnTo>
                  <a:lnTo>
                    <a:pt x="1655" y="7958"/>
                  </a:lnTo>
                  <a:lnTo>
                    <a:pt x="1738" y="7793"/>
                  </a:lnTo>
                  <a:lnTo>
                    <a:pt x="1848" y="7655"/>
                  </a:lnTo>
                  <a:lnTo>
                    <a:pt x="1945" y="7517"/>
                  </a:lnTo>
                  <a:lnTo>
                    <a:pt x="2083" y="7365"/>
                  </a:lnTo>
                  <a:lnTo>
                    <a:pt x="2083" y="7393"/>
                  </a:lnTo>
                  <a:lnTo>
                    <a:pt x="2042" y="7517"/>
                  </a:lnTo>
                  <a:lnTo>
                    <a:pt x="2042" y="7586"/>
                  </a:lnTo>
                  <a:lnTo>
                    <a:pt x="2055" y="7641"/>
                  </a:lnTo>
                  <a:lnTo>
                    <a:pt x="2069" y="7655"/>
                  </a:lnTo>
                  <a:lnTo>
                    <a:pt x="2097" y="7655"/>
                  </a:lnTo>
                  <a:lnTo>
                    <a:pt x="2124" y="7600"/>
                  </a:lnTo>
                  <a:lnTo>
                    <a:pt x="2152" y="7558"/>
                  </a:lnTo>
                  <a:lnTo>
                    <a:pt x="2179" y="7448"/>
                  </a:lnTo>
                  <a:lnTo>
                    <a:pt x="2179" y="7434"/>
                  </a:lnTo>
                  <a:lnTo>
                    <a:pt x="2262" y="7476"/>
                  </a:lnTo>
                  <a:lnTo>
                    <a:pt x="2262" y="7503"/>
                  </a:lnTo>
                  <a:lnTo>
                    <a:pt x="2235" y="7614"/>
                  </a:lnTo>
                  <a:lnTo>
                    <a:pt x="2235" y="7682"/>
                  </a:lnTo>
                  <a:lnTo>
                    <a:pt x="2235" y="7738"/>
                  </a:lnTo>
                  <a:lnTo>
                    <a:pt x="2262" y="7751"/>
                  </a:lnTo>
                  <a:lnTo>
                    <a:pt x="2276" y="7751"/>
                  </a:lnTo>
                  <a:lnTo>
                    <a:pt x="2317" y="7696"/>
                  </a:lnTo>
                  <a:lnTo>
                    <a:pt x="2345" y="7655"/>
                  </a:lnTo>
                  <a:lnTo>
                    <a:pt x="2372" y="7545"/>
                  </a:lnTo>
                  <a:lnTo>
                    <a:pt x="2372" y="7531"/>
                  </a:lnTo>
                  <a:lnTo>
                    <a:pt x="2524" y="7586"/>
                  </a:lnTo>
                  <a:lnTo>
                    <a:pt x="2483" y="7710"/>
                  </a:lnTo>
                  <a:lnTo>
                    <a:pt x="2455" y="7834"/>
                  </a:lnTo>
                  <a:lnTo>
                    <a:pt x="2469" y="7848"/>
                  </a:lnTo>
                  <a:lnTo>
                    <a:pt x="2510" y="7793"/>
                  </a:lnTo>
                  <a:lnTo>
                    <a:pt x="2538" y="7738"/>
                  </a:lnTo>
                  <a:lnTo>
                    <a:pt x="2579" y="7614"/>
                  </a:lnTo>
                  <a:lnTo>
                    <a:pt x="2635" y="7627"/>
                  </a:lnTo>
                  <a:lnTo>
                    <a:pt x="2621" y="7765"/>
                  </a:lnTo>
                  <a:lnTo>
                    <a:pt x="2635" y="7876"/>
                  </a:lnTo>
                  <a:lnTo>
                    <a:pt x="2648" y="7889"/>
                  </a:lnTo>
                  <a:lnTo>
                    <a:pt x="2662" y="7889"/>
                  </a:lnTo>
                  <a:lnTo>
                    <a:pt x="2690" y="7834"/>
                  </a:lnTo>
                  <a:lnTo>
                    <a:pt x="2717" y="7779"/>
                  </a:lnTo>
                  <a:lnTo>
                    <a:pt x="2745" y="7655"/>
                  </a:lnTo>
                  <a:lnTo>
                    <a:pt x="2855" y="7682"/>
                  </a:lnTo>
                  <a:lnTo>
                    <a:pt x="2828" y="7779"/>
                  </a:lnTo>
                  <a:lnTo>
                    <a:pt x="2800" y="7903"/>
                  </a:lnTo>
                  <a:lnTo>
                    <a:pt x="2786" y="7958"/>
                  </a:lnTo>
                  <a:lnTo>
                    <a:pt x="2800" y="8027"/>
                  </a:lnTo>
                  <a:lnTo>
                    <a:pt x="2855" y="7972"/>
                  </a:lnTo>
                  <a:lnTo>
                    <a:pt x="2897" y="7889"/>
                  </a:lnTo>
                  <a:lnTo>
                    <a:pt x="2924" y="7793"/>
                  </a:lnTo>
                  <a:lnTo>
                    <a:pt x="2938" y="7710"/>
                  </a:lnTo>
                  <a:lnTo>
                    <a:pt x="3048" y="7724"/>
                  </a:lnTo>
                  <a:lnTo>
                    <a:pt x="3048" y="7738"/>
                  </a:lnTo>
                  <a:lnTo>
                    <a:pt x="3034" y="7807"/>
                  </a:lnTo>
                  <a:lnTo>
                    <a:pt x="3034" y="7862"/>
                  </a:lnTo>
                  <a:lnTo>
                    <a:pt x="3034" y="7917"/>
                  </a:lnTo>
                  <a:lnTo>
                    <a:pt x="3048" y="7972"/>
                  </a:lnTo>
                  <a:lnTo>
                    <a:pt x="3076" y="8000"/>
                  </a:lnTo>
                  <a:lnTo>
                    <a:pt x="3090" y="8000"/>
                  </a:lnTo>
                  <a:lnTo>
                    <a:pt x="3103" y="7986"/>
                  </a:lnTo>
                  <a:lnTo>
                    <a:pt x="3159" y="7834"/>
                  </a:lnTo>
                  <a:lnTo>
                    <a:pt x="3186" y="7903"/>
                  </a:lnTo>
                  <a:lnTo>
                    <a:pt x="3186" y="7931"/>
                  </a:lnTo>
                  <a:lnTo>
                    <a:pt x="3200" y="7958"/>
                  </a:lnTo>
                  <a:lnTo>
                    <a:pt x="3324" y="8207"/>
                  </a:lnTo>
                  <a:lnTo>
                    <a:pt x="3393" y="8317"/>
                  </a:lnTo>
                  <a:lnTo>
                    <a:pt x="3490" y="8427"/>
                  </a:lnTo>
                  <a:lnTo>
                    <a:pt x="3503" y="8455"/>
                  </a:lnTo>
                  <a:lnTo>
                    <a:pt x="3586" y="8455"/>
                  </a:lnTo>
                  <a:lnTo>
                    <a:pt x="3641" y="8427"/>
                  </a:lnTo>
                  <a:lnTo>
                    <a:pt x="3655" y="8413"/>
                  </a:lnTo>
                  <a:lnTo>
                    <a:pt x="3655" y="8386"/>
                  </a:lnTo>
                  <a:lnTo>
                    <a:pt x="3683" y="8179"/>
                  </a:lnTo>
                  <a:lnTo>
                    <a:pt x="3669" y="7958"/>
                  </a:lnTo>
                  <a:lnTo>
                    <a:pt x="3683" y="7931"/>
                  </a:lnTo>
                  <a:lnTo>
                    <a:pt x="3683" y="7848"/>
                  </a:lnTo>
                  <a:lnTo>
                    <a:pt x="3683" y="7765"/>
                  </a:lnTo>
                  <a:lnTo>
                    <a:pt x="3710" y="7765"/>
                  </a:lnTo>
                  <a:lnTo>
                    <a:pt x="3710" y="7834"/>
                  </a:lnTo>
                  <a:lnTo>
                    <a:pt x="3752" y="7958"/>
                  </a:lnTo>
                  <a:lnTo>
                    <a:pt x="3765" y="7958"/>
                  </a:lnTo>
                  <a:lnTo>
                    <a:pt x="3807" y="7903"/>
                  </a:lnTo>
                  <a:lnTo>
                    <a:pt x="3821" y="7862"/>
                  </a:lnTo>
                  <a:lnTo>
                    <a:pt x="3834" y="7807"/>
                  </a:lnTo>
                  <a:lnTo>
                    <a:pt x="3834" y="7751"/>
                  </a:lnTo>
                  <a:lnTo>
                    <a:pt x="3903" y="7751"/>
                  </a:lnTo>
                  <a:lnTo>
                    <a:pt x="3931" y="7834"/>
                  </a:lnTo>
                  <a:lnTo>
                    <a:pt x="3958" y="7876"/>
                  </a:lnTo>
                  <a:lnTo>
                    <a:pt x="3986" y="7917"/>
                  </a:lnTo>
                  <a:lnTo>
                    <a:pt x="4014" y="7931"/>
                  </a:lnTo>
                  <a:lnTo>
                    <a:pt x="4027" y="7903"/>
                  </a:lnTo>
                  <a:lnTo>
                    <a:pt x="4041" y="7862"/>
                  </a:lnTo>
                  <a:lnTo>
                    <a:pt x="4055" y="7820"/>
                  </a:lnTo>
                  <a:lnTo>
                    <a:pt x="4041" y="7738"/>
                  </a:lnTo>
                  <a:lnTo>
                    <a:pt x="4138" y="7724"/>
                  </a:lnTo>
                  <a:lnTo>
                    <a:pt x="4165" y="7862"/>
                  </a:lnTo>
                  <a:lnTo>
                    <a:pt x="4165" y="7876"/>
                  </a:lnTo>
                  <a:lnTo>
                    <a:pt x="4179" y="7889"/>
                  </a:lnTo>
                  <a:lnTo>
                    <a:pt x="4207" y="7876"/>
                  </a:lnTo>
                  <a:lnTo>
                    <a:pt x="4234" y="7848"/>
                  </a:lnTo>
                  <a:lnTo>
                    <a:pt x="4234" y="8069"/>
                  </a:lnTo>
                  <a:lnTo>
                    <a:pt x="4234" y="8303"/>
                  </a:lnTo>
                  <a:lnTo>
                    <a:pt x="4234" y="8331"/>
                  </a:lnTo>
                  <a:lnTo>
                    <a:pt x="4248" y="8358"/>
                  </a:lnTo>
                  <a:lnTo>
                    <a:pt x="4303" y="8400"/>
                  </a:lnTo>
                  <a:lnTo>
                    <a:pt x="4386" y="8400"/>
                  </a:lnTo>
                  <a:lnTo>
                    <a:pt x="4414" y="8372"/>
                  </a:lnTo>
                  <a:lnTo>
                    <a:pt x="4496" y="8262"/>
                  </a:lnTo>
                  <a:lnTo>
                    <a:pt x="4565" y="8138"/>
                  </a:lnTo>
                  <a:lnTo>
                    <a:pt x="4634" y="8013"/>
                  </a:lnTo>
                  <a:lnTo>
                    <a:pt x="4703" y="7876"/>
                  </a:lnTo>
                  <a:lnTo>
                    <a:pt x="4717" y="7862"/>
                  </a:lnTo>
                  <a:lnTo>
                    <a:pt x="4717" y="7834"/>
                  </a:lnTo>
                  <a:lnTo>
                    <a:pt x="4772" y="7710"/>
                  </a:lnTo>
                  <a:lnTo>
                    <a:pt x="4786" y="7724"/>
                  </a:lnTo>
                  <a:lnTo>
                    <a:pt x="4814" y="7751"/>
                  </a:lnTo>
                  <a:lnTo>
                    <a:pt x="4869" y="7751"/>
                  </a:lnTo>
                  <a:lnTo>
                    <a:pt x="4869" y="7724"/>
                  </a:lnTo>
                  <a:lnTo>
                    <a:pt x="4869" y="7669"/>
                  </a:lnTo>
                  <a:lnTo>
                    <a:pt x="4855" y="7572"/>
                  </a:lnTo>
                  <a:lnTo>
                    <a:pt x="4855" y="7545"/>
                  </a:lnTo>
                  <a:lnTo>
                    <a:pt x="4882" y="7531"/>
                  </a:lnTo>
                  <a:lnTo>
                    <a:pt x="4924" y="7600"/>
                  </a:lnTo>
                  <a:lnTo>
                    <a:pt x="4951" y="7641"/>
                  </a:lnTo>
                  <a:lnTo>
                    <a:pt x="4993" y="7682"/>
                  </a:lnTo>
                  <a:lnTo>
                    <a:pt x="5034" y="7710"/>
                  </a:lnTo>
                  <a:lnTo>
                    <a:pt x="5089" y="7710"/>
                  </a:lnTo>
                  <a:lnTo>
                    <a:pt x="5103" y="7696"/>
                  </a:lnTo>
                  <a:lnTo>
                    <a:pt x="5117" y="7669"/>
                  </a:lnTo>
                  <a:lnTo>
                    <a:pt x="5103" y="7614"/>
                  </a:lnTo>
                  <a:lnTo>
                    <a:pt x="5076" y="7558"/>
                  </a:lnTo>
                  <a:lnTo>
                    <a:pt x="5034" y="7462"/>
                  </a:lnTo>
                  <a:lnTo>
                    <a:pt x="5144" y="7420"/>
                  </a:lnTo>
                  <a:lnTo>
                    <a:pt x="5213" y="7545"/>
                  </a:lnTo>
                  <a:lnTo>
                    <a:pt x="5255" y="7600"/>
                  </a:lnTo>
                  <a:lnTo>
                    <a:pt x="5310" y="7655"/>
                  </a:lnTo>
                  <a:lnTo>
                    <a:pt x="5324" y="7655"/>
                  </a:lnTo>
                  <a:lnTo>
                    <a:pt x="5338" y="7641"/>
                  </a:lnTo>
                  <a:lnTo>
                    <a:pt x="5351" y="7572"/>
                  </a:lnTo>
                  <a:lnTo>
                    <a:pt x="5338" y="7489"/>
                  </a:lnTo>
                  <a:lnTo>
                    <a:pt x="5310" y="7420"/>
                  </a:lnTo>
                  <a:lnTo>
                    <a:pt x="5282" y="7352"/>
                  </a:lnTo>
                  <a:lnTo>
                    <a:pt x="5296" y="7338"/>
                  </a:lnTo>
                  <a:lnTo>
                    <a:pt x="5338" y="7420"/>
                  </a:lnTo>
                  <a:lnTo>
                    <a:pt x="5365" y="7462"/>
                  </a:lnTo>
                  <a:lnTo>
                    <a:pt x="5407" y="7489"/>
                  </a:lnTo>
                  <a:lnTo>
                    <a:pt x="5448" y="7489"/>
                  </a:lnTo>
                  <a:lnTo>
                    <a:pt x="5462" y="7476"/>
                  </a:lnTo>
                  <a:lnTo>
                    <a:pt x="5475" y="7462"/>
                  </a:lnTo>
                  <a:lnTo>
                    <a:pt x="5475" y="7407"/>
                  </a:lnTo>
                  <a:lnTo>
                    <a:pt x="5475" y="7365"/>
                  </a:lnTo>
                  <a:lnTo>
                    <a:pt x="5434" y="7255"/>
                  </a:lnTo>
                  <a:lnTo>
                    <a:pt x="5475" y="7324"/>
                  </a:lnTo>
                  <a:lnTo>
                    <a:pt x="5489" y="7352"/>
                  </a:lnTo>
                  <a:lnTo>
                    <a:pt x="5531" y="7365"/>
                  </a:lnTo>
                  <a:lnTo>
                    <a:pt x="5572" y="7365"/>
                  </a:lnTo>
                  <a:lnTo>
                    <a:pt x="5586" y="7352"/>
                  </a:lnTo>
                  <a:lnTo>
                    <a:pt x="5600" y="7324"/>
                  </a:lnTo>
                  <a:lnTo>
                    <a:pt x="5586" y="7255"/>
                  </a:lnTo>
                  <a:lnTo>
                    <a:pt x="5558" y="7186"/>
                  </a:lnTo>
                  <a:lnTo>
                    <a:pt x="5600" y="7145"/>
                  </a:lnTo>
                  <a:lnTo>
                    <a:pt x="5669" y="7255"/>
                  </a:lnTo>
                  <a:lnTo>
                    <a:pt x="5696" y="7269"/>
                  </a:lnTo>
                  <a:lnTo>
                    <a:pt x="5696" y="7255"/>
                  </a:lnTo>
                  <a:lnTo>
                    <a:pt x="5710" y="7241"/>
                  </a:lnTo>
                  <a:lnTo>
                    <a:pt x="5696" y="7172"/>
                  </a:lnTo>
                  <a:lnTo>
                    <a:pt x="5848" y="7310"/>
                  </a:lnTo>
                  <a:lnTo>
                    <a:pt x="5972" y="7462"/>
                  </a:lnTo>
                  <a:lnTo>
                    <a:pt x="6041" y="7558"/>
                  </a:lnTo>
                  <a:lnTo>
                    <a:pt x="6096" y="7641"/>
                  </a:lnTo>
                  <a:lnTo>
                    <a:pt x="6137" y="7751"/>
                  </a:lnTo>
                  <a:lnTo>
                    <a:pt x="6179" y="7862"/>
                  </a:lnTo>
                  <a:lnTo>
                    <a:pt x="6193" y="7876"/>
                  </a:lnTo>
                  <a:lnTo>
                    <a:pt x="6220" y="7889"/>
                  </a:lnTo>
                  <a:lnTo>
                    <a:pt x="6179" y="7931"/>
                  </a:lnTo>
                  <a:lnTo>
                    <a:pt x="6096" y="8013"/>
                  </a:lnTo>
                  <a:lnTo>
                    <a:pt x="6000" y="8138"/>
                  </a:lnTo>
                  <a:lnTo>
                    <a:pt x="5903" y="8248"/>
                  </a:lnTo>
                  <a:lnTo>
                    <a:pt x="5710" y="8469"/>
                  </a:lnTo>
                  <a:lnTo>
                    <a:pt x="5710" y="8482"/>
                  </a:lnTo>
                  <a:lnTo>
                    <a:pt x="5710" y="8496"/>
                  </a:lnTo>
                  <a:lnTo>
                    <a:pt x="5724" y="8510"/>
                  </a:lnTo>
                  <a:lnTo>
                    <a:pt x="5738" y="8510"/>
                  </a:lnTo>
                  <a:lnTo>
                    <a:pt x="5820" y="8441"/>
                  </a:lnTo>
                  <a:lnTo>
                    <a:pt x="5903" y="8372"/>
                  </a:lnTo>
                  <a:lnTo>
                    <a:pt x="6055" y="8207"/>
                  </a:lnTo>
                  <a:lnTo>
                    <a:pt x="6179" y="8041"/>
                  </a:lnTo>
                  <a:lnTo>
                    <a:pt x="6303" y="7862"/>
                  </a:lnTo>
                  <a:lnTo>
                    <a:pt x="6317" y="7848"/>
                  </a:lnTo>
                  <a:lnTo>
                    <a:pt x="6303" y="7820"/>
                  </a:lnTo>
                  <a:lnTo>
                    <a:pt x="6289" y="7807"/>
                  </a:lnTo>
                  <a:lnTo>
                    <a:pt x="6275" y="7807"/>
                  </a:lnTo>
                  <a:lnTo>
                    <a:pt x="6275" y="7793"/>
                  </a:lnTo>
                  <a:lnTo>
                    <a:pt x="6275" y="7779"/>
                  </a:lnTo>
                  <a:lnTo>
                    <a:pt x="6262" y="7738"/>
                  </a:lnTo>
                  <a:lnTo>
                    <a:pt x="6193" y="7572"/>
                  </a:lnTo>
                  <a:lnTo>
                    <a:pt x="6096" y="7407"/>
                  </a:lnTo>
                  <a:lnTo>
                    <a:pt x="6041" y="7310"/>
                  </a:lnTo>
                  <a:lnTo>
                    <a:pt x="5917" y="7158"/>
                  </a:lnTo>
                  <a:lnTo>
                    <a:pt x="5765" y="7007"/>
                  </a:lnTo>
                  <a:lnTo>
                    <a:pt x="5779" y="6993"/>
                  </a:lnTo>
                  <a:lnTo>
                    <a:pt x="5848" y="7062"/>
                  </a:lnTo>
                  <a:lnTo>
                    <a:pt x="5889" y="7089"/>
                  </a:lnTo>
                  <a:lnTo>
                    <a:pt x="5931" y="7103"/>
                  </a:lnTo>
                  <a:lnTo>
                    <a:pt x="5972" y="7103"/>
                  </a:lnTo>
                  <a:lnTo>
                    <a:pt x="6000" y="7089"/>
                  </a:lnTo>
                  <a:lnTo>
                    <a:pt x="6000" y="7062"/>
                  </a:lnTo>
                  <a:lnTo>
                    <a:pt x="6000" y="7021"/>
                  </a:lnTo>
                  <a:lnTo>
                    <a:pt x="5944" y="6952"/>
                  </a:lnTo>
                  <a:lnTo>
                    <a:pt x="5889" y="6883"/>
                  </a:lnTo>
                  <a:lnTo>
                    <a:pt x="5917" y="6869"/>
                  </a:lnTo>
                  <a:lnTo>
                    <a:pt x="5972" y="6910"/>
                  </a:lnTo>
                  <a:lnTo>
                    <a:pt x="6000" y="6924"/>
                  </a:lnTo>
                  <a:lnTo>
                    <a:pt x="6027" y="6938"/>
                  </a:lnTo>
                  <a:lnTo>
                    <a:pt x="6068" y="6924"/>
                  </a:lnTo>
                  <a:lnTo>
                    <a:pt x="6110" y="6924"/>
                  </a:lnTo>
                  <a:lnTo>
                    <a:pt x="6110" y="6896"/>
                  </a:lnTo>
                  <a:lnTo>
                    <a:pt x="6082" y="6855"/>
                  </a:lnTo>
                  <a:lnTo>
                    <a:pt x="6055" y="6800"/>
                  </a:lnTo>
                  <a:lnTo>
                    <a:pt x="6013" y="6731"/>
                  </a:lnTo>
                  <a:lnTo>
                    <a:pt x="6124" y="6758"/>
                  </a:lnTo>
                  <a:lnTo>
                    <a:pt x="6289" y="6827"/>
                  </a:lnTo>
                  <a:lnTo>
                    <a:pt x="6441" y="6896"/>
                  </a:lnTo>
                  <a:lnTo>
                    <a:pt x="6744" y="7062"/>
                  </a:lnTo>
                  <a:lnTo>
                    <a:pt x="6855" y="7131"/>
                  </a:lnTo>
                  <a:lnTo>
                    <a:pt x="6951" y="7186"/>
                  </a:lnTo>
                  <a:lnTo>
                    <a:pt x="7034" y="7255"/>
                  </a:lnTo>
                  <a:lnTo>
                    <a:pt x="7103" y="7338"/>
                  </a:lnTo>
                  <a:lnTo>
                    <a:pt x="7144" y="7420"/>
                  </a:lnTo>
                  <a:lnTo>
                    <a:pt x="7158" y="7517"/>
                  </a:lnTo>
                  <a:lnTo>
                    <a:pt x="7144" y="7627"/>
                  </a:lnTo>
                  <a:lnTo>
                    <a:pt x="7103" y="7751"/>
                  </a:lnTo>
                  <a:lnTo>
                    <a:pt x="7034" y="7889"/>
                  </a:lnTo>
                  <a:lnTo>
                    <a:pt x="6951" y="8027"/>
                  </a:lnTo>
                  <a:lnTo>
                    <a:pt x="6868" y="8165"/>
                  </a:lnTo>
                  <a:lnTo>
                    <a:pt x="6813" y="8303"/>
                  </a:lnTo>
                  <a:lnTo>
                    <a:pt x="6813" y="8331"/>
                  </a:lnTo>
                  <a:lnTo>
                    <a:pt x="6827" y="8344"/>
                  </a:lnTo>
                  <a:lnTo>
                    <a:pt x="6841" y="8344"/>
                  </a:lnTo>
                  <a:lnTo>
                    <a:pt x="6855" y="8331"/>
                  </a:lnTo>
                  <a:lnTo>
                    <a:pt x="6965" y="8220"/>
                  </a:lnTo>
                  <a:lnTo>
                    <a:pt x="7075" y="8096"/>
                  </a:lnTo>
                  <a:lnTo>
                    <a:pt x="7172" y="7945"/>
                  </a:lnTo>
                  <a:lnTo>
                    <a:pt x="7255" y="7807"/>
                  </a:lnTo>
                  <a:lnTo>
                    <a:pt x="7282" y="7724"/>
                  </a:lnTo>
                  <a:lnTo>
                    <a:pt x="7310" y="7641"/>
                  </a:lnTo>
                  <a:lnTo>
                    <a:pt x="7323" y="7572"/>
                  </a:lnTo>
                  <a:lnTo>
                    <a:pt x="7323" y="7489"/>
                  </a:lnTo>
                  <a:lnTo>
                    <a:pt x="7310" y="7420"/>
                  </a:lnTo>
                  <a:lnTo>
                    <a:pt x="7296" y="7352"/>
                  </a:lnTo>
                  <a:lnTo>
                    <a:pt x="7255" y="7269"/>
                  </a:lnTo>
                  <a:lnTo>
                    <a:pt x="7199" y="7200"/>
                  </a:lnTo>
                  <a:lnTo>
                    <a:pt x="7103" y="7103"/>
                  </a:lnTo>
                  <a:lnTo>
                    <a:pt x="6992" y="7021"/>
                  </a:lnTo>
                  <a:lnTo>
                    <a:pt x="6882" y="6938"/>
                  </a:lnTo>
                  <a:lnTo>
                    <a:pt x="6758" y="6855"/>
                  </a:lnTo>
                  <a:lnTo>
                    <a:pt x="6468" y="6717"/>
                  </a:lnTo>
                  <a:lnTo>
                    <a:pt x="6179" y="6607"/>
                  </a:lnTo>
                  <a:lnTo>
                    <a:pt x="6289" y="6579"/>
                  </a:lnTo>
                  <a:lnTo>
                    <a:pt x="6303" y="6565"/>
                  </a:lnTo>
                  <a:lnTo>
                    <a:pt x="6289" y="6538"/>
                  </a:lnTo>
                  <a:lnTo>
                    <a:pt x="6220" y="6510"/>
                  </a:lnTo>
                  <a:lnTo>
                    <a:pt x="6137" y="6483"/>
                  </a:lnTo>
                  <a:lnTo>
                    <a:pt x="6151" y="6441"/>
                  </a:lnTo>
                  <a:lnTo>
                    <a:pt x="6317" y="6455"/>
                  </a:lnTo>
                  <a:lnTo>
                    <a:pt x="6331" y="6441"/>
                  </a:lnTo>
                  <a:lnTo>
                    <a:pt x="6331" y="6414"/>
                  </a:lnTo>
                  <a:lnTo>
                    <a:pt x="6262" y="6372"/>
                  </a:lnTo>
                  <a:lnTo>
                    <a:pt x="6179" y="6331"/>
                  </a:lnTo>
                  <a:lnTo>
                    <a:pt x="6193" y="6248"/>
                  </a:lnTo>
                  <a:lnTo>
                    <a:pt x="6317" y="6262"/>
                  </a:lnTo>
                  <a:lnTo>
                    <a:pt x="6344" y="6248"/>
                  </a:lnTo>
                  <a:lnTo>
                    <a:pt x="6344" y="6234"/>
                  </a:lnTo>
                  <a:lnTo>
                    <a:pt x="6344" y="6221"/>
                  </a:lnTo>
                  <a:lnTo>
                    <a:pt x="6331" y="6207"/>
                  </a:lnTo>
                  <a:lnTo>
                    <a:pt x="6193" y="6152"/>
                  </a:lnTo>
                  <a:lnTo>
                    <a:pt x="6206" y="6083"/>
                  </a:lnTo>
                  <a:lnTo>
                    <a:pt x="6289" y="6069"/>
                  </a:lnTo>
                  <a:lnTo>
                    <a:pt x="6303" y="6055"/>
                  </a:lnTo>
                  <a:lnTo>
                    <a:pt x="6303" y="6041"/>
                  </a:lnTo>
                  <a:lnTo>
                    <a:pt x="6303" y="6028"/>
                  </a:lnTo>
                  <a:lnTo>
                    <a:pt x="6275" y="6028"/>
                  </a:lnTo>
                  <a:lnTo>
                    <a:pt x="6193" y="6014"/>
                  </a:lnTo>
                  <a:lnTo>
                    <a:pt x="6179" y="5917"/>
                  </a:lnTo>
                  <a:lnTo>
                    <a:pt x="6303" y="5890"/>
                  </a:lnTo>
                  <a:lnTo>
                    <a:pt x="6427" y="5834"/>
                  </a:lnTo>
                  <a:lnTo>
                    <a:pt x="6441" y="5807"/>
                  </a:lnTo>
                  <a:lnTo>
                    <a:pt x="6441" y="5793"/>
                  </a:lnTo>
                  <a:lnTo>
                    <a:pt x="6427" y="5779"/>
                  </a:lnTo>
                  <a:lnTo>
                    <a:pt x="6399" y="5766"/>
                  </a:lnTo>
                  <a:lnTo>
                    <a:pt x="6289" y="5779"/>
                  </a:lnTo>
                  <a:lnTo>
                    <a:pt x="6165" y="5779"/>
                  </a:lnTo>
                  <a:lnTo>
                    <a:pt x="6234" y="5752"/>
                  </a:lnTo>
                  <a:lnTo>
                    <a:pt x="6317" y="5697"/>
                  </a:lnTo>
                  <a:lnTo>
                    <a:pt x="6317" y="5683"/>
                  </a:lnTo>
                  <a:lnTo>
                    <a:pt x="6303" y="5683"/>
                  </a:lnTo>
                  <a:lnTo>
                    <a:pt x="6262" y="5669"/>
                  </a:lnTo>
                  <a:lnTo>
                    <a:pt x="6220" y="5655"/>
                  </a:lnTo>
                  <a:lnTo>
                    <a:pt x="6124" y="5669"/>
                  </a:lnTo>
                  <a:lnTo>
                    <a:pt x="6096" y="5600"/>
                  </a:lnTo>
                  <a:lnTo>
                    <a:pt x="6165" y="5572"/>
                  </a:lnTo>
                  <a:lnTo>
                    <a:pt x="6317" y="5517"/>
                  </a:lnTo>
                  <a:lnTo>
                    <a:pt x="6468" y="5476"/>
                  </a:lnTo>
                  <a:lnTo>
                    <a:pt x="6758" y="5421"/>
                  </a:lnTo>
                  <a:lnTo>
                    <a:pt x="7061" y="5379"/>
                  </a:lnTo>
                  <a:lnTo>
                    <a:pt x="7365" y="5324"/>
                  </a:lnTo>
                  <a:lnTo>
                    <a:pt x="7392" y="5407"/>
                  </a:lnTo>
                  <a:lnTo>
                    <a:pt x="7434" y="5490"/>
                  </a:lnTo>
                  <a:lnTo>
                    <a:pt x="7461" y="5600"/>
                  </a:lnTo>
                  <a:lnTo>
                    <a:pt x="7475" y="5710"/>
                  </a:lnTo>
                  <a:lnTo>
                    <a:pt x="7489" y="5945"/>
                  </a:lnTo>
                  <a:lnTo>
                    <a:pt x="7461" y="6152"/>
                  </a:lnTo>
                  <a:lnTo>
                    <a:pt x="7434" y="6359"/>
                  </a:lnTo>
                  <a:lnTo>
                    <a:pt x="7392" y="6552"/>
                  </a:lnTo>
                  <a:lnTo>
                    <a:pt x="7365" y="6758"/>
                  </a:lnTo>
                  <a:lnTo>
                    <a:pt x="7379" y="6786"/>
                  </a:lnTo>
                  <a:lnTo>
                    <a:pt x="7392" y="6800"/>
                  </a:lnTo>
                  <a:lnTo>
                    <a:pt x="7420" y="6800"/>
                  </a:lnTo>
                  <a:lnTo>
                    <a:pt x="7434" y="6772"/>
                  </a:lnTo>
                  <a:lnTo>
                    <a:pt x="7503" y="6676"/>
                  </a:lnTo>
                  <a:lnTo>
                    <a:pt x="7544" y="6579"/>
                  </a:lnTo>
                  <a:lnTo>
                    <a:pt x="7572" y="6455"/>
                  </a:lnTo>
                  <a:lnTo>
                    <a:pt x="7599" y="6345"/>
                  </a:lnTo>
                  <a:lnTo>
                    <a:pt x="7627" y="6097"/>
                  </a:lnTo>
                  <a:lnTo>
                    <a:pt x="7627" y="5862"/>
                  </a:lnTo>
                  <a:lnTo>
                    <a:pt x="7627" y="5710"/>
                  </a:lnTo>
                  <a:lnTo>
                    <a:pt x="7599" y="5531"/>
                  </a:lnTo>
                  <a:lnTo>
                    <a:pt x="7586" y="5435"/>
                  </a:lnTo>
                  <a:lnTo>
                    <a:pt x="7544" y="5352"/>
                  </a:lnTo>
                  <a:lnTo>
                    <a:pt x="7503" y="5283"/>
                  </a:lnTo>
                  <a:lnTo>
                    <a:pt x="7448" y="5241"/>
                  </a:lnTo>
                  <a:lnTo>
                    <a:pt x="7434" y="5214"/>
                  </a:lnTo>
                  <a:lnTo>
                    <a:pt x="7392" y="5186"/>
                  </a:lnTo>
                  <a:lnTo>
                    <a:pt x="7241" y="5173"/>
                  </a:lnTo>
                  <a:lnTo>
                    <a:pt x="7075" y="5159"/>
                  </a:lnTo>
                  <a:lnTo>
                    <a:pt x="6910" y="5173"/>
                  </a:lnTo>
                  <a:lnTo>
                    <a:pt x="6730" y="5186"/>
                  </a:lnTo>
                  <a:lnTo>
                    <a:pt x="6537" y="5214"/>
                  </a:lnTo>
                  <a:lnTo>
                    <a:pt x="6358" y="5255"/>
                  </a:lnTo>
                  <a:lnTo>
                    <a:pt x="6179" y="5310"/>
                  </a:lnTo>
                  <a:lnTo>
                    <a:pt x="6000" y="5379"/>
                  </a:lnTo>
                  <a:lnTo>
                    <a:pt x="5972" y="5310"/>
                  </a:lnTo>
                  <a:lnTo>
                    <a:pt x="6124" y="5186"/>
                  </a:lnTo>
                  <a:lnTo>
                    <a:pt x="6124" y="5173"/>
                  </a:lnTo>
                  <a:lnTo>
                    <a:pt x="6110" y="5159"/>
                  </a:lnTo>
                  <a:lnTo>
                    <a:pt x="6013" y="5200"/>
                  </a:lnTo>
                  <a:lnTo>
                    <a:pt x="5917" y="5241"/>
                  </a:lnTo>
                  <a:lnTo>
                    <a:pt x="5889" y="5200"/>
                  </a:lnTo>
                  <a:lnTo>
                    <a:pt x="5958" y="5145"/>
                  </a:lnTo>
                  <a:lnTo>
                    <a:pt x="6013" y="5090"/>
                  </a:lnTo>
                  <a:lnTo>
                    <a:pt x="6055" y="5048"/>
                  </a:lnTo>
                  <a:lnTo>
                    <a:pt x="6068" y="5021"/>
                  </a:lnTo>
                  <a:lnTo>
                    <a:pt x="6055" y="5007"/>
                  </a:lnTo>
                  <a:lnTo>
                    <a:pt x="6027" y="5007"/>
                  </a:lnTo>
                  <a:lnTo>
                    <a:pt x="5972" y="5021"/>
                  </a:lnTo>
                  <a:lnTo>
                    <a:pt x="5903" y="5048"/>
                  </a:lnTo>
                  <a:lnTo>
                    <a:pt x="5806" y="5090"/>
                  </a:lnTo>
                  <a:lnTo>
                    <a:pt x="5793" y="5062"/>
                  </a:lnTo>
                  <a:lnTo>
                    <a:pt x="5875" y="4993"/>
                  </a:lnTo>
                  <a:lnTo>
                    <a:pt x="5889" y="4966"/>
                  </a:lnTo>
                  <a:lnTo>
                    <a:pt x="5875" y="4952"/>
                  </a:lnTo>
                  <a:lnTo>
                    <a:pt x="5862" y="4938"/>
                  </a:lnTo>
                  <a:lnTo>
                    <a:pt x="5848" y="4952"/>
                  </a:lnTo>
                  <a:lnTo>
                    <a:pt x="5738" y="4993"/>
                  </a:lnTo>
                  <a:lnTo>
                    <a:pt x="5724" y="4979"/>
                  </a:lnTo>
                  <a:lnTo>
                    <a:pt x="5738" y="4966"/>
                  </a:lnTo>
                  <a:lnTo>
                    <a:pt x="5834" y="4883"/>
                  </a:lnTo>
                  <a:lnTo>
                    <a:pt x="5931" y="4759"/>
                  </a:lnTo>
                  <a:lnTo>
                    <a:pt x="5931" y="4731"/>
                  </a:lnTo>
                  <a:lnTo>
                    <a:pt x="5903" y="4731"/>
                  </a:lnTo>
                  <a:lnTo>
                    <a:pt x="5779" y="4786"/>
                  </a:lnTo>
                  <a:lnTo>
                    <a:pt x="5669" y="4869"/>
                  </a:lnTo>
                  <a:lnTo>
                    <a:pt x="5641" y="4883"/>
                  </a:lnTo>
                  <a:lnTo>
                    <a:pt x="5613" y="4855"/>
                  </a:lnTo>
                  <a:lnTo>
                    <a:pt x="5710" y="4745"/>
                  </a:lnTo>
                  <a:lnTo>
                    <a:pt x="5710" y="4717"/>
                  </a:lnTo>
                  <a:lnTo>
                    <a:pt x="5710" y="4704"/>
                  </a:lnTo>
                  <a:lnTo>
                    <a:pt x="5641" y="4704"/>
                  </a:lnTo>
                  <a:lnTo>
                    <a:pt x="5600" y="4717"/>
                  </a:lnTo>
                  <a:lnTo>
                    <a:pt x="5517" y="4759"/>
                  </a:lnTo>
                  <a:lnTo>
                    <a:pt x="5503" y="4745"/>
                  </a:lnTo>
                  <a:lnTo>
                    <a:pt x="5793" y="4455"/>
                  </a:lnTo>
                  <a:lnTo>
                    <a:pt x="5931" y="4331"/>
                  </a:lnTo>
                  <a:lnTo>
                    <a:pt x="6068" y="4207"/>
                  </a:lnTo>
                  <a:lnTo>
                    <a:pt x="6220" y="4097"/>
                  </a:lnTo>
                  <a:lnTo>
                    <a:pt x="6386" y="4000"/>
                  </a:lnTo>
                  <a:lnTo>
                    <a:pt x="6496" y="3959"/>
                  </a:lnTo>
                  <a:lnTo>
                    <a:pt x="6606" y="3945"/>
                  </a:lnTo>
                  <a:lnTo>
                    <a:pt x="6717" y="3959"/>
                  </a:lnTo>
                  <a:lnTo>
                    <a:pt x="6827" y="3987"/>
                  </a:lnTo>
                  <a:lnTo>
                    <a:pt x="7048" y="4069"/>
                  </a:lnTo>
                  <a:lnTo>
                    <a:pt x="7255" y="4152"/>
                  </a:lnTo>
                  <a:lnTo>
                    <a:pt x="7268" y="4152"/>
                  </a:lnTo>
                  <a:lnTo>
                    <a:pt x="7268" y="4138"/>
                  </a:lnTo>
                  <a:lnTo>
                    <a:pt x="7255" y="4055"/>
                  </a:lnTo>
                  <a:lnTo>
                    <a:pt x="7213" y="3987"/>
                  </a:lnTo>
                  <a:lnTo>
                    <a:pt x="7144" y="3931"/>
                  </a:lnTo>
                  <a:lnTo>
                    <a:pt x="7061" y="3876"/>
                  </a:lnTo>
                  <a:lnTo>
                    <a:pt x="6979" y="3835"/>
                  </a:lnTo>
                  <a:lnTo>
                    <a:pt x="6896" y="3807"/>
                  </a:lnTo>
                  <a:lnTo>
                    <a:pt x="6717" y="3780"/>
                  </a:lnTo>
                  <a:lnTo>
                    <a:pt x="6606" y="3766"/>
                  </a:lnTo>
                  <a:lnTo>
                    <a:pt x="6496" y="3780"/>
                  </a:lnTo>
                  <a:lnTo>
                    <a:pt x="6399" y="3793"/>
                  </a:lnTo>
                  <a:lnTo>
                    <a:pt x="6303" y="3835"/>
                  </a:lnTo>
                  <a:lnTo>
                    <a:pt x="6206" y="3876"/>
                  </a:lnTo>
                  <a:lnTo>
                    <a:pt x="6110" y="3931"/>
                  </a:lnTo>
                  <a:lnTo>
                    <a:pt x="5931" y="4055"/>
                  </a:lnTo>
                  <a:lnTo>
                    <a:pt x="5779" y="4180"/>
                  </a:lnTo>
                  <a:lnTo>
                    <a:pt x="5627" y="4304"/>
                  </a:lnTo>
                  <a:lnTo>
                    <a:pt x="5365" y="4566"/>
                  </a:lnTo>
                  <a:lnTo>
                    <a:pt x="5420" y="4428"/>
                  </a:lnTo>
                  <a:lnTo>
                    <a:pt x="5420" y="4400"/>
                  </a:lnTo>
                  <a:lnTo>
                    <a:pt x="5407" y="4386"/>
                  </a:lnTo>
                  <a:lnTo>
                    <a:pt x="5365" y="4386"/>
                  </a:lnTo>
                  <a:lnTo>
                    <a:pt x="5296" y="4455"/>
                  </a:lnTo>
                  <a:lnTo>
                    <a:pt x="5227" y="4538"/>
                  </a:lnTo>
                  <a:lnTo>
                    <a:pt x="5200" y="4511"/>
                  </a:lnTo>
                  <a:lnTo>
                    <a:pt x="5310" y="4373"/>
                  </a:lnTo>
                  <a:lnTo>
                    <a:pt x="5310" y="4359"/>
                  </a:lnTo>
                  <a:lnTo>
                    <a:pt x="5296" y="4345"/>
                  </a:lnTo>
                  <a:lnTo>
                    <a:pt x="5296" y="4331"/>
                  </a:lnTo>
                  <a:lnTo>
                    <a:pt x="5269" y="4331"/>
                  </a:lnTo>
                  <a:lnTo>
                    <a:pt x="5172" y="4386"/>
                  </a:lnTo>
                  <a:lnTo>
                    <a:pt x="5076" y="4442"/>
                  </a:lnTo>
                  <a:lnTo>
                    <a:pt x="5048" y="4428"/>
                  </a:lnTo>
                  <a:lnTo>
                    <a:pt x="5144" y="4304"/>
                  </a:lnTo>
                  <a:lnTo>
                    <a:pt x="5144" y="4276"/>
                  </a:lnTo>
                  <a:lnTo>
                    <a:pt x="5131" y="4262"/>
                  </a:lnTo>
                  <a:lnTo>
                    <a:pt x="5117" y="4249"/>
                  </a:lnTo>
                  <a:lnTo>
                    <a:pt x="5103" y="4262"/>
                  </a:lnTo>
                  <a:lnTo>
                    <a:pt x="4938" y="4373"/>
                  </a:lnTo>
                  <a:lnTo>
                    <a:pt x="4910" y="4359"/>
                  </a:lnTo>
                  <a:lnTo>
                    <a:pt x="4993" y="4221"/>
                  </a:lnTo>
                  <a:lnTo>
                    <a:pt x="4993" y="4207"/>
                  </a:lnTo>
                  <a:lnTo>
                    <a:pt x="4979" y="4193"/>
                  </a:lnTo>
                  <a:lnTo>
                    <a:pt x="4951" y="4193"/>
                  </a:lnTo>
                  <a:lnTo>
                    <a:pt x="4814" y="4317"/>
                  </a:lnTo>
                  <a:lnTo>
                    <a:pt x="4745" y="4290"/>
                  </a:lnTo>
                  <a:lnTo>
                    <a:pt x="4800" y="4180"/>
                  </a:lnTo>
                  <a:lnTo>
                    <a:pt x="4800" y="4166"/>
                  </a:lnTo>
                  <a:lnTo>
                    <a:pt x="4800" y="4152"/>
                  </a:lnTo>
                  <a:lnTo>
                    <a:pt x="4772" y="4152"/>
                  </a:lnTo>
                  <a:lnTo>
                    <a:pt x="4758" y="4166"/>
                  </a:lnTo>
                  <a:lnTo>
                    <a:pt x="4676" y="4262"/>
                  </a:lnTo>
                  <a:lnTo>
                    <a:pt x="4524" y="4235"/>
                  </a:lnTo>
                  <a:lnTo>
                    <a:pt x="4593" y="4028"/>
                  </a:lnTo>
                  <a:lnTo>
                    <a:pt x="4593" y="4014"/>
                  </a:lnTo>
                  <a:lnTo>
                    <a:pt x="4593" y="4000"/>
                  </a:lnTo>
                  <a:lnTo>
                    <a:pt x="4579" y="4000"/>
                  </a:lnTo>
                  <a:lnTo>
                    <a:pt x="4565" y="4014"/>
                  </a:lnTo>
                  <a:lnTo>
                    <a:pt x="4483" y="4111"/>
                  </a:lnTo>
                  <a:lnTo>
                    <a:pt x="4414" y="4221"/>
                  </a:lnTo>
                  <a:lnTo>
                    <a:pt x="4386" y="4221"/>
                  </a:lnTo>
                  <a:lnTo>
                    <a:pt x="4455" y="4097"/>
                  </a:lnTo>
                  <a:lnTo>
                    <a:pt x="4510" y="3973"/>
                  </a:lnTo>
                  <a:lnTo>
                    <a:pt x="4510" y="3959"/>
                  </a:lnTo>
                  <a:lnTo>
                    <a:pt x="4496" y="3959"/>
                  </a:lnTo>
                  <a:lnTo>
                    <a:pt x="4469" y="3945"/>
                  </a:lnTo>
                  <a:lnTo>
                    <a:pt x="4400" y="4000"/>
                  </a:lnTo>
                  <a:lnTo>
                    <a:pt x="4345" y="4069"/>
                  </a:lnTo>
                  <a:lnTo>
                    <a:pt x="4289" y="4138"/>
                  </a:lnTo>
                  <a:lnTo>
                    <a:pt x="4248" y="4207"/>
                  </a:lnTo>
                  <a:lnTo>
                    <a:pt x="4207" y="4207"/>
                  </a:lnTo>
                  <a:lnTo>
                    <a:pt x="4234" y="3973"/>
                  </a:lnTo>
                  <a:lnTo>
                    <a:pt x="4234" y="3959"/>
                  </a:lnTo>
                  <a:lnTo>
                    <a:pt x="4220" y="3973"/>
                  </a:lnTo>
                  <a:lnTo>
                    <a:pt x="4124" y="4193"/>
                  </a:lnTo>
                  <a:lnTo>
                    <a:pt x="4083" y="4193"/>
                  </a:lnTo>
                  <a:lnTo>
                    <a:pt x="4083" y="4124"/>
                  </a:lnTo>
                  <a:lnTo>
                    <a:pt x="4083" y="4042"/>
                  </a:lnTo>
                  <a:lnTo>
                    <a:pt x="4083" y="4028"/>
                  </a:lnTo>
                  <a:lnTo>
                    <a:pt x="4069" y="4014"/>
                  </a:lnTo>
                  <a:lnTo>
                    <a:pt x="4055" y="4028"/>
                  </a:lnTo>
                  <a:lnTo>
                    <a:pt x="4041" y="4028"/>
                  </a:lnTo>
                  <a:lnTo>
                    <a:pt x="4000" y="4111"/>
                  </a:lnTo>
                  <a:lnTo>
                    <a:pt x="3972" y="4193"/>
                  </a:lnTo>
                  <a:lnTo>
                    <a:pt x="3903" y="4193"/>
                  </a:lnTo>
                  <a:lnTo>
                    <a:pt x="3903" y="4042"/>
                  </a:lnTo>
                  <a:lnTo>
                    <a:pt x="3917" y="2745"/>
                  </a:lnTo>
                  <a:lnTo>
                    <a:pt x="3917" y="2070"/>
                  </a:lnTo>
                  <a:lnTo>
                    <a:pt x="3931" y="1380"/>
                  </a:lnTo>
                  <a:lnTo>
                    <a:pt x="3931" y="1035"/>
                  </a:lnTo>
                  <a:lnTo>
                    <a:pt x="3917" y="690"/>
                  </a:lnTo>
                  <a:lnTo>
                    <a:pt x="3903" y="359"/>
                  </a:lnTo>
                  <a:lnTo>
                    <a:pt x="3862" y="15"/>
                  </a:lnTo>
                  <a:lnTo>
                    <a:pt x="3862" y="1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8" name="Shape 38"/>
            <p:cNvSpPr/>
            <p:nvPr/>
          </p:nvSpPr>
          <p:spPr>
            <a:xfrm>
              <a:off x="5751425" y="2523050"/>
              <a:ext cx="9325" cy="9675"/>
            </a:xfrm>
            <a:custGeom>
              <a:avLst/>
              <a:gdLst/>
              <a:ahLst/>
              <a:cxnLst/>
              <a:rect l="0" t="0" r="0" b="0"/>
              <a:pathLst>
                <a:path w="373" h="387" extrusionOk="0">
                  <a:moveTo>
                    <a:pt x="290" y="1"/>
                  </a:moveTo>
                  <a:lnTo>
                    <a:pt x="221" y="15"/>
                  </a:lnTo>
                  <a:lnTo>
                    <a:pt x="180" y="28"/>
                  </a:lnTo>
                  <a:lnTo>
                    <a:pt x="124" y="70"/>
                  </a:lnTo>
                  <a:lnTo>
                    <a:pt x="83" y="111"/>
                  </a:lnTo>
                  <a:lnTo>
                    <a:pt x="42" y="152"/>
                  </a:lnTo>
                  <a:lnTo>
                    <a:pt x="14" y="208"/>
                  </a:lnTo>
                  <a:lnTo>
                    <a:pt x="0" y="277"/>
                  </a:lnTo>
                  <a:lnTo>
                    <a:pt x="0" y="332"/>
                  </a:lnTo>
                  <a:lnTo>
                    <a:pt x="28" y="373"/>
                  </a:lnTo>
                  <a:lnTo>
                    <a:pt x="69" y="387"/>
                  </a:lnTo>
                  <a:lnTo>
                    <a:pt x="111" y="387"/>
                  </a:lnTo>
                  <a:lnTo>
                    <a:pt x="138" y="359"/>
                  </a:lnTo>
                  <a:lnTo>
                    <a:pt x="166" y="290"/>
                  </a:lnTo>
                  <a:lnTo>
                    <a:pt x="180" y="263"/>
                  </a:lnTo>
                  <a:lnTo>
                    <a:pt x="207" y="235"/>
                  </a:lnTo>
                  <a:lnTo>
                    <a:pt x="262" y="194"/>
                  </a:lnTo>
                  <a:lnTo>
                    <a:pt x="331" y="166"/>
                  </a:lnTo>
                  <a:lnTo>
                    <a:pt x="345" y="139"/>
                  </a:lnTo>
                  <a:lnTo>
                    <a:pt x="359" y="125"/>
                  </a:lnTo>
                  <a:lnTo>
                    <a:pt x="373" y="97"/>
                  </a:lnTo>
                  <a:lnTo>
                    <a:pt x="359" y="70"/>
                  </a:lnTo>
                  <a:lnTo>
                    <a:pt x="331" y="28"/>
                  </a:lnTo>
                  <a:lnTo>
                    <a:pt x="304" y="15"/>
                  </a:lnTo>
                  <a:lnTo>
                    <a:pt x="290" y="1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9" name="Shape 39"/>
            <p:cNvSpPr/>
            <p:nvPr/>
          </p:nvSpPr>
          <p:spPr>
            <a:xfrm>
              <a:off x="5776250" y="2523050"/>
              <a:ext cx="7250" cy="9350"/>
            </a:xfrm>
            <a:custGeom>
              <a:avLst/>
              <a:gdLst/>
              <a:ahLst/>
              <a:cxnLst/>
              <a:rect l="0" t="0" r="0" b="0"/>
              <a:pathLst>
                <a:path w="290" h="374" extrusionOk="0">
                  <a:moveTo>
                    <a:pt x="207" y="1"/>
                  </a:moveTo>
                  <a:lnTo>
                    <a:pt x="193" y="15"/>
                  </a:lnTo>
                  <a:lnTo>
                    <a:pt x="111" y="70"/>
                  </a:lnTo>
                  <a:lnTo>
                    <a:pt x="55" y="139"/>
                  </a:lnTo>
                  <a:lnTo>
                    <a:pt x="14" y="221"/>
                  </a:lnTo>
                  <a:lnTo>
                    <a:pt x="0" y="318"/>
                  </a:lnTo>
                  <a:lnTo>
                    <a:pt x="14" y="332"/>
                  </a:lnTo>
                  <a:lnTo>
                    <a:pt x="28" y="359"/>
                  </a:lnTo>
                  <a:lnTo>
                    <a:pt x="69" y="373"/>
                  </a:lnTo>
                  <a:lnTo>
                    <a:pt x="97" y="359"/>
                  </a:lnTo>
                  <a:lnTo>
                    <a:pt x="111" y="332"/>
                  </a:lnTo>
                  <a:lnTo>
                    <a:pt x="124" y="318"/>
                  </a:lnTo>
                  <a:lnTo>
                    <a:pt x="138" y="249"/>
                  </a:lnTo>
                  <a:lnTo>
                    <a:pt x="179" y="194"/>
                  </a:lnTo>
                  <a:lnTo>
                    <a:pt x="276" y="111"/>
                  </a:lnTo>
                  <a:lnTo>
                    <a:pt x="290" y="97"/>
                  </a:lnTo>
                  <a:lnTo>
                    <a:pt x="290" y="70"/>
                  </a:lnTo>
                  <a:lnTo>
                    <a:pt x="290" y="56"/>
                  </a:lnTo>
                  <a:lnTo>
                    <a:pt x="276" y="28"/>
                  </a:lnTo>
                  <a:lnTo>
                    <a:pt x="235" y="1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0" name="Shape 40"/>
            <p:cNvSpPr/>
            <p:nvPr/>
          </p:nvSpPr>
          <p:spPr>
            <a:xfrm>
              <a:off x="5737275" y="2515125"/>
              <a:ext cx="3475" cy="3825"/>
            </a:xfrm>
            <a:custGeom>
              <a:avLst/>
              <a:gdLst/>
              <a:ahLst/>
              <a:cxnLst/>
              <a:rect l="0" t="0" r="0" b="0"/>
              <a:pathLst>
                <a:path w="139" h="153" extrusionOk="0">
                  <a:moveTo>
                    <a:pt x="70" y="1"/>
                  </a:moveTo>
                  <a:lnTo>
                    <a:pt x="42" y="14"/>
                  </a:lnTo>
                  <a:lnTo>
                    <a:pt x="15" y="42"/>
                  </a:lnTo>
                  <a:lnTo>
                    <a:pt x="1" y="83"/>
                  </a:lnTo>
                  <a:lnTo>
                    <a:pt x="1" y="111"/>
                  </a:lnTo>
                  <a:lnTo>
                    <a:pt x="15" y="138"/>
                  </a:lnTo>
                  <a:lnTo>
                    <a:pt x="42" y="152"/>
                  </a:lnTo>
                  <a:lnTo>
                    <a:pt x="70" y="152"/>
                  </a:lnTo>
                  <a:lnTo>
                    <a:pt x="97" y="138"/>
                  </a:lnTo>
                  <a:lnTo>
                    <a:pt x="125" y="111"/>
                  </a:lnTo>
                  <a:lnTo>
                    <a:pt x="139" y="97"/>
                  </a:lnTo>
                  <a:lnTo>
                    <a:pt x="139" y="70"/>
                  </a:lnTo>
                  <a:lnTo>
                    <a:pt x="125" y="28"/>
                  </a:lnTo>
                  <a:lnTo>
                    <a:pt x="84" y="14"/>
                  </a:lnTo>
                  <a:lnTo>
                    <a:pt x="70" y="1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1" name="Shape 41"/>
            <p:cNvSpPr/>
            <p:nvPr/>
          </p:nvSpPr>
          <p:spPr>
            <a:xfrm>
              <a:off x="5796250" y="2513400"/>
              <a:ext cx="3800" cy="3825"/>
            </a:xfrm>
            <a:custGeom>
              <a:avLst/>
              <a:gdLst/>
              <a:ahLst/>
              <a:cxnLst/>
              <a:rect l="0" t="0" r="0" b="0"/>
              <a:pathLst>
                <a:path w="152" h="153" extrusionOk="0">
                  <a:moveTo>
                    <a:pt x="97" y="1"/>
                  </a:moveTo>
                  <a:lnTo>
                    <a:pt x="69" y="14"/>
                  </a:lnTo>
                  <a:lnTo>
                    <a:pt x="41" y="28"/>
                  </a:lnTo>
                  <a:lnTo>
                    <a:pt x="14" y="56"/>
                  </a:lnTo>
                  <a:lnTo>
                    <a:pt x="0" y="70"/>
                  </a:lnTo>
                  <a:lnTo>
                    <a:pt x="0" y="97"/>
                  </a:lnTo>
                  <a:lnTo>
                    <a:pt x="0" y="125"/>
                  </a:lnTo>
                  <a:lnTo>
                    <a:pt x="28" y="152"/>
                  </a:lnTo>
                  <a:lnTo>
                    <a:pt x="55" y="152"/>
                  </a:lnTo>
                  <a:lnTo>
                    <a:pt x="83" y="139"/>
                  </a:lnTo>
                  <a:lnTo>
                    <a:pt x="124" y="111"/>
                  </a:lnTo>
                  <a:lnTo>
                    <a:pt x="138" y="97"/>
                  </a:lnTo>
                  <a:lnTo>
                    <a:pt x="152" y="70"/>
                  </a:lnTo>
                  <a:lnTo>
                    <a:pt x="138" y="56"/>
                  </a:lnTo>
                  <a:lnTo>
                    <a:pt x="138" y="28"/>
                  </a:lnTo>
                  <a:lnTo>
                    <a:pt x="110" y="14"/>
                  </a:lnTo>
                  <a:lnTo>
                    <a:pt x="97" y="1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42" name="Shape 42"/>
          <p:cNvSpPr txBox="1">
            <a:spLocks noGrp="1"/>
          </p:cNvSpPr>
          <p:nvPr>
            <p:ph type="ctrTitle"/>
          </p:nvPr>
        </p:nvSpPr>
        <p:spPr>
          <a:xfrm>
            <a:off x="2147275" y="1991825"/>
            <a:ext cx="4849500" cy="11597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6000"/>
            </a:lvl1pPr>
            <a:lvl2pPr lvl="1" algn="ctr">
              <a:spcBef>
                <a:spcPts val="0"/>
              </a:spcBef>
              <a:buSzPct val="100000"/>
              <a:defRPr sz="6000"/>
            </a:lvl2pPr>
            <a:lvl3pPr lvl="2" algn="ctr">
              <a:spcBef>
                <a:spcPts val="0"/>
              </a:spcBef>
              <a:buSzPct val="100000"/>
              <a:defRPr sz="6000"/>
            </a:lvl3pPr>
            <a:lvl4pPr lvl="3" algn="ctr">
              <a:spcBef>
                <a:spcPts val="0"/>
              </a:spcBef>
              <a:buSzPct val="100000"/>
              <a:defRPr sz="6000"/>
            </a:lvl4pPr>
            <a:lvl5pPr lvl="4" algn="ctr">
              <a:spcBef>
                <a:spcPts val="0"/>
              </a:spcBef>
              <a:buSzPct val="100000"/>
              <a:defRPr sz="6000"/>
            </a:lvl5pPr>
            <a:lvl6pPr lvl="5" algn="ctr">
              <a:spcBef>
                <a:spcPts val="0"/>
              </a:spcBef>
              <a:buSzPct val="100000"/>
              <a:defRPr sz="6000"/>
            </a:lvl6pPr>
            <a:lvl7pPr lvl="6" algn="ctr">
              <a:spcBef>
                <a:spcPts val="0"/>
              </a:spcBef>
              <a:buSzPct val="100000"/>
              <a:defRPr sz="6000"/>
            </a:lvl7pPr>
            <a:lvl8pPr lvl="7" algn="ctr">
              <a:spcBef>
                <a:spcPts val="0"/>
              </a:spcBef>
              <a:buSzPct val="100000"/>
              <a:defRPr sz="6000"/>
            </a:lvl8pPr>
            <a:lvl9pPr lvl="8" algn="ctr">
              <a:spcBef>
                <a:spcPts val="0"/>
              </a:spcBef>
              <a:buSzPct val="100000"/>
              <a:defRPr sz="6000"/>
            </a:lvl9pPr>
          </a:lstStyle>
          <a:p>
            <a:endParaRPr/>
          </a:p>
        </p:txBody>
      </p:sp>
      <p:grpSp>
        <p:nvGrpSpPr>
          <p:cNvPr id="43" name="Shape 43"/>
          <p:cNvGrpSpPr/>
          <p:nvPr/>
        </p:nvGrpSpPr>
        <p:grpSpPr>
          <a:xfrm>
            <a:off x="6996769" y="325541"/>
            <a:ext cx="1129585" cy="1293878"/>
            <a:chOff x="2114725" y="2426875"/>
            <a:chExt cx="236875" cy="271350"/>
          </a:xfrm>
        </p:grpSpPr>
        <p:sp>
          <p:nvSpPr>
            <p:cNvPr id="44" name="Shape 44"/>
            <p:cNvSpPr/>
            <p:nvPr/>
          </p:nvSpPr>
          <p:spPr>
            <a:xfrm>
              <a:off x="2114725" y="2482375"/>
              <a:ext cx="188625" cy="125875"/>
            </a:xfrm>
            <a:custGeom>
              <a:avLst/>
              <a:gdLst/>
              <a:ahLst/>
              <a:cxnLst/>
              <a:rect l="0" t="0" r="0" b="0"/>
              <a:pathLst>
                <a:path w="7545" h="5035" extrusionOk="0">
                  <a:moveTo>
                    <a:pt x="3200" y="1352"/>
                  </a:moveTo>
                  <a:lnTo>
                    <a:pt x="3269" y="1366"/>
                  </a:lnTo>
                  <a:lnTo>
                    <a:pt x="3324" y="1393"/>
                  </a:lnTo>
                  <a:lnTo>
                    <a:pt x="3407" y="1448"/>
                  </a:lnTo>
                  <a:lnTo>
                    <a:pt x="3462" y="1517"/>
                  </a:lnTo>
                  <a:lnTo>
                    <a:pt x="3503" y="1586"/>
                  </a:lnTo>
                  <a:lnTo>
                    <a:pt x="3517" y="1655"/>
                  </a:lnTo>
                  <a:lnTo>
                    <a:pt x="3531" y="1724"/>
                  </a:lnTo>
                  <a:lnTo>
                    <a:pt x="3448" y="1724"/>
                  </a:lnTo>
                  <a:lnTo>
                    <a:pt x="3379" y="1711"/>
                  </a:lnTo>
                  <a:lnTo>
                    <a:pt x="3310" y="1697"/>
                  </a:lnTo>
                  <a:lnTo>
                    <a:pt x="3255" y="1669"/>
                  </a:lnTo>
                  <a:lnTo>
                    <a:pt x="3172" y="1614"/>
                  </a:lnTo>
                  <a:lnTo>
                    <a:pt x="3104" y="1545"/>
                  </a:lnTo>
                  <a:lnTo>
                    <a:pt x="3076" y="1476"/>
                  </a:lnTo>
                  <a:lnTo>
                    <a:pt x="3062" y="1407"/>
                  </a:lnTo>
                  <a:lnTo>
                    <a:pt x="3048" y="1352"/>
                  </a:lnTo>
                  <a:close/>
                  <a:moveTo>
                    <a:pt x="4565" y="1352"/>
                  </a:moveTo>
                  <a:lnTo>
                    <a:pt x="4552" y="1407"/>
                  </a:lnTo>
                  <a:lnTo>
                    <a:pt x="4538" y="1476"/>
                  </a:lnTo>
                  <a:lnTo>
                    <a:pt x="4496" y="1545"/>
                  </a:lnTo>
                  <a:lnTo>
                    <a:pt x="4441" y="1614"/>
                  </a:lnTo>
                  <a:lnTo>
                    <a:pt x="4359" y="1669"/>
                  </a:lnTo>
                  <a:lnTo>
                    <a:pt x="4303" y="1697"/>
                  </a:lnTo>
                  <a:lnTo>
                    <a:pt x="4234" y="1711"/>
                  </a:lnTo>
                  <a:lnTo>
                    <a:pt x="4165" y="1724"/>
                  </a:lnTo>
                  <a:lnTo>
                    <a:pt x="4083" y="1724"/>
                  </a:lnTo>
                  <a:lnTo>
                    <a:pt x="4096" y="1655"/>
                  </a:lnTo>
                  <a:lnTo>
                    <a:pt x="4110" y="1586"/>
                  </a:lnTo>
                  <a:lnTo>
                    <a:pt x="4152" y="1517"/>
                  </a:lnTo>
                  <a:lnTo>
                    <a:pt x="4207" y="1448"/>
                  </a:lnTo>
                  <a:lnTo>
                    <a:pt x="4290" y="1393"/>
                  </a:lnTo>
                  <a:lnTo>
                    <a:pt x="4345" y="1366"/>
                  </a:lnTo>
                  <a:lnTo>
                    <a:pt x="4414" y="1352"/>
                  </a:lnTo>
                  <a:close/>
                  <a:moveTo>
                    <a:pt x="2745" y="0"/>
                  </a:moveTo>
                  <a:lnTo>
                    <a:pt x="2717" y="14"/>
                  </a:lnTo>
                  <a:lnTo>
                    <a:pt x="2690" y="42"/>
                  </a:lnTo>
                  <a:lnTo>
                    <a:pt x="2676" y="69"/>
                  </a:lnTo>
                  <a:lnTo>
                    <a:pt x="2662" y="111"/>
                  </a:lnTo>
                  <a:lnTo>
                    <a:pt x="2676" y="276"/>
                  </a:lnTo>
                  <a:lnTo>
                    <a:pt x="2662" y="456"/>
                  </a:lnTo>
                  <a:lnTo>
                    <a:pt x="2648" y="855"/>
                  </a:lnTo>
                  <a:lnTo>
                    <a:pt x="2635" y="1062"/>
                  </a:lnTo>
                  <a:lnTo>
                    <a:pt x="2648" y="1242"/>
                  </a:lnTo>
                  <a:lnTo>
                    <a:pt x="2662" y="1407"/>
                  </a:lnTo>
                  <a:lnTo>
                    <a:pt x="2704" y="1559"/>
                  </a:lnTo>
                  <a:lnTo>
                    <a:pt x="2786" y="1738"/>
                  </a:lnTo>
                  <a:lnTo>
                    <a:pt x="2897" y="1917"/>
                  </a:lnTo>
                  <a:lnTo>
                    <a:pt x="3048" y="2069"/>
                  </a:lnTo>
                  <a:lnTo>
                    <a:pt x="3131" y="2138"/>
                  </a:lnTo>
                  <a:lnTo>
                    <a:pt x="3214" y="2207"/>
                  </a:lnTo>
                  <a:lnTo>
                    <a:pt x="3048" y="2262"/>
                  </a:lnTo>
                  <a:lnTo>
                    <a:pt x="2883" y="2290"/>
                  </a:lnTo>
                  <a:lnTo>
                    <a:pt x="2704" y="2304"/>
                  </a:lnTo>
                  <a:lnTo>
                    <a:pt x="2524" y="2290"/>
                  </a:lnTo>
                  <a:lnTo>
                    <a:pt x="2345" y="2262"/>
                  </a:lnTo>
                  <a:lnTo>
                    <a:pt x="2180" y="2207"/>
                  </a:lnTo>
                  <a:lnTo>
                    <a:pt x="2014" y="2152"/>
                  </a:lnTo>
                  <a:lnTo>
                    <a:pt x="1876" y="2097"/>
                  </a:lnTo>
                  <a:lnTo>
                    <a:pt x="1780" y="2028"/>
                  </a:lnTo>
                  <a:lnTo>
                    <a:pt x="1683" y="1931"/>
                  </a:lnTo>
                  <a:lnTo>
                    <a:pt x="1614" y="1821"/>
                  </a:lnTo>
                  <a:lnTo>
                    <a:pt x="1545" y="1683"/>
                  </a:lnTo>
                  <a:lnTo>
                    <a:pt x="1504" y="1545"/>
                  </a:lnTo>
                  <a:lnTo>
                    <a:pt x="1449" y="1393"/>
                  </a:lnTo>
                  <a:lnTo>
                    <a:pt x="1393" y="1090"/>
                  </a:lnTo>
                  <a:lnTo>
                    <a:pt x="1352" y="800"/>
                  </a:lnTo>
                  <a:lnTo>
                    <a:pt x="1324" y="566"/>
                  </a:lnTo>
                  <a:lnTo>
                    <a:pt x="1297" y="428"/>
                  </a:lnTo>
                  <a:lnTo>
                    <a:pt x="1283" y="387"/>
                  </a:lnTo>
                  <a:lnTo>
                    <a:pt x="1269" y="387"/>
                  </a:lnTo>
                  <a:lnTo>
                    <a:pt x="993" y="718"/>
                  </a:lnTo>
                  <a:lnTo>
                    <a:pt x="718" y="1062"/>
                  </a:lnTo>
                  <a:lnTo>
                    <a:pt x="594" y="1242"/>
                  </a:lnTo>
                  <a:lnTo>
                    <a:pt x="469" y="1421"/>
                  </a:lnTo>
                  <a:lnTo>
                    <a:pt x="373" y="1614"/>
                  </a:lnTo>
                  <a:lnTo>
                    <a:pt x="276" y="1807"/>
                  </a:lnTo>
                  <a:lnTo>
                    <a:pt x="180" y="2083"/>
                  </a:lnTo>
                  <a:lnTo>
                    <a:pt x="111" y="2359"/>
                  </a:lnTo>
                  <a:lnTo>
                    <a:pt x="56" y="2648"/>
                  </a:lnTo>
                  <a:lnTo>
                    <a:pt x="28" y="2924"/>
                  </a:lnTo>
                  <a:lnTo>
                    <a:pt x="1" y="3214"/>
                  </a:lnTo>
                  <a:lnTo>
                    <a:pt x="1" y="3490"/>
                  </a:lnTo>
                  <a:lnTo>
                    <a:pt x="14" y="3779"/>
                  </a:lnTo>
                  <a:lnTo>
                    <a:pt x="28" y="4069"/>
                  </a:lnTo>
                  <a:lnTo>
                    <a:pt x="28" y="4083"/>
                  </a:lnTo>
                  <a:lnTo>
                    <a:pt x="56" y="4069"/>
                  </a:lnTo>
                  <a:lnTo>
                    <a:pt x="97" y="4027"/>
                  </a:lnTo>
                  <a:lnTo>
                    <a:pt x="304" y="3821"/>
                  </a:lnTo>
                  <a:lnTo>
                    <a:pt x="428" y="3710"/>
                  </a:lnTo>
                  <a:lnTo>
                    <a:pt x="580" y="3600"/>
                  </a:lnTo>
                  <a:lnTo>
                    <a:pt x="649" y="3558"/>
                  </a:lnTo>
                  <a:lnTo>
                    <a:pt x="731" y="3531"/>
                  </a:lnTo>
                  <a:lnTo>
                    <a:pt x="814" y="3503"/>
                  </a:lnTo>
                  <a:lnTo>
                    <a:pt x="897" y="3490"/>
                  </a:lnTo>
                  <a:lnTo>
                    <a:pt x="911" y="3572"/>
                  </a:lnTo>
                  <a:lnTo>
                    <a:pt x="938" y="3655"/>
                  </a:lnTo>
                  <a:lnTo>
                    <a:pt x="993" y="3821"/>
                  </a:lnTo>
                  <a:lnTo>
                    <a:pt x="1076" y="3986"/>
                  </a:lnTo>
                  <a:lnTo>
                    <a:pt x="1187" y="4124"/>
                  </a:lnTo>
                  <a:lnTo>
                    <a:pt x="1311" y="4262"/>
                  </a:lnTo>
                  <a:lnTo>
                    <a:pt x="1449" y="4400"/>
                  </a:lnTo>
                  <a:lnTo>
                    <a:pt x="1711" y="4620"/>
                  </a:lnTo>
                  <a:lnTo>
                    <a:pt x="1724" y="4620"/>
                  </a:lnTo>
                  <a:lnTo>
                    <a:pt x="1738" y="4607"/>
                  </a:lnTo>
                  <a:lnTo>
                    <a:pt x="1766" y="4538"/>
                  </a:lnTo>
                  <a:lnTo>
                    <a:pt x="1821" y="4276"/>
                  </a:lnTo>
                  <a:lnTo>
                    <a:pt x="1862" y="4110"/>
                  </a:lnTo>
                  <a:lnTo>
                    <a:pt x="1917" y="3958"/>
                  </a:lnTo>
                  <a:lnTo>
                    <a:pt x="1959" y="3876"/>
                  </a:lnTo>
                  <a:lnTo>
                    <a:pt x="2000" y="3807"/>
                  </a:lnTo>
                  <a:lnTo>
                    <a:pt x="2055" y="3738"/>
                  </a:lnTo>
                  <a:lnTo>
                    <a:pt x="2111" y="3683"/>
                  </a:lnTo>
                  <a:lnTo>
                    <a:pt x="2166" y="3807"/>
                  </a:lnTo>
                  <a:lnTo>
                    <a:pt x="2235" y="3945"/>
                  </a:lnTo>
                  <a:lnTo>
                    <a:pt x="2317" y="4055"/>
                  </a:lnTo>
                  <a:lnTo>
                    <a:pt x="2400" y="4165"/>
                  </a:lnTo>
                  <a:lnTo>
                    <a:pt x="2497" y="4276"/>
                  </a:lnTo>
                  <a:lnTo>
                    <a:pt x="2607" y="4372"/>
                  </a:lnTo>
                  <a:lnTo>
                    <a:pt x="2704" y="4469"/>
                  </a:lnTo>
                  <a:lnTo>
                    <a:pt x="2814" y="4538"/>
                  </a:lnTo>
                  <a:lnTo>
                    <a:pt x="2828" y="4551"/>
                  </a:lnTo>
                  <a:lnTo>
                    <a:pt x="2841" y="4538"/>
                  </a:lnTo>
                  <a:lnTo>
                    <a:pt x="2869" y="4496"/>
                  </a:lnTo>
                  <a:lnTo>
                    <a:pt x="2952" y="4358"/>
                  </a:lnTo>
                  <a:lnTo>
                    <a:pt x="2993" y="4276"/>
                  </a:lnTo>
                  <a:lnTo>
                    <a:pt x="3062" y="4193"/>
                  </a:lnTo>
                  <a:lnTo>
                    <a:pt x="3131" y="4124"/>
                  </a:lnTo>
                  <a:lnTo>
                    <a:pt x="3172" y="4096"/>
                  </a:lnTo>
                  <a:lnTo>
                    <a:pt x="3214" y="4083"/>
                  </a:lnTo>
                  <a:lnTo>
                    <a:pt x="3228" y="4331"/>
                  </a:lnTo>
                  <a:lnTo>
                    <a:pt x="3255" y="4455"/>
                  </a:lnTo>
                  <a:lnTo>
                    <a:pt x="3283" y="4565"/>
                  </a:lnTo>
                  <a:lnTo>
                    <a:pt x="3255" y="4648"/>
                  </a:lnTo>
                  <a:lnTo>
                    <a:pt x="3241" y="4731"/>
                  </a:lnTo>
                  <a:lnTo>
                    <a:pt x="3241" y="4813"/>
                  </a:lnTo>
                  <a:lnTo>
                    <a:pt x="3269" y="4896"/>
                  </a:lnTo>
                  <a:lnTo>
                    <a:pt x="3297" y="4924"/>
                  </a:lnTo>
                  <a:lnTo>
                    <a:pt x="3338" y="4924"/>
                  </a:lnTo>
                  <a:lnTo>
                    <a:pt x="3393" y="4869"/>
                  </a:lnTo>
                  <a:lnTo>
                    <a:pt x="3435" y="4800"/>
                  </a:lnTo>
                  <a:lnTo>
                    <a:pt x="3503" y="4855"/>
                  </a:lnTo>
                  <a:lnTo>
                    <a:pt x="3600" y="4882"/>
                  </a:lnTo>
                  <a:lnTo>
                    <a:pt x="3724" y="4910"/>
                  </a:lnTo>
                  <a:lnTo>
                    <a:pt x="3862" y="4910"/>
                  </a:lnTo>
                  <a:lnTo>
                    <a:pt x="3972" y="4896"/>
                  </a:lnTo>
                  <a:lnTo>
                    <a:pt x="4096" y="4841"/>
                  </a:lnTo>
                  <a:lnTo>
                    <a:pt x="4152" y="4910"/>
                  </a:lnTo>
                  <a:lnTo>
                    <a:pt x="4262" y="5020"/>
                  </a:lnTo>
                  <a:lnTo>
                    <a:pt x="4290" y="5034"/>
                  </a:lnTo>
                  <a:lnTo>
                    <a:pt x="4317" y="5034"/>
                  </a:lnTo>
                  <a:lnTo>
                    <a:pt x="4345" y="5007"/>
                  </a:lnTo>
                  <a:lnTo>
                    <a:pt x="4359" y="4979"/>
                  </a:lnTo>
                  <a:lnTo>
                    <a:pt x="4359" y="4800"/>
                  </a:lnTo>
                  <a:lnTo>
                    <a:pt x="4359" y="4717"/>
                  </a:lnTo>
                  <a:lnTo>
                    <a:pt x="4331" y="4620"/>
                  </a:lnTo>
                  <a:lnTo>
                    <a:pt x="4359" y="4579"/>
                  </a:lnTo>
                  <a:lnTo>
                    <a:pt x="4386" y="4524"/>
                  </a:lnTo>
                  <a:lnTo>
                    <a:pt x="4414" y="4372"/>
                  </a:lnTo>
                  <a:lnTo>
                    <a:pt x="4469" y="4096"/>
                  </a:lnTo>
                  <a:lnTo>
                    <a:pt x="4510" y="4110"/>
                  </a:lnTo>
                  <a:lnTo>
                    <a:pt x="4552" y="4138"/>
                  </a:lnTo>
                  <a:lnTo>
                    <a:pt x="4593" y="4207"/>
                  </a:lnTo>
                  <a:lnTo>
                    <a:pt x="4634" y="4276"/>
                  </a:lnTo>
                  <a:lnTo>
                    <a:pt x="4662" y="4358"/>
                  </a:lnTo>
                  <a:lnTo>
                    <a:pt x="4689" y="4496"/>
                  </a:lnTo>
                  <a:lnTo>
                    <a:pt x="4703" y="4538"/>
                  </a:lnTo>
                  <a:lnTo>
                    <a:pt x="4717" y="4551"/>
                  </a:lnTo>
                  <a:lnTo>
                    <a:pt x="4731" y="4538"/>
                  </a:lnTo>
                  <a:lnTo>
                    <a:pt x="4841" y="4469"/>
                  </a:lnTo>
                  <a:lnTo>
                    <a:pt x="4952" y="4372"/>
                  </a:lnTo>
                  <a:lnTo>
                    <a:pt x="5048" y="4276"/>
                  </a:lnTo>
                  <a:lnTo>
                    <a:pt x="5145" y="4165"/>
                  </a:lnTo>
                  <a:lnTo>
                    <a:pt x="5227" y="4055"/>
                  </a:lnTo>
                  <a:lnTo>
                    <a:pt x="5310" y="3945"/>
                  </a:lnTo>
                  <a:lnTo>
                    <a:pt x="5379" y="3807"/>
                  </a:lnTo>
                  <a:lnTo>
                    <a:pt x="5434" y="3683"/>
                  </a:lnTo>
                  <a:lnTo>
                    <a:pt x="5489" y="3724"/>
                  </a:lnTo>
                  <a:lnTo>
                    <a:pt x="5558" y="3779"/>
                  </a:lnTo>
                  <a:lnTo>
                    <a:pt x="5600" y="3834"/>
                  </a:lnTo>
                  <a:lnTo>
                    <a:pt x="5641" y="3903"/>
                  </a:lnTo>
                  <a:lnTo>
                    <a:pt x="5696" y="4069"/>
                  </a:lnTo>
                  <a:lnTo>
                    <a:pt x="5738" y="4234"/>
                  </a:lnTo>
                  <a:lnTo>
                    <a:pt x="5793" y="4524"/>
                  </a:lnTo>
                  <a:lnTo>
                    <a:pt x="5807" y="4607"/>
                  </a:lnTo>
                  <a:lnTo>
                    <a:pt x="5820" y="4620"/>
                  </a:lnTo>
                  <a:lnTo>
                    <a:pt x="5834" y="4620"/>
                  </a:lnTo>
                  <a:lnTo>
                    <a:pt x="6096" y="4400"/>
                  </a:lnTo>
                  <a:lnTo>
                    <a:pt x="6234" y="4262"/>
                  </a:lnTo>
                  <a:lnTo>
                    <a:pt x="6358" y="4124"/>
                  </a:lnTo>
                  <a:lnTo>
                    <a:pt x="6469" y="3986"/>
                  </a:lnTo>
                  <a:lnTo>
                    <a:pt x="6551" y="3821"/>
                  </a:lnTo>
                  <a:lnTo>
                    <a:pt x="6620" y="3655"/>
                  </a:lnTo>
                  <a:lnTo>
                    <a:pt x="6634" y="3572"/>
                  </a:lnTo>
                  <a:lnTo>
                    <a:pt x="6648" y="3490"/>
                  </a:lnTo>
                  <a:lnTo>
                    <a:pt x="6731" y="3503"/>
                  </a:lnTo>
                  <a:lnTo>
                    <a:pt x="6800" y="3531"/>
                  </a:lnTo>
                  <a:lnTo>
                    <a:pt x="6882" y="3572"/>
                  </a:lnTo>
                  <a:lnTo>
                    <a:pt x="6965" y="3614"/>
                  </a:lnTo>
                  <a:lnTo>
                    <a:pt x="7103" y="3710"/>
                  </a:lnTo>
                  <a:lnTo>
                    <a:pt x="7241" y="3834"/>
                  </a:lnTo>
                  <a:lnTo>
                    <a:pt x="7434" y="4027"/>
                  </a:lnTo>
                  <a:lnTo>
                    <a:pt x="7503" y="4069"/>
                  </a:lnTo>
                  <a:lnTo>
                    <a:pt x="7517" y="4083"/>
                  </a:lnTo>
                  <a:lnTo>
                    <a:pt x="7517" y="4069"/>
                  </a:lnTo>
                  <a:lnTo>
                    <a:pt x="7544" y="3779"/>
                  </a:lnTo>
                  <a:lnTo>
                    <a:pt x="7544" y="3490"/>
                  </a:lnTo>
                  <a:lnTo>
                    <a:pt x="7544" y="3214"/>
                  </a:lnTo>
                  <a:lnTo>
                    <a:pt x="7530" y="2924"/>
                  </a:lnTo>
                  <a:lnTo>
                    <a:pt x="7489" y="2648"/>
                  </a:lnTo>
                  <a:lnTo>
                    <a:pt x="7434" y="2359"/>
                  </a:lnTo>
                  <a:lnTo>
                    <a:pt x="7365" y="2083"/>
                  </a:lnTo>
                  <a:lnTo>
                    <a:pt x="7268" y="1807"/>
                  </a:lnTo>
                  <a:lnTo>
                    <a:pt x="7172" y="1614"/>
                  </a:lnTo>
                  <a:lnTo>
                    <a:pt x="7075" y="1421"/>
                  </a:lnTo>
                  <a:lnTo>
                    <a:pt x="6951" y="1242"/>
                  </a:lnTo>
                  <a:lnTo>
                    <a:pt x="6827" y="1062"/>
                  </a:lnTo>
                  <a:lnTo>
                    <a:pt x="6551" y="718"/>
                  </a:lnTo>
                  <a:lnTo>
                    <a:pt x="6275" y="387"/>
                  </a:lnTo>
                  <a:lnTo>
                    <a:pt x="6262" y="387"/>
                  </a:lnTo>
                  <a:lnTo>
                    <a:pt x="6248" y="428"/>
                  </a:lnTo>
                  <a:lnTo>
                    <a:pt x="6220" y="566"/>
                  </a:lnTo>
                  <a:lnTo>
                    <a:pt x="6193" y="800"/>
                  </a:lnTo>
                  <a:lnTo>
                    <a:pt x="6151" y="1090"/>
                  </a:lnTo>
                  <a:lnTo>
                    <a:pt x="6096" y="1393"/>
                  </a:lnTo>
                  <a:lnTo>
                    <a:pt x="6055" y="1545"/>
                  </a:lnTo>
                  <a:lnTo>
                    <a:pt x="6000" y="1683"/>
                  </a:lnTo>
                  <a:lnTo>
                    <a:pt x="5931" y="1821"/>
                  </a:lnTo>
                  <a:lnTo>
                    <a:pt x="5862" y="1931"/>
                  </a:lnTo>
                  <a:lnTo>
                    <a:pt x="5779" y="2028"/>
                  </a:lnTo>
                  <a:lnTo>
                    <a:pt x="5669" y="2097"/>
                  </a:lnTo>
                  <a:lnTo>
                    <a:pt x="5531" y="2152"/>
                  </a:lnTo>
                  <a:lnTo>
                    <a:pt x="5365" y="2207"/>
                  </a:lnTo>
                  <a:lnTo>
                    <a:pt x="5200" y="2262"/>
                  </a:lnTo>
                  <a:lnTo>
                    <a:pt x="5020" y="2290"/>
                  </a:lnTo>
                  <a:lnTo>
                    <a:pt x="4841" y="2304"/>
                  </a:lnTo>
                  <a:lnTo>
                    <a:pt x="4662" y="2290"/>
                  </a:lnTo>
                  <a:lnTo>
                    <a:pt x="4496" y="2262"/>
                  </a:lnTo>
                  <a:lnTo>
                    <a:pt x="4331" y="2207"/>
                  </a:lnTo>
                  <a:lnTo>
                    <a:pt x="4372" y="2179"/>
                  </a:lnTo>
                  <a:lnTo>
                    <a:pt x="4496" y="2124"/>
                  </a:lnTo>
                  <a:lnTo>
                    <a:pt x="4593" y="2041"/>
                  </a:lnTo>
                  <a:lnTo>
                    <a:pt x="4689" y="1945"/>
                  </a:lnTo>
                  <a:lnTo>
                    <a:pt x="4758" y="1821"/>
                  </a:lnTo>
                  <a:lnTo>
                    <a:pt x="4814" y="1697"/>
                  </a:lnTo>
                  <a:lnTo>
                    <a:pt x="4855" y="1545"/>
                  </a:lnTo>
                  <a:lnTo>
                    <a:pt x="4896" y="1393"/>
                  </a:lnTo>
                  <a:lnTo>
                    <a:pt x="4910" y="1228"/>
                  </a:lnTo>
                  <a:lnTo>
                    <a:pt x="4938" y="911"/>
                  </a:lnTo>
                  <a:lnTo>
                    <a:pt x="4924" y="607"/>
                  </a:lnTo>
                  <a:lnTo>
                    <a:pt x="4924" y="345"/>
                  </a:lnTo>
                  <a:lnTo>
                    <a:pt x="4924" y="166"/>
                  </a:lnTo>
                  <a:lnTo>
                    <a:pt x="4924" y="111"/>
                  </a:lnTo>
                  <a:lnTo>
                    <a:pt x="4896" y="83"/>
                  </a:lnTo>
                  <a:lnTo>
                    <a:pt x="4869" y="56"/>
                  </a:lnTo>
                  <a:lnTo>
                    <a:pt x="4800" y="56"/>
                  </a:lnTo>
                  <a:lnTo>
                    <a:pt x="4758" y="69"/>
                  </a:lnTo>
                  <a:lnTo>
                    <a:pt x="4717" y="97"/>
                  </a:lnTo>
                  <a:lnTo>
                    <a:pt x="4676" y="125"/>
                  </a:lnTo>
                  <a:lnTo>
                    <a:pt x="4579" y="262"/>
                  </a:lnTo>
                  <a:lnTo>
                    <a:pt x="4496" y="400"/>
                  </a:lnTo>
                  <a:lnTo>
                    <a:pt x="4345" y="704"/>
                  </a:lnTo>
                  <a:lnTo>
                    <a:pt x="4248" y="690"/>
                  </a:lnTo>
                  <a:lnTo>
                    <a:pt x="4000" y="635"/>
                  </a:lnTo>
                  <a:lnTo>
                    <a:pt x="3724" y="607"/>
                  </a:lnTo>
                  <a:lnTo>
                    <a:pt x="3462" y="607"/>
                  </a:lnTo>
                  <a:lnTo>
                    <a:pt x="3324" y="621"/>
                  </a:lnTo>
                  <a:lnTo>
                    <a:pt x="3200" y="635"/>
                  </a:lnTo>
                  <a:lnTo>
                    <a:pt x="3131" y="428"/>
                  </a:lnTo>
                  <a:lnTo>
                    <a:pt x="3062" y="304"/>
                  </a:lnTo>
                  <a:lnTo>
                    <a:pt x="2993" y="193"/>
                  </a:lnTo>
                  <a:lnTo>
                    <a:pt x="2869" y="56"/>
                  </a:lnTo>
                  <a:lnTo>
                    <a:pt x="2841" y="28"/>
                  </a:lnTo>
                  <a:lnTo>
                    <a:pt x="2814" y="14"/>
                  </a:lnTo>
                  <a:lnTo>
                    <a:pt x="277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5" name="Shape 45"/>
            <p:cNvSpPr/>
            <p:nvPr/>
          </p:nvSpPr>
          <p:spPr>
            <a:xfrm>
              <a:off x="2299175" y="2426875"/>
              <a:ext cx="52425" cy="45175"/>
            </a:xfrm>
            <a:custGeom>
              <a:avLst/>
              <a:gdLst/>
              <a:ahLst/>
              <a:cxnLst/>
              <a:rect l="0" t="0" r="0" b="0"/>
              <a:pathLst>
                <a:path w="2097" h="1807" extrusionOk="0">
                  <a:moveTo>
                    <a:pt x="1242" y="0"/>
                  </a:moveTo>
                  <a:lnTo>
                    <a:pt x="1256" y="41"/>
                  </a:lnTo>
                  <a:lnTo>
                    <a:pt x="1325" y="179"/>
                  </a:lnTo>
                  <a:lnTo>
                    <a:pt x="1352" y="262"/>
                  </a:lnTo>
                  <a:lnTo>
                    <a:pt x="1366" y="345"/>
                  </a:lnTo>
                  <a:lnTo>
                    <a:pt x="1366" y="428"/>
                  </a:lnTo>
                  <a:lnTo>
                    <a:pt x="1352" y="497"/>
                  </a:lnTo>
                  <a:lnTo>
                    <a:pt x="1297" y="566"/>
                  </a:lnTo>
                  <a:lnTo>
                    <a:pt x="1228" y="634"/>
                  </a:lnTo>
                  <a:lnTo>
                    <a:pt x="1132" y="690"/>
                  </a:lnTo>
                  <a:lnTo>
                    <a:pt x="1049" y="717"/>
                  </a:lnTo>
                  <a:lnTo>
                    <a:pt x="1076" y="676"/>
                  </a:lnTo>
                  <a:lnTo>
                    <a:pt x="1090" y="648"/>
                  </a:lnTo>
                  <a:lnTo>
                    <a:pt x="1090" y="566"/>
                  </a:lnTo>
                  <a:lnTo>
                    <a:pt x="1076" y="483"/>
                  </a:lnTo>
                  <a:lnTo>
                    <a:pt x="1035" y="400"/>
                  </a:lnTo>
                  <a:lnTo>
                    <a:pt x="952" y="248"/>
                  </a:lnTo>
                  <a:lnTo>
                    <a:pt x="883" y="138"/>
                  </a:lnTo>
                  <a:lnTo>
                    <a:pt x="870" y="124"/>
                  </a:lnTo>
                  <a:lnTo>
                    <a:pt x="842" y="124"/>
                  </a:lnTo>
                  <a:lnTo>
                    <a:pt x="828" y="138"/>
                  </a:lnTo>
                  <a:lnTo>
                    <a:pt x="814" y="166"/>
                  </a:lnTo>
                  <a:lnTo>
                    <a:pt x="814" y="262"/>
                  </a:lnTo>
                  <a:lnTo>
                    <a:pt x="828" y="359"/>
                  </a:lnTo>
                  <a:lnTo>
                    <a:pt x="801" y="372"/>
                  </a:lnTo>
                  <a:lnTo>
                    <a:pt x="663" y="428"/>
                  </a:lnTo>
                  <a:lnTo>
                    <a:pt x="594" y="469"/>
                  </a:lnTo>
                  <a:lnTo>
                    <a:pt x="539" y="510"/>
                  </a:lnTo>
                  <a:lnTo>
                    <a:pt x="456" y="441"/>
                  </a:lnTo>
                  <a:lnTo>
                    <a:pt x="373" y="414"/>
                  </a:lnTo>
                  <a:lnTo>
                    <a:pt x="346" y="414"/>
                  </a:lnTo>
                  <a:lnTo>
                    <a:pt x="332" y="428"/>
                  </a:lnTo>
                  <a:lnTo>
                    <a:pt x="318" y="441"/>
                  </a:lnTo>
                  <a:lnTo>
                    <a:pt x="332" y="455"/>
                  </a:lnTo>
                  <a:lnTo>
                    <a:pt x="387" y="552"/>
                  </a:lnTo>
                  <a:lnTo>
                    <a:pt x="442" y="648"/>
                  </a:lnTo>
                  <a:lnTo>
                    <a:pt x="497" y="745"/>
                  </a:lnTo>
                  <a:lnTo>
                    <a:pt x="552" y="800"/>
                  </a:lnTo>
                  <a:lnTo>
                    <a:pt x="594" y="841"/>
                  </a:lnTo>
                  <a:lnTo>
                    <a:pt x="649" y="869"/>
                  </a:lnTo>
                  <a:lnTo>
                    <a:pt x="718" y="883"/>
                  </a:lnTo>
                  <a:lnTo>
                    <a:pt x="773" y="883"/>
                  </a:lnTo>
                  <a:lnTo>
                    <a:pt x="704" y="952"/>
                  </a:lnTo>
                  <a:lnTo>
                    <a:pt x="621" y="1007"/>
                  </a:lnTo>
                  <a:lnTo>
                    <a:pt x="525" y="1048"/>
                  </a:lnTo>
                  <a:lnTo>
                    <a:pt x="428" y="1062"/>
                  </a:lnTo>
                  <a:lnTo>
                    <a:pt x="359" y="1048"/>
                  </a:lnTo>
                  <a:lnTo>
                    <a:pt x="290" y="1007"/>
                  </a:lnTo>
                  <a:lnTo>
                    <a:pt x="221" y="952"/>
                  </a:lnTo>
                  <a:lnTo>
                    <a:pt x="166" y="883"/>
                  </a:lnTo>
                  <a:lnTo>
                    <a:pt x="70" y="772"/>
                  </a:lnTo>
                  <a:lnTo>
                    <a:pt x="42" y="745"/>
                  </a:lnTo>
                  <a:lnTo>
                    <a:pt x="28" y="731"/>
                  </a:lnTo>
                  <a:lnTo>
                    <a:pt x="1" y="979"/>
                  </a:lnTo>
                  <a:lnTo>
                    <a:pt x="1" y="1103"/>
                  </a:lnTo>
                  <a:lnTo>
                    <a:pt x="1" y="1227"/>
                  </a:lnTo>
                  <a:lnTo>
                    <a:pt x="42" y="1379"/>
                  </a:lnTo>
                  <a:lnTo>
                    <a:pt x="111" y="1531"/>
                  </a:lnTo>
                  <a:lnTo>
                    <a:pt x="180" y="1683"/>
                  </a:lnTo>
                  <a:lnTo>
                    <a:pt x="277" y="1807"/>
                  </a:lnTo>
                  <a:lnTo>
                    <a:pt x="290" y="1807"/>
                  </a:lnTo>
                  <a:lnTo>
                    <a:pt x="290" y="1793"/>
                  </a:lnTo>
                  <a:lnTo>
                    <a:pt x="304" y="1710"/>
                  </a:lnTo>
                  <a:lnTo>
                    <a:pt x="346" y="1614"/>
                  </a:lnTo>
                  <a:lnTo>
                    <a:pt x="373" y="1572"/>
                  </a:lnTo>
                  <a:lnTo>
                    <a:pt x="401" y="1545"/>
                  </a:lnTo>
                  <a:lnTo>
                    <a:pt x="442" y="1572"/>
                  </a:lnTo>
                  <a:lnTo>
                    <a:pt x="470" y="1614"/>
                  </a:lnTo>
                  <a:lnTo>
                    <a:pt x="566" y="1655"/>
                  </a:lnTo>
                  <a:lnTo>
                    <a:pt x="677" y="1683"/>
                  </a:lnTo>
                  <a:lnTo>
                    <a:pt x="773" y="1696"/>
                  </a:lnTo>
                  <a:lnTo>
                    <a:pt x="773" y="1683"/>
                  </a:lnTo>
                  <a:lnTo>
                    <a:pt x="773" y="1669"/>
                  </a:lnTo>
                  <a:lnTo>
                    <a:pt x="745" y="1600"/>
                  </a:lnTo>
                  <a:lnTo>
                    <a:pt x="718" y="1503"/>
                  </a:lnTo>
                  <a:lnTo>
                    <a:pt x="718" y="1448"/>
                  </a:lnTo>
                  <a:lnTo>
                    <a:pt x="732" y="1407"/>
                  </a:lnTo>
                  <a:lnTo>
                    <a:pt x="801" y="1448"/>
                  </a:lnTo>
                  <a:lnTo>
                    <a:pt x="870" y="1490"/>
                  </a:lnTo>
                  <a:lnTo>
                    <a:pt x="952" y="1503"/>
                  </a:lnTo>
                  <a:lnTo>
                    <a:pt x="1021" y="1517"/>
                  </a:lnTo>
                  <a:lnTo>
                    <a:pt x="1035" y="1503"/>
                  </a:lnTo>
                  <a:lnTo>
                    <a:pt x="1035" y="1490"/>
                  </a:lnTo>
                  <a:lnTo>
                    <a:pt x="1035" y="1448"/>
                  </a:lnTo>
                  <a:lnTo>
                    <a:pt x="1035" y="1393"/>
                  </a:lnTo>
                  <a:lnTo>
                    <a:pt x="1035" y="1365"/>
                  </a:lnTo>
                  <a:lnTo>
                    <a:pt x="1049" y="1338"/>
                  </a:lnTo>
                  <a:lnTo>
                    <a:pt x="1104" y="1393"/>
                  </a:lnTo>
                  <a:lnTo>
                    <a:pt x="1201" y="1462"/>
                  </a:lnTo>
                  <a:lnTo>
                    <a:pt x="1297" y="1531"/>
                  </a:lnTo>
                  <a:lnTo>
                    <a:pt x="1338" y="1545"/>
                  </a:lnTo>
                  <a:lnTo>
                    <a:pt x="1366" y="1545"/>
                  </a:lnTo>
                  <a:lnTo>
                    <a:pt x="1380" y="1517"/>
                  </a:lnTo>
                  <a:lnTo>
                    <a:pt x="1380" y="1476"/>
                  </a:lnTo>
                  <a:lnTo>
                    <a:pt x="1380" y="1352"/>
                  </a:lnTo>
                  <a:lnTo>
                    <a:pt x="1352" y="1159"/>
                  </a:lnTo>
                  <a:lnTo>
                    <a:pt x="1407" y="1159"/>
                  </a:lnTo>
                  <a:lnTo>
                    <a:pt x="1449" y="1200"/>
                  </a:lnTo>
                  <a:lnTo>
                    <a:pt x="1476" y="1227"/>
                  </a:lnTo>
                  <a:lnTo>
                    <a:pt x="1490" y="1227"/>
                  </a:lnTo>
                  <a:lnTo>
                    <a:pt x="1518" y="1159"/>
                  </a:lnTo>
                  <a:lnTo>
                    <a:pt x="1532" y="1076"/>
                  </a:lnTo>
                  <a:lnTo>
                    <a:pt x="1532" y="993"/>
                  </a:lnTo>
                  <a:lnTo>
                    <a:pt x="1532" y="910"/>
                  </a:lnTo>
                  <a:lnTo>
                    <a:pt x="1573" y="924"/>
                  </a:lnTo>
                  <a:lnTo>
                    <a:pt x="1614" y="938"/>
                  </a:lnTo>
                  <a:lnTo>
                    <a:pt x="1683" y="1007"/>
                  </a:lnTo>
                  <a:lnTo>
                    <a:pt x="1738" y="1062"/>
                  </a:lnTo>
                  <a:lnTo>
                    <a:pt x="1752" y="1076"/>
                  </a:lnTo>
                  <a:lnTo>
                    <a:pt x="1766" y="1076"/>
                  </a:lnTo>
                  <a:lnTo>
                    <a:pt x="1794" y="993"/>
                  </a:lnTo>
                  <a:lnTo>
                    <a:pt x="1821" y="883"/>
                  </a:lnTo>
                  <a:lnTo>
                    <a:pt x="1821" y="786"/>
                  </a:lnTo>
                  <a:lnTo>
                    <a:pt x="1807" y="731"/>
                  </a:lnTo>
                  <a:lnTo>
                    <a:pt x="1794" y="690"/>
                  </a:lnTo>
                  <a:lnTo>
                    <a:pt x="1835" y="676"/>
                  </a:lnTo>
                  <a:lnTo>
                    <a:pt x="1890" y="676"/>
                  </a:lnTo>
                  <a:lnTo>
                    <a:pt x="1987" y="690"/>
                  </a:lnTo>
                  <a:lnTo>
                    <a:pt x="2069" y="703"/>
                  </a:lnTo>
                  <a:lnTo>
                    <a:pt x="2097" y="703"/>
                  </a:lnTo>
                  <a:lnTo>
                    <a:pt x="2014" y="552"/>
                  </a:lnTo>
                  <a:lnTo>
                    <a:pt x="1918" y="428"/>
                  </a:lnTo>
                  <a:lnTo>
                    <a:pt x="1821" y="303"/>
                  </a:lnTo>
                  <a:lnTo>
                    <a:pt x="1697" y="193"/>
                  </a:lnTo>
                  <a:lnTo>
                    <a:pt x="1587" y="124"/>
                  </a:lnTo>
                  <a:lnTo>
                    <a:pt x="1476" y="69"/>
                  </a:lnTo>
                  <a:lnTo>
                    <a:pt x="124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6" name="Shape 46"/>
            <p:cNvSpPr/>
            <p:nvPr/>
          </p:nvSpPr>
          <p:spPr>
            <a:xfrm>
              <a:off x="2141625" y="2652700"/>
              <a:ext cx="57250" cy="45525"/>
            </a:xfrm>
            <a:custGeom>
              <a:avLst/>
              <a:gdLst/>
              <a:ahLst/>
              <a:cxnLst/>
              <a:rect l="0" t="0" r="0" b="0"/>
              <a:pathLst>
                <a:path w="2290" h="1821" extrusionOk="0">
                  <a:moveTo>
                    <a:pt x="814" y="0"/>
                  </a:moveTo>
                  <a:lnTo>
                    <a:pt x="579" y="124"/>
                  </a:lnTo>
                  <a:lnTo>
                    <a:pt x="455" y="193"/>
                  </a:lnTo>
                  <a:lnTo>
                    <a:pt x="359" y="276"/>
                  </a:lnTo>
                  <a:lnTo>
                    <a:pt x="235" y="400"/>
                  </a:lnTo>
                  <a:lnTo>
                    <a:pt x="138" y="552"/>
                  </a:lnTo>
                  <a:lnTo>
                    <a:pt x="69" y="704"/>
                  </a:lnTo>
                  <a:lnTo>
                    <a:pt x="0" y="855"/>
                  </a:lnTo>
                  <a:lnTo>
                    <a:pt x="0" y="869"/>
                  </a:lnTo>
                  <a:lnTo>
                    <a:pt x="28" y="855"/>
                  </a:lnTo>
                  <a:lnTo>
                    <a:pt x="97" y="828"/>
                  </a:lnTo>
                  <a:lnTo>
                    <a:pt x="207" y="800"/>
                  </a:lnTo>
                  <a:lnTo>
                    <a:pt x="262" y="800"/>
                  </a:lnTo>
                  <a:lnTo>
                    <a:pt x="317" y="814"/>
                  </a:lnTo>
                  <a:lnTo>
                    <a:pt x="304" y="869"/>
                  </a:lnTo>
                  <a:lnTo>
                    <a:pt x="290" y="924"/>
                  </a:lnTo>
                  <a:lnTo>
                    <a:pt x="317" y="1021"/>
                  </a:lnTo>
                  <a:lnTo>
                    <a:pt x="345" y="1131"/>
                  </a:lnTo>
                  <a:lnTo>
                    <a:pt x="386" y="1228"/>
                  </a:lnTo>
                  <a:lnTo>
                    <a:pt x="400" y="1228"/>
                  </a:lnTo>
                  <a:lnTo>
                    <a:pt x="414" y="1214"/>
                  </a:lnTo>
                  <a:lnTo>
                    <a:pt x="469" y="1145"/>
                  </a:lnTo>
                  <a:lnTo>
                    <a:pt x="538" y="1076"/>
                  </a:lnTo>
                  <a:lnTo>
                    <a:pt x="579" y="1048"/>
                  </a:lnTo>
                  <a:lnTo>
                    <a:pt x="621" y="1021"/>
                  </a:lnTo>
                  <a:lnTo>
                    <a:pt x="621" y="1103"/>
                  </a:lnTo>
                  <a:lnTo>
                    <a:pt x="635" y="1200"/>
                  </a:lnTo>
                  <a:lnTo>
                    <a:pt x="662" y="1283"/>
                  </a:lnTo>
                  <a:lnTo>
                    <a:pt x="704" y="1352"/>
                  </a:lnTo>
                  <a:lnTo>
                    <a:pt x="731" y="1352"/>
                  </a:lnTo>
                  <a:lnTo>
                    <a:pt x="773" y="1310"/>
                  </a:lnTo>
                  <a:lnTo>
                    <a:pt x="814" y="1283"/>
                  </a:lnTo>
                  <a:lnTo>
                    <a:pt x="841" y="1269"/>
                  </a:lnTo>
                  <a:lnTo>
                    <a:pt x="869" y="1269"/>
                  </a:lnTo>
                  <a:lnTo>
                    <a:pt x="855" y="1352"/>
                  </a:lnTo>
                  <a:lnTo>
                    <a:pt x="855" y="1490"/>
                  </a:lnTo>
                  <a:lnTo>
                    <a:pt x="855" y="1614"/>
                  </a:lnTo>
                  <a:lnTo>
                    <a:pt x="869" y="1655"/>
                  </a:lnTo>
                  <a:lnTo>
                    <a:pt x="883" y="1669"/>
                  </a:lnTo>
                  <a:lnTo>
                    <a:pt x="910" y="1669"/>
                  </a:lnTo>
                  <a:lnTo>
                    <a:pt x="952" y="1655"/>
                  </a:lnTo>
                  <a:lnTo>
                    <a:pt x="1062" y="1572"/>
                  </a:lnTo>
                  <a:lnTo>
                    <a:pt x="1214" y="1434"/>
                  </a:lnTo>
                  <a:lnTo>
                    <a:pt x="1241" y="1462"/>
                  </a:lnTo>
                  <a:lnTo>
                    <a:pt x="1241" y="1490"/>
                  </a:lnTo>
                  <a:lnTo>
                    <a:pt x="1241" y="1531"/>
                  </a:lnTo>
                  <a:lnTo>
                    <a:pt x="1228" y="1572"/>
                  </a:lnTo>
                  <a:lnTo>
                    <a:pt x="1228" y="1586"/>
                  </a:lnTo>
                  <a:lnTo>
                    <a:pt x="1228" y="1600"/>
                  </a:lnTo>
                  <a:lnTo>
                    <a:pt x="1310" y="1572"/>
                  </a:lnTo>
                  <a:lnTo>
                    <a:pt x="1393" y="1545"/>
                  </a:lnTo>
                  <a:lnTo>
                    <a:pt x="1476" y="1503"/>
                  </a:lnTo>
                  <a:lnTo>
                    <a:pt x="1545" y="1448"/>
                  </a:lnTo>
                  <a:lnTo>
                    <a:pt x="1559" y="1490"/>
                  </a:lnTo>
                  <a:lnTo>
                    <a:pt x="1572" y="1531"/>
                  </a:lnTo>
                  <a:lnTo>
                    <a:pt x="1559" y="1641"/>
                  </a:lnTo>
                  <a:lnTo>
                    <a:pt x="1531" y="1724"/>
                  </a:lnTo>
                  <a:lnTo>
                    <a:pt x="1531" y="1752"/>
                  </a:lnTo>
                  <a:lnTo>
                    <a:pt x="1628" y="1724"/>
                  </a:lnTo>
                  <a:lnTo>
                    <a:pt x="1738" y="1683"/>
                  </a:lnTo>
                  <a:lnTo>
                    <a:pt x="1834" y="1628"/>
                  </a:lnTo>
                  <a:lnTo>
                    <a:pt x="1862" y="1600"/>
                  </a:lnTo>
                  <a:lnTo>
                    <a:pt x="1903" y="1545"/>
                  </a:lnTo>
                  <a:lnTo>
                    <a:pt x="1931" y="1586"/>
                  </a:lnTo>
                  <a:lnTo>
                    <a:pt x="1972" y="1628"/>
                  </a:lnTo>
                  <a:lnTo>
                    <a:pt x="2014" y="1724"/>
                  </a:lnTo>
                  <a:lnTo>
                    <a:pt x="2055" y="1793"/>
                  </a:lnTo>
                  <a:lnTo>
                    <a:pt x="2055" y="1821"/>
                  </a:lnTo>
                  <a:lnTo>
                    <a:pt x="2069" y="1821"/>
                  </a:lnTo>
                  <a:lnTo>
                    <a:pt x="2152" y="1669"/>
                  </a:lnTo>
                  <a:lnTo>
                    <a:pt x="2207" y="1503"/>
                  </a:lnTo>
                  <a:lnTo>
                    <a:pt x="2262" y="1338"/>
                  </a:lnTo>
                  <a:lnTo>
                    <a:pt x="2290" y="1172"/>
                  </a:lnTo>
                  <a:lnTo>
                    <a:pt x="2276" y="1034"/>
                  </a:lnTo>
                  <a:lnTo>
                    <a:pt x="2262" y="910"/>
                  </a:lnTo>
                  <a:lnTo>
                    <a:pt x="2193" y="648"/>
                  </a:lnTo>
                  <a:lnTo>
                    <a:pt x="2179" y="648"/>
                  </a:lnTo>
                  <a:lnTo>
                    <a:pt x="2152" y="690"/>
                  </a:lnTo>
                  <a:lnTo>
                    <a:pt x="2069" y="828"/>
                  </a:lnTo>
                  <a:lnTo>
                    <a:pt x="2014" y="897"/>
                  </a:lnTo>
                  <a:lnTo>
                    <a:pt x="1945" y="966"/>
                  </a:lnTo>
                  <a:lnTo>
                    <a:pt x="1876" y="1021"/>
                  </a:lnTo>
                  <a:lnTo>
                    <a:pt x="1848" y="1034"/>
                  </a:lnTo>
                  <a:lnTo>
                    <a:pt x="1710" y="1034"/>
                  </a:lnTo>
                  <a:lnTo>
                    <a:pt x="1600" y="1007"/>
                  </a:lnTo>
                  <a:lnTo>
                    <a:pt x="1503" y="966"/>
                  </a:lnTo>
                  <a:lnTo>
                    <a:pt x="1462" y="938"/>
                  </a:lnTo>
                  <a:lnTo>
                    <a:pt x="1421" y="897"/>
                  </a:lnTo>
                  <a:lnTo>
                    <a:pt x="1517" y="897"/>
                  </a:lnTo>
                  <a:lnTo>
                    <a:pt x="1586" y="855"/>
                  </a:lnTo>
                  <a:lnTo>
                    <a:pt x="1655" y="786"/>
                  </a:lnTo>
                  <a:lnTo>
                    <a:pt x="1710" y="704"/>
                  </a:lnTo>
                  <a:lnTo>
                    <a:pt x="1793" y="538"/>
                  </a:lnTo>
                  <a:lnTo>
                    <a:pt x="1848" y="414"/>
                  </a:lnTo>
                  <a:lnTo>
                    <a:pt x="1848" y="386"/>
                  </a:lnTo>
                  <a:lnTo>
                    <a:pt x="1834" y="373"/>
                  </a:lnTo>
                  <a:lnTo>
                    <a:pt x="1821" y="359"/>
                  </a:lnTo>
                  <a:lnTo>
                    <a:pt x="1779" y="373"/>
                  </a:lnTo>
                  <a:lnTo>
                    <a:pt x="1697" y="428"/>
                  </a:lnTo>
                  <a:lnTo>
                    <a:pt x="1614" y="483"/>
                  </a:lnTo>
                  <a:lnTo>
                    <a:pt x="1600" y="469"/>
                  </a:lnTo>
                  <a:lnTo>
                    <a:pt x="1462" y="386"/>
                  </a:lnTo>
                  <a:lnTo>
                    <a:pt x="1393" y="345"/>
                  </a:lnTo>
                  <a:lnTo>
                    <a:pt x="1310" y="317"/>
                  </a:lnTo>
                  <a:lnTo>
                    <a:pt x="1324" y="207"/>
                  </a:lnTo>
                  <a:lnTo>
                    <a:pt x="1297" y="124"/>
                  </a:lnTo>
                  <a:lnTo>
                    <a:pt x="1283" y="97"/>
                  </a:lnTo>
                  <a:lnTo>
                    <a:pt x="1269" y="83"/>
                  </a:lnTo>
                  <a:lnTo>
                    <a:pt x="1241" y="97"/>
                  </a:lnTo>
                  <a:lnTo>
                    <a:pt x="1228" y="110"/>
                  </a:lnTo>
                  <a:lnTo>
                    <a:pt x="1186" y="207"/>
                  </a:lnTo>
                  <a:lnTo>
                    <a:pt x="1131" y="317"/>
                  </a:lnTo>
                  <a:lnTo>
                    <a:pt x="1076" y="414"/>
                  </a:lnTo>
                  <a:lnTo>
                    <a:pt x="1062" y="510"/>
                  </a:lnTo>
                  <a:lnTo>
                    <a:pt x="1062" y="579"/>
                  </a:lnTo>
                  <a:lnTo>
                    <a:pt x="1062" y="635"/>
                  </a:lnTo>
                  <a:lnTo>
                    <a:pt x="1090" y="704"/>
                  </a:lnTo>
                  <a:lnTo>
                    <a:pt x="1117" y="759"/>
                  </a:lnTo>
                  <a:lnTo>
                    <a:pt x="1062" y="745"/>
                  </a:lnTo>
                  <a:lnTo>
                    <a:pt x="1007" y="731"/>
                  </a:lnTo>
                  <a:lnTo>
                    <a:pt x="910" y="690"/>
                  </a:lnTo>
                  <a:lnTo>
                    <a:pt x="828" y="621"/>
                  </a:lnTo>
                  <a:lnTo>
                    <a:pt x="759" y="552"/>
                  </a:lnTo>
                  <a:lnTo>
                    <a:pt x="745" y="524"/>
                  </a:lnTo>
                  <a:lnTo>
                    <a:pt x="731" y="483"/>
                  </a:lnTo>
                  <a:lnTo>
                    <a:pt x="717" y="400"/>
                  </a:lnTo>
                  <a:lnTo>
                    <a:pt x="731" y="304"/>
                  </a:lnTo>
                  <a:lnTo>
                    <a:pt x="759" y="221"/>
                  </a:lnTo>
                  <a:lnTo>
                    <a:pt x="800" y="69"/>
                  </a:lnTo>
                  <a:lnTo>
                    <a:pt x="814" y="14"/>
                  </a:lnTo>
                  <a:lnTo>
                    <a:pt x="8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47" name="Shape 47"/>
          <p:cNvGrpSpPr/>
          <p:nvPr/>
        </p:nvGrpSpPr>
        <p:grpSpPr>
          <a:xfrm>
            <a:off x="1324248" y="439164"/>
            <a:ext cx="918361" cy="880648"/>
            <a:chOff x="3539675" y="3134350"/>
            <a:chExt cx="202425" cy="194125"/>
          </a:xfrm>
        </p:grpSpPr>
        <p:sp>
          <p:nvSpPr>
            <p:cNvPr id="48" name="Shape 48"/>
            <p:cNvSpPr/>
            <p:nvPr/>
          </p:nvSpPr>
          <p:spPr>
            <a:xfrm>
              <a:off x="3670350" y="3277425"/>
              <a:ext cx="22100" cy="51050"/>
            </a:xfrm>
            <a:custGeom>
              <a:avLst/>
              <a:gdLst/>
              <a:ahLst/>
              <a:cxnLst/>
              <a:rect l="0" t="0" r="0" b="0"/>
              <a:pathLst>
                <a:path w="884" h="2042" extrusionOk="0">
                  <a:moveTo>
                    <a:pt x="221" y="0"/>
                  </a:moveTo>
                  <a:lnTo>
                    <a:pt x="194" y="14"/>
                  </a:lnTo>
                  <a:lnTo>
                    <a:pt x="194" y="28"/>
                  </a:lnTo>
                  <a:lnTo>
                    <a:pt x="180" y="42"/>
                  </a:lnTo>
                  <a:lnTo>
                    <a:pt x="166" y="42"/>
                  </a:lnTo>
                  <a:lnTo>
                    <a:pt x="111" y="111"/>
                  </a:lnTo>
                  <a:lnTo>
                    <a:pt x="70" y="207"/>
                  </a:lnTo>
                  <a:lnTo>
                    <a:pt x="42" y="304"/>
                  </a:lnTo>
                  <a:lnTo>
                    <a:pt x="14" y="414"/>
                  </a:lnTo>
                  <a:lnTo>
                    <a:pt x="1" y="649"/>
                  </a:lnTo>
                  <a:lnTo>
                    <a:pt x="1" y="828"/>
                  </a:lnTo>
                  <a:lnTo>
                    <a:pt x="28" y="966"/>
                  </a:lnTo>
                  <a:lnTo>
                    <a:pt x="70" y="1104"/>
                  </a:lnTo>
                  <a:lnTo>
                    <a:pt x="125" y="1242"/>
                  </a:lnTo>
                  <a:lnTo>
                    <a:pt x="180" y="1366"/>
                  </a:lnTo>
                  <a:lnTo>
                    <a:pt x="318" y="1628"/>
                  </a:lnTo>
                  <a:lnTo>
                    <a:pt x="470" y="1862"/>
                  </a:lnTo>
                  <a:lnTo>
                    <a:pt x="483" y="1890"/>
                  </a:lnTo>
                  <a:lnTo>
                    <a:pt x="511" y="1904"/>
                  </a:lnTo>
                  <a:lnTo>
                    <a:pt x="552" y="1917"/>
                  </a:lnTo>
                  <a:lnTo>
                    <a:pt x="594" y="2041"/>
                  </a:lnTo>
                  <a:lnTo>
                    <a:pt x="621" y="1959"/>
                  </a:lnTo>
                  <a:lnTo>
                    <a:pt x="621" y="1876"/>
                  </a:lnTo>
                  <a:lnTo>
                    <a:pt x="649" y="1848"/>
                  </a:lnTo>
                  <a:lnTo>
                    <a:pt x="663" y="1876"/>
                  </a:lnTo>
                  <a:lnTo>
                    <a:pt x="704" y="1945"/>
                  </a:lnTo>
                  <a:lnTo>
                    <a:pt x="745" y="2000"/>
                  </a:lnTo>
                  <a:lnTo>
                    <a:pt x="745" y="2014"/>
                  </a:lnTo>
                  <a:lnTo>
                    <a:pt x="759" y="2000"/>
                  </a:lnTo>
                  <a:lnTo>
                    <a:pt x="773" y="1959"/>
                  </a:lnTo>
                  <a:lnTo>
                    <a:pt x="773" y="1917"/>
                  </a:lnTo>
                  <a:lnTo>
                    <a:pt x="759" y="1890"/>
                  </a:lnTo>
                  <a:lnTo>
                    <a:pt x="745" y="1848"/>
                  </a:lnTo>
                  <a:lnTo>
                    <a:pt x="732" y="1821"/>
                  </a:lnTo>
                  <a:lnTo>
                    <a:pt x="828" y="1890"/>
                  </a:lnTo>
                  <a:lnTo>
                    <a:pt x="842" y="1904"/>
                  </a:lnTo>
                  <a:lnTo>
                    <a:pt x="869" y="1904"/>
                  </a:lnTo>
                  <a:lnTo>
                    <a:pt x="883" y="1890"/>
                  </a:lnTo>
                  <a:lnTo>
                    <a:pt x="883" y="1862"/>
                  </a:lnTo>
                  <a:lnTo>
                    <a:pt x="856" y="1821"/>
                  </a:lnTo>
                  <a:lnTo>
                    <a:pt x="842" y="1793"/>
                  </a:lnTo>
                  <a:lnTo>
                    <a:pt x="773" y="1724"/>
                  </a:lnTo>
                  <a:lnTo>
                    <a:pt x="704" y="1697"/>
                  </a:lnTo>
                  <a:lnTo>
                    <a:pt x="676" y="1683"/>
                  </a:lnTo>
                  <a:lnTo>
                    <a:pt x="635" y="1683"/>
                  </a:lnTo>
                  <a:lnTo>
                    <a:pt x="580" y="1586"/>
                  </a:lnTo>
                  <a:lnTo>
                    <a:pt x="525" y="1490"/>
                  </a:lnTo>
                  <a:lnTo>
                    <a:pt x="483" y="1380"/>
                  </a:lnTo>
                  <a:lnTo>
                    <a:pt x="456" y="1269"/>
                  </a:lnTo>
                  <a:lnTo>
                    <a:pt x="401" y="1035"/>
                  </a:lnTo>
                  <a:lnTo>
                    <a:pt x="373" y="814"/>
                  </a:lnTo>
                  <a:lnTo>
                    <a:pt x="359" y="414"/>
                  </a:lnTo>
                  <a:lnTo>
                    <a:pt x="345" y="221"/>
                  </a:lnTo>
                  <a:lnTo>
                    <a:pt x="318" y="125"/>
                  </a:lnTo>
                  <a:lnTo>
                    <a:pt x="290" y="28"/>
                  </a:lnTo>
                  <a:lnTo>
                    <a:pt x="276" y="14"/>
                  </a:lnTo>
                  <a:lnTo>
                    <a:pt x="24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9" name="Shape 49"/>
            <p:cNvSpPr/>
            <p:nvPr/>
          </p:nvSpPr>
          <p:spPr>
            <a:xfrm>
              <a:off x="3588650" y="3241900"/>
              <a:ext cx="35175" cy="82100"/>
            </a:xfrm>
            <a:custGeom>
              <a:avLst/>
              <a:gdLst/>
              <a:ahLst/>
              <a:cxnLst/>
              <a:rect l="0" t="0" r="0" b="0"/>
              <a:pathLst>
                <a:path w="1407" h="3284" extrusionOk="0">
                  <a:moveTo>
                    <a:pt x="345" y="1"/>
                  </a:moveTo>
                  <a:lnTo>
                    <a:pt x="290" y="42"/>
                  </a:lnTo>
                  <a:lnTo>
                    <a:pt x="221" y="97"/>
                  </a:lnTo>
                  <a:lnTo>
                    <a:pt x="152" y="166"/>
                  </a:lnTo>
                  <a:lnTo>
                    <a:pt x="83" y="249"/>
                  </a:lnTo>
                  <a:lnTo>
                    <a:pt x="42" y="332"/>
                  </a:lnTo>
                  <a:lnTo>
                    <a:pt x="0" y="415"/>
                  </a:lnTo>
                  <a:lnTo>
                    <a:pt x="0" y="484"/>
                  </a:lnTo>
                  <a:lnTo>
                    <a:pt x="0" y="525"/>
                  </a:lnTo>
                  <a:lnTo>
                    <a:pt x="14" y="566"/>
                  </a:lnTo>
                  <a:lnTo>
                    <a:pt x="28" y="677"/>
                  </a:lnTo>
                  <a:lnTo>
                    <a:pt x="55" y="801"/>
                  </a:lnTo>
                  <a:lnTo>
                    <a:pt x="83" y="925"/>
                  </a:lnTo>
                  <a:lnTo>
                    <a:pt x="138" y="1049"/>
                  </a:lnTo>
                  <a:lnTo>
                    <a:pt x="235" y="1283"/>
                  </a:lnTo>
                  <a:lnTo>
                    <a:pt x="317" y="1449"/>
                  </a:lnTo>
                  <a:lnTo>
                    <a:pt x="524" y="1821"/>
                  </a:lnTo>
                  <a:lnTo>
                    <a:pt x="731" y="2194"/>
                  </a:lnTo>
                  <a:lnTo>
                    <a:pt x="828" y="2387"/>
                  </a:lnTo>
                  <a:lnTo>
                    <a:pt x="910" y="2580"/>
                  </a:lnTo>
                  <a:lnTo>
                    <a:pt x="966" y="2787"/>
                  </a:lnTo>
                  <a:lnTo>
                    <a:pt x="1007" y="2994"/>
                  </a:lnTo>
                  <a:lnTo>
                    <a:pt x="1021" y="3021"/>
                  </a:lnTo>
                  <a:lnTo>
                    <a:pt x="1034" y="3049"/>
                  </a:lnTo>
                  <a:lnTo>
                    <a:pt x="1062" y="3063"/>
                  </a:lnTo>
                  <a:lnTo>
                    <a:pt x="1090" y="3076"/>
                  </a:lnTo>
                  <a:lnTo>
                    <a:pt x="1062" y="3173"/>
                  </a:lnTo>
                  <a:lnTo>
                    <a:pt x="1062" y="3228"/>
                  </a:lnTo>
                  <a:lnTo>
                    <a:pt x="1076" y="3269"/>
                  </a:lnTo>
                  <a:lnTo>
                    <a:pt x="1090" y="3269"/>
                  </a:lnTo>
                  <a:lnTo>
                    <a:pt x="1131" y="3242"/>
                  </a:lnTo>
                  <a:lnTo>
                    <a:pt x="1159" y="3214"/>
                  </a:lnTo>
                  <a:lnTo>
                    <a:pt x="1186" y="3118"/>
                  </a:lnTo>
                  <a:lnTo>
                    <a:pt x="1200" y="3159"/>
                  </a:lnTo>
                  <a:lnTo>
                    <a:pt x="1214" y="3214"/>
                  </a:lnTo>
                  <a:lnTo>
                    <a:pt x="1214" y="3242"/>
                  </a:lnTo>
                  <a:lnTo>
                    <a:pt x="1228" y="3283"/>
                  </a:lnTo>
                  <a:lnTo>
                    <a:pt x="1283" y="3283"/>
                  </a:lnTo>
                  <a:lnTo>
                    <a:pt x="1297" y="3269"/>
                  </a:lnTo>
                  <a:lnTo>
                    <a:pt x="1310" y="3214"/>
                  </a:lnTo>
                  <a:lnTo>
                    <a:pt x="1310" y="3159"/>
                  </a:lnTo>
                  <a:lnTo>
                    <a:pt x="1297" y="3104"/>
                  </a:lnTo>
                  <a:lnTo>
                    <a:pt x="1338" y="3173"/>
                  </a:lnTo>
                  <a:lnTo>
                    <a:pt x="1379" y="3228"/>
                  </a:lnTo>
                  <a:lnTo>
                    <a:pt x="1393" y="3228"/>
                  </a:lnTo>
                  <a:lnTo>
                    <a:pt x="1407" y="3187"/>
                  </a:lnTo>
                  <a:lnTo>
                    <a:pt x="1393" y="3145"/>
                  </a:lnTo>
                  <a:lnTo>
                    <a:pt x="1352" y="3076"/>
                  </a:lnTo>
                  <a:lnTo>
                    <a:pt x="1310" y="3035"/>
                  </a:lnTo>
                  <a:lnTo>
                    <a:pt x="1269" y="2994"/>
                  </a:lnTo>
                  <a:lnTo>
                    <a:pt x="1269" y="2980"/>
                  </a:lnTo>
                  <a:lnTo>
                    <a:pt x="1255" y="2801"/>
                  </a:lnTo>
                  <a:lnTo>
                    <a:pt x="1228" y="2621"/>
                  </a:lnTo>
                  <a:lnTo>
                    <a:pt x="1172" y="2456"/>
                  </a:lnTo>
                  <a:lnTo>
                    <a:pt x="1117" y="2290"/>
                  </a:lnTo>
                  <a:lnTo>
                    <a:pt x="993" y="1959"/>
                  </a:lnTo>
                  <a:lnTo>
                    <a:pt x="841" y="1628"/>
                  </a:lnTo>
                  <a:lnTo>
                    <a:pt x="621" y="1173"/>
                  </a:lnTo>
                  <a:lnTo>
                    <a:pt x="497" y="815"/>
                  </a:lnTo>
                  <a:lnTo>
                    <a:pt x="483" y="773"/>
                  </a:lnTo>
                  <a:lnTo>
                    <a:pt x="469" y="677"/>
                  </a:lnTo>
                  <a:lnTo>
                    <a:pt x="469" y="594"/>
                  </a:lnTo>
                  <a:lnTo>
                    <a:pt x="483" y="401"/>
                  </a:lnTo>
                  <a:lnTo>
                    <a:pt x="483" y="222"/>
                  </a:lnTo>
                  <a:lnTo>
                    <a:pt x="469" y="125"/>
                  </a:lnTo>
                  <a:lnTo>
                    <a:pt x="455" y="42"/>
                  </a:lnTo>
                  <a:lnTo>
                    <a:pt x="441" y="15"/>
                  </a:lnTo>
                  <a:lnTo>
                    <a:pt x="414" y="15"/>
                  </a:lnTo>
                  <a:lnTo>
                    <a:pt x="3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0" name="Shape 50"/>
            <p:cNvSpPr/>
            <p:nvPr/>
          </p:nvSpPr>
          <p:spPr>
            <a:xfrm>
              <a:off x="3713100" y="3272950"/>
              <a:ext cx="5900" cy="12075"/>
            </a:xfrm>
            <a:custGeom>
              <a:avLst/>
              <a:gdLst/>
              <a:ahLst/>
              <a:cxnLst/>
              <a:rect l="0" t="0" r="0" b="0"/>
              <a:pathLst>
                <a:path w="236" h="483" extrusionOk="0">
                  <a:moveTo>
                    <a:pt x="15" y="0"/>
                  </a:moveTo>
                  <a:lnTo>
                    <a:pt x="1" y="14"/>
                  </a:lnTo>
                  <a:lnTo>
                    <a:pt x="1" y="69"/>
                  </a:lnTo>
                  <a:lnTo>
                    <a:pt x="15" y="124"/>
                  </a:lnTo>
                  <a:lnTo>
                    <a:pt x="70" y="235"/>
                  </a:lnTo>
                  <a:lnTo>
                    <a:pt x="111" y="359"/>
                  </a:lnTo>
                  <a:lnTo>
                    <a:pt x="139" y="428"/>
                  </a:lnTo>
                  <a:lnTo>
                    <a:pt x="166" y="469"/>
                  </a:lnTo>
                  <a:lnTo>
                    <a:pt x="194" y="483"/>
                  </a:lnTo>
                  <a:lnTo>
                    <a:pt x="208" y="469"/>
                  </a:lnTo>
                  <a:lnTo>
                    <a:pt x="221" y="441"/>
                  </a:lnTo>
                  <a:lnTo>
                    <a:pt x="235" y="414"/>
                  </a:lnTo>
                  <a:lnTo>
                    <a:pt x="221" y="345"/>
                  </a:lnTo>
                  <a:lnTo>
                    <a:pt x="208" y="290"/>
                  </a:lnTo>
                  <a:lnTo>
                    <a:pt x="180" y="235"/>
                  </a:lnTo>
                  <a:lnTo>
                    <a:pt x="125" y="97"/>
                  </a:lnTo>
                  <a:lnTo>
                    <a:pt x="70" y="41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1" name="Shape 51"/>
            <p:cNvSpPr/>
            <p:nvPr/>
          </p:nvSpPr>
          <p:spPr>
            <a:xfrm>
              <a:off x="3539675" y="3134350"/>
              <a:ext cx="134500" cy="193100"/>
            </a:xfrm>
            <a:custGeom>
              <a:avLst/>
              <a:gdLst/>
              <a:ahLst/>
              <a:cxnLst/>
              <a:rect l="0" t="0" r="0" b="0"/>
              <a:pathLst>
                <a:path w="5380" h="7724" extrusionOk="0">
                  <a:moveTo>
                    <a:pt x="704" y="0"/>
                  </a:moveTo>
                  <a:lnTo>
                    <a:pt x="663" y="14"/>
                  </a:lnTo>
                  <a:lnTo>
                    <a:pt x="649" y="42"/>
                  </a:lnTo>
                  <a:lnTo>
                    <a:pt x="621" y="69"/>
                  </a:lnTo>
                  <a:lnTo>
                    <a:pt x="621" y="110"/>
                  </a:lnTo>
                  <a:lnTo>
                    <a:pt x="621" y="138"/>
                  </a:lnTo>
                  <a:lnTo>
                    <a:pt x="649" y="179"/>
                  </a:lnTo>
                  <a:lnTo>
                    <a:pt x="663" y="207"/>
                  </a:lnTo>
                  <a:lnTo>
                    <a:pt x="677" y="221"/>
                  </a:lnTo>
                  <a:lnTo>
                    <a:pt x="718" y="248"/>
                  </a:lnTo>
                  <a:lnTo>
                    <a:pt x="746" y="276"/>
                  </a:lnTo>
                  <a:lnTo>
                    <a:pt x="746" y="317"/>
                  </a:lnTo>
                  <a:lnTo>
                    <a:pt x="759" y="345"/>
                  </a:lnTo>
                  <a:lnTo>
                    <a:pt x="787" y="373"/>
                  </a:lnTo>
                  <a:lnTo>
                    <a:pt x="815" y="373"/>
                  </a:lnTo>
                  <a:lnTo>
                    <a:pt x="828" y="386"/>
                  </a:lnTo>
                  <a:lnTo>
                    <a:pt x="842" y="455"/>
                  </a:lnTo>
                  <a:lnTo>
                    <a:pt x="842" y="469"/>
                  </a:lnTo>
                  <a:lnTo>
                    <a:pt x="842" y="483"/>
                  </a:lnTo>
                  <a:lnTo>
                    <a:pt x="856" y="510"/>
                  </a:lnTo>
                  <a:lnTo>
                    <a:pt x="856" y="538"/>
                  </a:lnTo>
                  <a:lnTo>
                    <a:pt x="856" y="566"/>
                  </a:lnTo>
                  <a:lnTo>
                    <a:pt x="856" y="579"/>
                  </a:lnTo>
                  <a:lnTo>
                    <a:pt x="856" y="607"/>
                  </a:lnTo>
                  <a:lnTo>
                    <a:pt x="801" y="648"/>
                  </a:lnTo>
                  <a:lnTo>
                    <a:pt x="773" y="662"/>
                  </a:lnTo>
                  <a:lnTo>
                    <a:pt x="746" y="690"/>
                  </a:lnTo>
                  <a:lnTo>
                    <a:pt x="746" y="717"/>
                  </a:lnTo>
                  <a:lnTo>
                    <a:pt x="746" y="745"/>
                  </a:lnTo>
                  <a:lnTo>
                    <a:pt x="677" y="745"/>
                  </a:lnTo>
                  <a:lnTo>
                    <a:pt x="663" y="786"/>
                  </a:lnTo>
                  <a:lnTo>
                    <a:pt x="649" y="828"/>
                  </a:lnTo>
                  <a:lnTo>
                    <a:pt x="677" y="869"/>
                  </a:lnTo>
                  <a:lnTo>
                    <a:pt x="704" y="897"/>
                  </a:lnTo>
                  <a:lnTo>
                    <a:pt x="690" y="924"/>
                  </a:lnTo>
                  <a:lnTo>
                    <a:pt x="690" y="952"/>
                  </a:lnTo>
                  <a:lnTo>
                    <a:pt x="704" y="966"/>
                  </a:lnTo>
                  <a:lnTo>
                    <a:pt x="677" y="1007"/>
                  </a:lnTo>
                  <a:lnTo>
                    <a:pt x="677" y="1034"/>
                  </a:lnTo>
                  <a:lnTo>
                    <a:pt x="690" y="1062"/>
                  </a:lnTo>
                  <a:lnTo>
                    <a:pt x="704" y="1090"/>
                  </a:lnTo>
                  <a:lnTo>
                    <a:pt x="649" y="1090"/>
                  </a:lnTo>
                  <a:lnTo>
                    <a:pt x="608" y="1117"/>
                  </a:lnTo>
                  <a:lnTo>
                    <a:pt x="594" y="1145"/>
                  </a:lnTo>
                  <a:lnTo>
                    <a:pt x="594" y="1172"/>
                  </a:lnTo>
                  <a:lnTo>
                    <a:pt x="608" y="1186"/>
                  </a:lnTo>
                  <a:lnTo>
                    <a:pt x="608" y="1200"/>
                  </a:lnTo>
                  <a:lnTo>
                    <a:pt x="621" y="1228"/>
                  </a:lnTo>
                  <a:lnTo>
                    <a:pt x="649" y="1255"/>
                  </a:lnTo>
                  <a:lnTo>
                    <a:pt x="649" y="1269"/>
                  </a:lnTo>
                  <a:lnTo>
                    <a:pt x="552" y="1241"/>
                  </a:lnTo>
                  <a:lnTo>
                    <a:pt x="497" y="1255"/>
                  </a:lnTo>
                  <a:lnTo>
                    <a:pt x="470" y="1283"/>
                  </a:lnTo>
                  <a:lnTo>
                    <a:pt x="456" y="1338"/>
                  </a:lnTo>
                  <a:lnTo>
                    <a:pt x="456" y="1352"/>
                  </a:lnTo>
                  <a:lnTo>
                    <a:pt x="470" y="1379"/>
                  </a:lnTo>
                  <a:lnTo>
                    <a:pt x="428" y="1393"/>
                  </a:lnTo>
                  <a:lnTo>
                    <a:pt x="387" y="1421"/>
                  </a:lnTo>
                  <a:lnTo>
                    <a:pt x="373" y="1448"/>
                  </a:lnTo>
                  <a:lnTo>
                    <a:pt x="373" y="1476"/>
                  </a:lnTo>
                  <a:lnTo>
                    <a:pt x="387" y="1503"/>
                  </a:lnTo>
                  <a:lnTo>
                    <a:pt x="359" y="1517"/>
                  </a:lnTo>
                  <a:lnTo>
                    <a:pt x="332" y="1545"/>
                  </a:lnTo>
                  <a:lnTo>
                    <a:pt x="318" y="1586"/>
                  </a:lnTo>
                  <a:lnTo>
                    <a:pt x="318" y="1627"/>
                  </a:lnTo>
                  <a:lnTo>
                    <a:pt x="263" y="1627"/>
                  </a:lnTo>
                  <a:lnTo>
                    <a:pt x="235" y="1641"/>
                  </a:lnTo>
                  <a:lnTo>
                    <a:pt x="208" y="1669"/>
                  </a:lnTo>
                  <a:lnTo>
                    <a:pt x="208" y="1710"/>
                  </a:lnTo>
                  <a:lnTo>
                    <a:pt x="208" y="1724"/>
                  </a:lnTo>
                  <a:lnTo>
                    <a:pt x="208" y="1779"/>
                  </a:lnTo>
                  <a:lnTo>
                    <a:pt x="166" y="1779"/>
                  </a:lnTo>
                  <a:lnTo>
                    <a:pt x="125" y="1807"/>
                  </a:lnTo>
                  <a:lnTo>
                    <a:pt x="97" y="1862"/>
                  </a:lnTo>
                  <a:lnTo>
                    <a:pt x="111" y="1876"/>
                  </a:lnTo>
                  <a:lnTo>
                    <a:pt x="111" y="1903"/>
                  </a:lnTo>
                  <a:lnTo>
                    <a:pt x="153" y="1958"/>
                  </a:lnTo>
                  <a:lnTo>
                    <a:pt x="139" y="1972"/>
                  </a:lnTo>
                  <a:lnTo>
                    <a:pt x="111" y="1958"/>
                  </a:lnTo>
                  <a:lnTo>
                    <a:pt x="70" y="1972"/>
                  </a:lnTo>
                  <a:lnTo>
                    <a:pt x="56" y="2000"/>
                  </a:lnTo>
                  <a:lnTo>
                    <a:pt x="42" y="2041"/>
                  </a:lnTo>
                  <a:lnTo>
                    <a:pt x="56" y="2083"/>
                  </a:lnTo>
                  <a:lnTo>
                    <a:pt x="28" y="2096"/>
                  </a:lnTo>
                  <a:lnTo>
                    <a:pt x="15" y="2138"/>
                  </a:lnTo>
                  <a:lnTo>
                    <a:pt x="28" y="2179"/>
                  </a:lnTo>
                  <a:lnTo>
                    <a:pt x="56" y="2207"/>
                  </a:lnTo>
                  <a:lnTo>
                    <a:pt x="28" y="2234"/>
                  </a:lnTo>
                  <a:lnTo>
                    <a:pt x="1" y="2248"/>
                  </a:lnTo>
                  <a:lnTo>
                    <a:pt x="1" y="2289"/>
                  </a:lnTo>
                  <a:lnTo>
                    <a:pt x="15" y="2317"/>
                  </a:lnTo>
                  <a:lnTo>
                    <a:pt x="97" y="2414"/>
                  </a:lnTo>
                  <a:lnTo>
                    <a:pt x="84" y="2441"/>
                  </a:lnTo>
                  <a:lnTo>
                    <a:pt x="56" y="2469"/>
                  </a:lnTo>
                  <a:lnTo>
                    <a:pt x="42" y="2510"/>
                  </a:lnTo>
                  <a:lnTo>
                    <a:pt x="42" y="2538"/>
                  </a:lnTo>
                  <a:lnTo>
                    <a:pt x="70" y="2565"/>
                  </a:lnTo>
                  <a:lnTo>
                    <a:pt x="111" y="2579"/>
                  </a:lnTo>
                  <a:lnTo>
                    <a:pt x="97" y="2620"/>
                  </a:lnTo>
                  <a:lnTo>
                    <a:pt x="97" y="2648"/>
                  </a:lnTo>
                  <a:lnTo>
                    <a:pt x="84" y="2689"/>
                  </a:lnTo>
                  <a:lnTo>
                    <a:pt x="84" y="2731"/>
                  </a:lnTo>
                  <a:lnTo>
                    <a:pt x="111" y="2758"/>
                  </a:lnTo>
                  <a:lnTo>
                    <a:pt x="153" y="2772"/>
                  </a:lnTo>
                  <a:lnTo>
                    <a:pt x="166" y="2772"/>
                  </a:lnTo>
                  <a:lnTo>
                    <a:pt x="180" y="2827"/>
                  </a:lnTo>
                  <a:lnTo>
                    <a:pt x="166" y="2827"/>
                  </a:lnTo>
                  <a:lnTo>
                    <a:pt x="139" y="2855"/>
                  </a:lnTo>
                  <a:lnTo>
                    <a:pt x="139" y="2882"/>
                  </a:lnTo>
                  <a:lnTo>
                    <a:pt x="139" y="2910"/>
                  </a:lnTo>
                  <a:lnTo>
                    <a:pt x="166" y="2938"/>
                  </a:lnTo>
                  <a:lnTo>
                    <a:pt x="153" y="2979"/>
                  </a:lnTo>
                  <a:lnTo>
                    <a:pt x="166" y="3007"/>
                  </a:lnTo>
                  <a:lnTo>
                    <a:pt x="180" y="3034"/>
                  </a:lnTo>
                  <a:lnTo>
                    <a:pt x="208" y="3062"/>
                  </a:lnTo>
                  <a:lnTo>
                    <a:pt x="180" y="3117"/>
                  </a:lnTo>
                  <a:lnTo>
                    <a:pt x="180" y="3158"/>
                  </a:lnTo>
                  <a:lnTo>
                    <a:pt x="194" y="3186"/>
                  </a:lnTo>
                  <a:lnTo>
                    <a:pt x="222" y="3213"/>
                  </a:lnTo>
                  <a:lnTo>
                    <a:pt x="263" y="3213"/>
                  </a:lnTo>
                  <a:lnTo>
                    <a:pt x="304" y="3186"/>
                  </a:lnTo>
                  <a:lnTo>
                    <a:pt x="304" y="3186"/>
                  </a:lnTo>
                  <a:lnTo>
                    <a:pt x="277" y="3227"/>
                  </a:lnTo>
                  <a:lnTo>
                    <a:pt x="263" y="3241"/>
                  </a:lnTo>
                  <a:lnTo>
                    <a:pt x="249" y="3269"/>
                  </a:lnTo>
                  <a:lnTo>
                    <a:pt x="249" y="3324"/>
                  </a:lnTo>
                  <a:lnTo>
                    <a:pt x="290" y="3365"/>
                  </a:lnTo>
                  <a:lnTo>
                    <a:pt x="332" y="3379"/>
                  </a:lnTo>
                  <a:lnTo>
                    <a:pt x="332" y="3420"/>
                  </a:lnTo>
                  <a:lnTo>
                    <a:pt x="304" y="3448"/>
                  </a:lnTo>
                  <a:lnTo>
                    <a:pt x="304" y="3475"/>
                  </a:lnTo>
                  <a:lnTo>
                    <a:pt x="304" y="3517"/>
                  </a:lnTo>
                  <a:lnTo>
                    <a:pt x="318" y="3544"/>
                  </a:lnTo>
                  <a:lnTo>
                    <a:pt x="346" y="3572"/>
                  </a:lnTo>
                  <a:lnTo>
                    <a:pt x="387" y="3586"/>
                  </a:lnTo>
                  <a:lnTo>
                    <a:pt x="387" y="3641"/>
                  </a:lnTo>
                  <a:lnTo>
                    <a:pt x="415" y="3682"/>
                  </a:lnTo>
                  <a:lnTo>
                    <a:pt x="456" y="3696"/>
                  </a:lnTo>
                  <a:lnTo>
                    <a:pt x="497" y="3710"/>
                  </a:lnTo>
                  <a:lnTo>
                    <a:pt x="484" y="3765"/>
                  </a:lnTo>
                  <a:lnTo>
                    <a:pt x="484" y="3793"/>
                  </a:lnTo>
                  <a:lnTo>
                    <a:pt x="484" y="3820"/>
                  </a:lnTo>
                  <a:lnTo>
                    <a:pt x="511" y="3848"/>
                  </a:lnTo>
                  <a:lnTo>
                    <a:pt x="552" y="3875"/>
                  </a:lnTo>
                  <a:lnTo>
                    <a:pt x="608" y="3875"/>
                  </a:lnTo>
                  <a:lnTo>
                    <a:pt x="608" y="3903"/>
                  </a:lnTo>
                  <a:lnTo>
                    <a:pt x="621" y="3931"/>
                  </a:lnTo>
                  <a:lnTo>
                    <a:pt x="649" y="3944"/>
                  </a:lnTo>
                  <a:lnTo>
                    <a:pt x="677" y="3958"/>
                  </a:lnTo>
                  <a:lnTo>
                    <a:pt x="759" y="3958"/>
                  </a:lnTo>
                  <a:lnTo>
                    <a:pt x="773" y="3931"/>
                  </a:lnTo>
                  <a:lnTo>
                    <a:pt x="787" y="3986"/>
                  </a:lnTo>
                  <a:lnTo>
                    <a:pt x="787" y="4013"/>
                  </a:lnTo>
                  <a:lnTo>
                    <a:pt x="815" y="4027"/>
                  </a:lnTo>
                  <a:lnTo>
                    <a:pt x="828" y="4248"/>
                  </a:lnTo>
                  <a:lnTo>
                    <a:pt x="870" y="4455"/>
                  </a:lnTo>
                  <a:lnTo>
                    <a:pt x="925" y="4675"/>
                  </a:lnTo>
                  <a:lnTo>
                    <a:pt x="1008" y="4882"/>
                  </a:lnTo>
                  <a:lnTo>
                    <a:pt x="1090" y="5103"/>
                  </a:lnTo>
                  <a:lnTo>
                    <a:pt x="1187" y="5310"/>
                  </a:lnTo>
                  <a:lnTo>
                    <a:pt x="1408" y="5737"/>
                  </a:lnTo>
                  <a:lnTo>
                    <a:pt x="1642" y="6151"/>
                  </a:lnTo>
                  <a:lnTo>
                    <a:pt x="1863" y="6565"/>
                  </a:lnTo>
                  <a:lnTo>
                    <a:pt x="1959" y="6758"/>
                  </a:lnTo>
                  <a:lnTo>
                    <a:pt x="2056" y="6965"/>
                  </a:lnTo>
                  <a:lnTo>
                    <a:pt x="2138" y="7158"/>
                  </a:lnTo>
                  <a:lnTo>
                    <a:pt x="2194" y="7365"/>
                  </a:lnTo>
                  <a:lnTo>
                    <a:pt x="2221" y="7392"/>
                  </a:lnTo>
                  <a:lnTo>
                    <a:pt x="2249" y="7420"/>
                  </a:lnTo>
                  <a:lnTo>
                    <a:pt x="2276" y="7433"/>
                  </a:lnTo>
                  <a:lnTo>
                    <a:pt x="2318" y="7433"/>
                  </a:lnTo>
                  <a:lnTo>
                    <a:pt x="2345" y="7475"/>
                  </a:lnTo>
                  <a:lnTo>
                    <a:pt x="2373" y="7530"/>
                  </a:lnTo>
                  <a:lnTo>
                    <a:pt x="2387" y="7599"/>
                  </a:lnTo>
                  <a:lnTo>
                    <a:pt x="2400" y="7640"/>
                  </a:lnTo>
                  <a:lnTo>
                    <a:pt x="2428" y="7654"/>
                  </a:lnTo>
                  <a:lnTo>
                    <a:pt x="2442" y="7654"/>
                  </a:lnTo>
                  <a:lnTo>
                    <a:pt x="2456" y="7640"/>
                  </a:lnTo>
                  <a:lnTo>
                    <a:pt x="2469" y="7627"/>
                  </a:lnTo>
                  <a:lnTo>
                    <a:pt x="2469" y="7571"/>
                  </a:lnTo>
                  <a:lnTo>
                    <a:pt x="2456" y="7516"/>
                  </a:lnTo>
                  <a:lnTo>
                    <a:pt x="2442" y="7461"/>
                  </a:lnTo>
                  <a:lnTo>
                    <a:pt x="2442" y="7447"/>
                  </a:lnTo>
                  <a:lnTo>
                    <a:pt x="2456" y="7461"/>
                  </a:lnTo>
                  <a:lnTo>
                    <a:pt x="2511" y="7558"/>
                  </a:lnTo>
                  <a:lnTo>
                    <a:pt x="2566" y="7640"/>
                  </a:lnTo>
                  <a:lnTo>
                    <a:pt x="2580" y="7654"/>
                  </a:lnTo>
                  <a:lnTo>
                    <a:pt x="2594" y="7640"/>
                  </a:lnTo>
                  <a:lnTo>
                    <a:pt x="2580" y="7585"/>
                  </a:lnTo>
                  <a:lnTo>
                    <a:pt x="2566" y="7530"/>
                  </a:lnTo>
                  <a:lnTo>
                    <a:pt x="2511" y="7420"/>
                  </a:lnTo>
                  <a:lnTo>
                    <a:pt x="2525" y="7433"/>
                  </a:lnTo>
                  <a:lnTo>
                    <a:pt x="2566" y="7447"/>
                  </a:lnTo>
                  <a:lnTo>
                    <a:pt x="2607" y="7475"/>
                  </a:lnTo>
                  <a:lnTo>
                    <a:pt x="2621" y="7502"/>
                  </a:lnTo>
                  <a:lnTo>
                    <a:pt x="2649" y="7544"/>
                  </a:lnTo>
                  <a:lnTo>
                    <a:pt x="2663" y="7558"/>
                  </a:lnTo>
                  <a:lnTo>
                    <a:pt x="2676" y="7558"/>
                  </a:lnTo>
                  <a:lnTo>
                    <a:pt x="2690" y="7544"/>
                  </a:lnTo>
                  <a:lnTo>
                    <a:pt x="2704" y="7530"/>
                  </a:lnTo>
                  <a:lnTo>
                    <a:pt x="2704" y="7489"/>
                  </a:lnTo>
                  <a:lnTo>
                    <a:pt x="2704" y="7461"/>
                  </a:lnTo>
                  <a:lnTo>
                    <a:pt x="2663" y="7392"/>
                  </a:lnTo>
                  <a:lnTo>
                    <a:pt x="2594" y="7351"/>
                  </a:lnTo>
                  <a:lnTo>
                    <a:pt x="2525" y="7323"/>
                  </a:lnTo>
                  <a:lnTo>
                    <a:pt x="2387" y="6937"/>
                  </a:lnTo>
                  <a:lnTo>
                    <a:pt x="2235" y="6565"/>
                  </a:lnTo>
                  <a:lnTo>
                    <a:pt x="2083" y="6192"/>
                  </a:lnTo>
                  <a:lnTo>
                    <a:pt x="1959" y="5806"/>
                  </a:lnTo>
                  <a:lnTo>
                    <a:pt x="1876" y="5503"/>
                  </a:lnTo>
                  <a:lnTo>
                    <a:pt x="1821" y="5117"/>
                  </a:lnTo>
                  <a:lnTo>
                    <a:pt x="1807" y="4924"/>
                  </a:lnTo>
                  <a:lnTo>
                    <a:pt x="1807" y="4758"/>
                  </a:lnTo>
                  <a:lnTo>
                    <a:pt x="1807" y="4620"/>
                  </a:lnTo>
                  <a:lnTo>
                    <a:pt x="1821" y="4565"/>
                  </a:lnTo>
                  <a:lnTo>
                    <a:pt x="1849" y="4524"/>
                  </a:lnTo>
                  <a:lnTo>
                    <a:pt x="1932" y="4413"/>
                  </a:lnTo>
                  <a:lnTo>
                    <a:pt x="2042" y="4317"/>
                  </a:lnTo>
                  <a:lnTo>
                    <a:pt x="2152" y="4234"/>
                  </a:lnTo>
                  <a:lnTo>
                    <a:pt x="2276" y="4165"/>
                  </a:lnTo>
                  <a:lnTo>
                    <a:pt x="2400" y="4096"/>
                  </a:lnTo>
                  <a:lnTo>
                    <a:pt x="2538" y="4055"/>
                  </a:lnTo>
                  <a:lnTo>
                    <a:pt x="2676" y="4013"/>
                  </a:lnTo>
                  <a:lnTo>
                    <a:pt x="2814" y="4000"/>
                  </a:lnTo>
                  <a:lnTo>
                    <a:pt x="3035" y="4000"/>
                  </a:lnTo>
                  <a:lnTo>
                    <a:pt x="3228" y="4027"/>
                  </a:lnTo>
                  <a:lnTo>
                    <a:pt x="3421" y="4082"/>
                  </a:lnTo>
                  <a:lnTo>
                    <a:pt x="3587" y="4179"/>
                  </a:lnTo>
                  <a:lnTo>
                    <a:pt x="3738" y="4275"/>
                  </a:lnTo>
                  <a:lnTo>
                    <a:pt x="3890" y="4413"/>
                  </a:lnTo>
                  <a:lnTo>
                    <a:pt x="4028" y="4551"/>
                  </a:lnTo>
                  <a:lnTo>
                    <a:pt x="4180" y="4717"/>
                  </a:lnTo>
                  <a:lnTo>
                    <a:pt x="4400" y="4992"/>
                  </a:lnTo>
                  <a:lnTo>
                    <a:pt x="4524" y="5144"/>
                  </a:lnTo>
                  <a:lnTo>
                    <a:pt x="4676" y="5282"/>
                  </a:lnTo>
                  <a:lnTo>
                    <a:pt x="4676" y="5392"/>
                  </a:lnTo>
                  <a:lnTo>
                    <a:pt x="4676" y="5489"/>
                  </a:lnTo>
                  <a:lnTo>
                    <a:pt x="4690" y="5710"/>
                  </a:lnTo>
                  <a:lnTo>
                    <a:pt x="4690" y="5985"/>
                  </a:lnTo>
                  <a:lnTo>
                    <a:pt x="4717" y="6247"/>
                  </a:lnTo>
                  <a:lnTo>
                    <a:pt x="4786" y="6730"/>
                  </a:lnTo>
                  <a:lnTo>
                    <a:pt x="4828" y="6965"/>
                  </a:lnTo>
                  <a:lnTo>
                    <a:pt x="4883" y="7185"/>
                  </a:lnTo>
                  <a:lnTo>
                    <a:pt x="4924" y="7392"/>
                  </a:lnTo>
                  <a:lnTo>
                    <a:pt x="4938" y="7420"/>
                  </a:lnTo>
                  <a:lnTo>
                    <a:pt x="4952" y="7447"/>
                  </a:lnTo>
                  <a:lnTo>
                    <a:pt x="4966" y="7461"/>
                  </a:lnTo>
                  <a:lnTo>
                    <a:pt x="4993" y="7475"/>
                  </a:lnTo>
                  <a:lnTo>
                    <a:pt x="5035" y="7475"/>
                  </a:lnTo>
                  <a:lnTo>
                    <a:pt x="5021" y="7544"/>
                  </a:lnTo>
                  <a:lnTo>
                    <a:pt x="4993" y="7627"/>
                  </a:lnTo>
                  <a:lnTo>
                    <a:pt x="4993" y="7682"/>
                  </a:lnTo>
                  <a:lnTo>
                    <a:pt x="5007" y="7723"/>
                  </a:lnTo>
                  <a:lnTo>
                    <a:pt x="5021" y="7723"/>
                  </a:lnTo>
                  <a:lnTo>
                    <a:pt x="5062" y="7696"/>
                  </a:lnTo>
                  <a:lnTo>
                    <a:pt x="5104" y="7640"/>
                  </a:lnTo>
                  <a:lnTo>
                    <a:pt x="5145" y="7530"/>
                  </a:lnTo>
                  <a:lnTo>
                    <a:pt x="5159" y="7613"/>
                  </a:lnTo>
                  <a:lnTo>
                    <a:pt x="5200" y="7696"/>
                  </a:lnTo>
                  <a:lnTo>
                    <a:pt x="5200" y="7709"/>
                  </a:lnTo>
                  <a:lnTo>
                    <a:pt x="5214" y="7696"/>
                  </a:lnTo>
                  <a:lnTo>
                    <a:pt x="5228" y="7654"/>
                  </a:lnTo>
                  <a:lnTo>
                    <a:pt x="5241" y="7599"/>
                  </a:lnTo>
                  <a:lnTo>
                    <a:pt x="5228" y="7502"/>
                  </a:lnTo>
                  <a:lnTo>
                    <a:pt x="5283" y="7585"/>
                  </a:lnTo>
                  <a:lnTo>
                    <a:pt x="5366" y="7654"/>
                  </a:lnTo>
                  <a:lnTo>
                    <a:pt x="5379" y="7599"/>
                  </a:lnTo>
                  <a:lnTo>
                    <a:pt x="5366" y="7558"/>
                  </a:lnTo>
                  <a:lnTo>
                    <a:pt x="5338" y="7516"/>
                  </a:lnTo>
                  <a:lnTo>
                    <a:pt x="5310" y="7461"/>
                  </a:lnTo>
                  <a:lnTo>
                    <a:pt x="5228" y="7351"/>
                  </a:lnTo>
                  <a:lnTo>
                    <a:pt x="5214" y="7351"/>
                  </a:lnTo>
                  <a:lnTo>
                    <a:pt x="5090" y="6868"/>
                  </a:lnTo>
                  <a:lnTo>
                    <a:pt x="5048" y="6634"/>
                  </a:lnTo>
                  <a:lnTo>
                    <a:pt x="5021" y="6509"/>
                  </a:lnTo>
                  <a:lnTo>
                    <a:pt x="5021" y="6385"/>
                  </a:lnTo>
                  <a:lnTo>
                    <a:pt x="5048" y="6137"/>
                  </a:lnTo>
                  <a:lnTo>
                    <a:pt x="5104" y="5903"/>
                  </a:lnTo>
                  <a:lnTo>
                    <a:pt x="5172" y="5682"/>
                  </a:lnTo>
                  <a:lnTo>
                    <a:pt x="5200" y="5572"/>
                  </a:lnTo>
                  <a:lnTo>
                    <a:pt x="5214" y="5461"/>
                  </a:lnTo>
                  <a:lnTo>
                    <a:pt x="5200" y="5337"/>
                  </a:lnTo>
                  <a:lnTo>
                    <a:pt x="5186" y="5213"/>
                  </a:lnTo>
                  <a:lnTo>
                    <a:pt x="5090" y="4924"/>
                  </a:lnTo>
                  <a:lnTo>
                    <a:pt x="5076" y="4924"/>
                  </a:lnTo>
                  <a:lnTo>
                    <a:pt x="4952" y="4896"/>
                  </a:lnTo>
                  <a:lnTo>
                    <a:pt x="4883" y="4896"/>
                  </a:lnTo>
                  <a:lnTo>
                    <a:pt x="4800" y="4910"/>
                  </a:lnTo>
                  <a:lnTo>
                    <a:pt x="4759" y="4924"/>
                  </a:lnTo>
                  <a:lnTo>
                    <a:pt x="4717" y="4937"/>
                  </a:lnTo>
                  <a:lnTo>
                    <a:pt x="4704" y="4937"/>
                  </a:lnTo>
                  <a:lnTo>
                    <a:pt x="4676" y="4910"/>
                  </a:lnTo>
                  <a:lnTo>
                    <a:pt x="4662" y="4896"/>
                  </a:lnTo>
                  <a:lnTo>
                    <a:pt x="4662" y="4882"/>
                  </a:lnTo>
                  <a:lnTo>
                    <a:pt x="4676" y="4855"/>
                  </a:lnTo>
                  <a:lnTo>
                    <a:pt x="4704" y="4827"/>
                  </a:lnTo>
                  <a:lnTo>
                    <a:pt x="4773" y="4799"/>
                  </a:lnTo>
                  <a:lnTo>
                    <a:pt x="4841" y="4786"/>
                  </a:lnTo>
                  <a:lnTo>
                    <a:pt x="4910" y="4786"/>
                  </a:lnTo>
                  <a:lnTo>
                    <a:pt x="4979" y="4799"/>
                  </a:lnTo>
                  <a:lnTo>
                    <a:pt x="5035" y="4813"/>
                  </a:lnTo>
                  <a:lnTo>
                    <a:pt x="5035" y="4813"/>
                  </a:lnTo>
                  <a:lnTo>
                    <a:pt x="5021" y="4758"/>
                  </a:lnTo>
                  <a:lnTo>
                    <a:pt x="4910" y="4703"/>
                  </a:lnTo>
                  <a:lnTo>
                    <a:pt x="4828" y="4689"/>
                  </a:lnTo>
                  <a:lnTo>
                    <a:pt x="4731" y="4675"/>
                  </a:lnTo>
                  <a:lnTo>
                    <a:pt x="4621" y="4689"/>
                  </a:lnTo>
                  <a:lnTo>
                    <a:pt x="4511" y="4703"/>
                  </a:lnTo>
                  <a:lnTo>
                    <a:pt x="4469" y="4717"/>
                  </a:lnTo>
                  <a:lnTo>
                    <a:pt x="4428" y="4703"/>
                  </a:lnTo>
                  <a:lnTo>
                    <a:pt x="4414" y="4675"/>
                  </a:lnTo>
                  <a:lnTo>
                    <a:pt x="4414" y="4662"/>
                  </a:lnTo>
                  <a:lnTo>
                    <a:pt x="4483" y="4620"/>
                  </a:lnTo>
                  <a:lnTo>
                    <a:pt x="4566" y="4579"/>
                  </a:lnTo>
                  <a:lnTo>
                    <a:pt x="4635" y="4551"/>
                  </a:lnTo>
                  <a:lnTo>
                    <a:pt x="4717" y="4537"/>
                  </a:lnTo>
                  <a:lnTo>
                    <a:pt x="4855" y="4537"/>
                  </a:lnTo>
                  <a:lnTo>
                    <a:pt x="4979" y="4551"/>
                  </a:lnTo>
                  <a:lnTo>
                    <a:pt x="4979" y="4551"/>
                  </a:lnTo>
                  <a:lnTo>
                    <a:pt x="4952" y="4413"/>
                  </a:lnTo>
                  <a:lnTo>
                    <a:pt x="4966" y="4275"/>
                  </a:lnTo>
                  <a:lnTo>
                    <a:pt x="5007" y="4013"/>
                  </a:lnTo>
                  <a:lnTo>
                    <a:pt x="5048" y="3820"/>
                  </a:lnTo>
                  <a:lnTo>
                    <a:pt x="5076" y="3696"/>
                  </a:lnTo>
                  <a:lnTo>
                    <a:pt x="5076" y="3627"/>
                  </a:lnTo>
                  <a:lnTo>
                    <a:pt x="5062" y="3586"/>
                  </a:lnTo>
                  <a:lnTo>
                    <a:pt x="5090" y="3448"/>
                  </a:lnTo>
                  <a:lnTo>
                    <a:pt x="5062" y="3269"/>
                  </a:lnTo>
                  <a:lnTo>
                    <a:pt x="5048" y="3144"/>
                  </a:lnTo>
                  <a:lnTo>
                    <a:pt x="5021" y="3034"/>
                  </a:lnTo>
                  <a:lnTo>
                    <a:pt x="4979" y="2910"/>
                  </a:lnTo>
                  <a:lnTo>
                    <a:pt x="4938" y="2800"/>
                  </a:lnTo>
                  <a:lnTo>
                    <a:pt x="4828" y="2551"/>
                  </a:lnTo>
                  <a:lnTo>
                    <a:pt x="4759" y="2427"/>
                  </a:lnTo>
                  <a:lnTo>
                    <a:pt x="4717" y="2372"/>
                  </a:lnTo>
                  <a:lnTo>
                    <a:pt x="4676" y="2331"/>
                  </a:lnTo>
                  <a:lnTo>
                    <a:pt x="4648" y="2317"/>
                  </a:lnTo>
                  <a:lnTo>
                    <a:pt x="4635" y="2331"/>
                  </a:lnTo>
                  <a:lnTo>
                    <a:pt x="4621" y="2345"/>
                  </a:lnTo>
                  <a:lnTo>
                    <a:pt x="4621" y="2358"/>
                  </a:lnTo>
                  <a:lnTo>
                    <a:pt x="4662" y="2483"/>
                  </a:lnTo>
                  <a:lnTo>
                    <a:pt x="4717" y="2607"/>
                  </a:lnTo>
                  <a:lnTo>
                    <a:pt x="4841" y="2841"/>
                  </a:lnTo>
                  <a:lnTo>
                    <a:pt x="4745" y="2731"/>
                  </a:lnTo>
                  <a:lnTo>
                    <a:pt x="4635" y="2634"/>
                  </a:lnTo>
                  <a:lnTo>
                    <a:pt x="4566" y="2496"/>
                  </a:lnTo>
                  <a:lnTo>
                    <a:pt x="4497" y="2372"/>
                  </a:lnTo>
                  <a:lnTo>
                    <a:pt x="4455" y="2317"/>
                  </a:lnTo>
                  <a:lnTo>
                    <a:pt x="4428" y="2303"/>
                  </a:lnTo>
                  <a:lnTo>
                    <a:pt x="4414" y="2303"/>
                  </a:lnTo>
                  <a:lnTo>
                    <a:pt x="4400" y="2331"/>
                  </a:lnTo>
                  <a:lnTo>
                    <a:pt x="4400" y="2372"/>
                  </a:lnTo>
                  <a:lnTo>
                    <a:pt x="4442" y="2483"/>
                  </a:lnTo>
                  <a:lnTo>
                    <a:pt x="4373" y="2441"/>
                  </a:lnTo>
                  <a:lnTo>
                    <a:pt x="4331" y="2372"/>
                  </a:lnTo>
                  <a:lnTo>
                    <a:pt x="4304" y="2289"/>
                  </a:lnTo>
                  <a:lnTo>
                    <a:pt x="4248" y="2234"/>
                  </a:lnTo>
                  <a:lnTo>
                    <a:pt x="4193" y="2179"/>
                  </a:lnTo>
                  <a:lnTo>
                    <a:pt x="4152" y="2179"/>
                  </a:lnTo>
                  <a:lnTo>
                    <a:pt x="4138" y="2193"/>
                  </a:lnTo>
                  <a:lnTo>
                    <a:pt x="4138" y="2221"/>
                  </a:lnTo>
                  <a:lnTo>
                    <a:pt x="4166" y="2331"/>
                  </a:lnTo>
                  <a:lnTo>
                    <a:pt x="4097" y="2234"/>
                  </a:lnTo>
                  <a:lnTo>
                    <a:pt x="4000" y="2152"/>
                  </a:lnTo>
                  <a:lnTo>
                    <a:pt x="3904" y="2083"/>
                  </a:lnTo>
                  <a:lnTo>
                    <a:pt x="3849" y="2055"/>
                  </a:lnTo>
                  <a:lnTo>
                    <a:pt x="3793" y="2041"/>
                  </a:lnTo>
                  <a:lnTo>
                    <a:pt x="3780" y="2041"/>
                  </a:lnTo>
                  <a:lnTo>
                    <a:pt x="3766" y="2055"/>
                  </a:lnTo>
                  <a:lnTo>
                    <a:pt x="3766" y="2069"/>
                  </a:lnTo>
                  <a:lnTo>
                    <a:pt x="3766" y="2096"/>
                  </a:lnTo>
                  <a:lnTo>
                    <a:pt x="3835" y="2165"/>
                  </a:lnTo>
                  <a:lnTo>
                    <a:pt x="3917" y="2234"/>
                  </a:lnTo>
                  <a:lnTo>
                    <a:pt x="3738" y="2179"/>
                  </a:lnTo>
                  <a:lnTo>
                    <a:pt x="3642" y="2083"/>
                  </a:lnTo>
                  <a:lnTo>
                    <a:pt x="3573" y="2027"/>
                  </a:lnTo>
                  <a:lnTo>
                    <a:pt x="3518" y="1986"/>
                  </a:lnTo>
                  <a:lnTo>
                    <a:pt x="3504" y="1986"/>
                  </a:lnTo>
                  <a:lnTo>
                    <a:pt x="3490" y="2000"/>
                  </a:lnTo>
                  <a:lnTo>
                    <a:pt x="3476" y="2014"/>
                  </a:lnTo>
                  <a:lnTo>
                    <a:pt x="3490" y="2027"/>
                  </a:lnTo>
                  <a:lnTo>
                    <a:pt x="3545" y="2138"/>
                  </a:lnTo>
                  <a:lnTo>
                    <a:pt x="3545" y="2138"/>
                  </a:lnTo>
                  <a:lnTo>
                    <a:pt x="3421" y="2110"/>
                  </a:lnTo>
                  <a:lnTo>
                    <a:pt x="3338" y="2014"/>
                  </a:lnTo>
                  <a:lnTo>
                    <a:pt x="3283" y="1958"/>
                  </a:lnTo>
                  <a:lnTo>
                    <a:pt x="3228" y="1917"/>
                  </a:lnTo>
                  <a:lnTo>
                    <a:pt x="3214" y="1931"/>
                  </a:lnTo>
                  <a:lnTo>
                    <a:pt x="3200" y="1945"/>
                  </a:lnTo>
                  <a:lnTo>
                    <a:pt x="3242" y="2027"/>
                  </a:lnTo>
                  <a:lnTo>
                    <a:pt x="3242" y="2027"/>
                  </a:lnTo>
                  <a:lnTo>
                    <a:pt x="3173" y="1972"/>
                  </a:lnTo>
                  <a:lnTo>
                    <a:pt x="3118" y="1917"/>
                  </a:lnTo>
                  <a:lnTo>
                    <a:pt x="3049" y="1890"/>
                  </a:lnTo>
                  <a:lnTo>
                    <a:pt x="2966" y="1862"/>
                  </a:lnTo>
                  <a:lnTo>
                    <a:pt x="2966" y="1876"/>
                  </a:lnTo>
                  <a:lnTo>
                    <a:pt x="2952" y="1890"/>
                  </a:lnTo>
                  <a:lnTo>
                    <a:pt x="2993" y="1986"/>
                  </a:lnTo>
                  <a:lnTo>
                    <a:pt x="3049" y="2083"/>
                  </a:lnTo>
                  <a:lnTo>
                    <a:pt x="3021" y="2083"/>
                  </a:lnTo>
                  <a:lnTo>
                    <a:pt x="2911" y="1931"/>
                  </a:lnTo>
                  <a:lnTo>
                    <a:pt x="2773" y="1821"/>
                  </a:lnTo>
                  <a:lnTo>
                    <a:pt x="2759" y="1807"/>
                  </a:lnTo>
                  <a:lnTo>
                    <a:pt x="2745" y="1821"/>
                  </a:lnTo>
                  <a:lnTo>
                    <a:pt x="2731" y="1834"/>
                  </a:lnTo>
                  <a:lnTo>
                    <a:pt x="2731" y="1848"/>
                  </a:lnTo>
                  <a:lnTo>
                    <a:pt x="2773" y="1972"/>
                  </a:lnTo>
                  <a:lnTo>
                    <a:pt x="2814" y="2083"/>
                  </a:lnTo>
                  <a:lnTo>
                    <a:pt x="2773" y="2083"/>
                  </a:lnTo>
                  <a:lnTo>
                    <a:pt x="2704" y="1986"/>
                  </a:lnTo>
                  <a:lnTo>
                    <a:pt x="2663" y="1945"/>
                  </a:lnTo>
                  <a:lnTo>
                    <a:pt x="2607" y="1903"/>
                  </a:lnTo>
                  <a:lnTo>
                    <a:pt x="2566" y="1903"/>
                  </a:lnTo>
                  <a:lnTo>
                    <a:pt x="2552" y="1931"/>
                  </a:lnTo>
                  <a:lnTo>
                    <a:pt x="2552" y="1945"/>
                  </a:lnTo>
                  <a:lnTo>
                    <a:pt x="2607" y="2110"/>
                  </a:lnTo>
                  <a:lnTo>
                    <a:pt x="2497" y="2124"/>
                  </a:lnTo>
                  <a:lnTo>
                    <a:pt x="2483" y="2027"/>
                  </a:lnTo>
                  <a:lnTo>
                    <a:pt x="2469" y="2000"/>
                  </a:lnTo>
                  <a:lnTo>
                    <a:pt x="2442" y="1986"/>
                  </a:lnTo>
                  <a:lnTo>
                    <a:pt x="2400" y="1986"/>
                  </a:lnTo>
                  <a:lnTo>
                    <a:pt x="2387" y="2000"/>
                  </a:lnTo>
                  <a:lnTo>
                    <a:pt x="2387" y="2014"/>
                  </a:lnTo>
                  <a:lnTo>
                    <a:pt x="2373" y="2152"/>
                  </a:lnTo>
                  <a:lnTo>
                    <a:pt x="2332" y="2165"/>
                  </a:lnTo>
                  <a:lnTo>
                    <a:pt x="2345" y="1972"/>
                  </a:lnTo>
                  <a:lnTo>
                    <a:pt x="2332" y="1931"/>
                  </a:lnTo>
                  <a:lnTo>
                    <a:pt x="2304" y="1917"/>
                  </a:lnTo>
                  <a:lnTo>
                    <a:pt x="2263" y="1917"/>
                  </a:lnTo>
                  <a:lnTo>
                    <a:pt x="2249" y="1931"/>
                  </a:lnTo>
                  <a:lnTo>
                    <a:pt x="2235" y="1945"/>
                  </a:lnTo>
                  <a:lnTo>
                    <a:pt x="2166" y="2083"/>
                  </a:lnTo>
                  <a:lnTo>
                    <a:pt x="2125" y="2221"/>
                  </a:lnTo>
                  <a:lnTo>
                    <a:pt x="2125" y="2165"/>
                  </a:lnTo>
                  <a:lnTo>
                    <a:pt x="2111" y="2110"/>
                  </a:lnTo>
                  <a:lnTo>
                    <a:pt x="2097" y="2069"/>
                  </a:lnTo>
                  <a:lnTo>
                    <a:pt x="2125" y="2055"/>
                  </a:lnTo>
                  <a:lnTo>
                    <a:pt x="2125" y="2041"/>
                  </a:lnTo>
                  <a:lnTo>
                    <a:pt x="2125" y="2014"/>
                  </a:lnTo>
                  <a:lnTo>
                    <a:pt x="2111" y="2000"/>
                  </a:lnTo>
                  <a:lnTo>
                    <a:pt x="2097" y="1986"/>
                  </a:lnTo>
                  <a:lnTo>
                    <a:pt x="2056" y="1986"/>
                  </a:lnTo>
                  <a:lnTo>
                    <a:pt x="2028" y="2014"/>
                  </a:lnTo>
                  <a:lnTo>
                    <a:pt x="1945" y="2165"/>
                  </a:lnTo>
                  <a:lnTo>
                    <a:pt x="1876" y="2331"/>
                  </a:lnTo>
                  <a:lnTo>
                    <a:pt x="1752" y="2386"/>
                  </a:lnTo>
                  <a:lnTo>
                    <a:pt x="1766" y="2345"/>
                  </a:lnTo>
                  <a:lnTo>
                    <a:pt x="1821" y="2248"/>
                  </a:lnTo>
                  <a:lnTo>
                    <a:pt x="1835" y="2193"/>
                  </a:lnTo>
                  <a:lnTo>
                    <a:pt x="1821" y="2138"/>
                  </a:lnTo>
                  <a:lnTo>
                    <a:pt x="1794" y="2124"/>
                  </a:lnTo>
                  <a:lnTo>
                    <a:pt x="1752" y="2124"/>
                  </a:lnTo>
                  <a:lnTo>
                    <a:pt x="1739" y="2138"/>
                  </a:lnTo>
                  <a:lnTo>
                    <a:pt x="1656" y="2221"/>
                  </a:lnTo>
                  <a:lnTo>
                    <a:pt x="1601" y="2317"/>
                  </a:lnTo>
                  <a:lnTo>
                    <a:pt x="1573" y="2414"/>
                  </a:lnTo>
                  <a:lnTo>
                    <a:pt x="1532" y="2524"/>
                  </a:lnTo>
                  <a:lnTo>
                    <a:pt x="1463" y="2579"/>
                  </a:lnTo>
                  <a:lnTo>
                    <a:pt x="1463" y="2579"/>
                  </a:lnTo>
                  <a:lnTo>
                    <a:pt x="1490" y="2469"/>
                  </a:lnTo>
                  <a:lnTo>
                    <a:pt x="1490" y="2414"/>
                  </a:lnTo>
                  <a:lnTo>
                    <a:pt x="1490" y="2358"/>
                  </a:lnTo>
                  <a:lnTo>
                    <a:pt x="1490" y="2345"/>
                  </a:lnTo>
                  <a:lnTo>
                    <a:pt x="1476" y="2345"/>
                  </a:lnTo>
                  <a:lnTo>
                    <a:pt x="1435" y="2372"/>
                  </a:lnTo>
                  <a:lnTo>
                    <a:pt x="1408" y="2414"/>
                  </a:lnTo>
                  <a:lnTo>
                    <a:pt x="1352" y="2510"/>
                  </a:lnTo>
                  <a:lnTo>
                    <a:pt x="1325" y="2620"/>
                  </a:lnTo>
                  <a:lnTo>
                    <a:pt x="1297" y="2717"/>
                  </a:lnTo>
                  <a:lnTo>
                    <a:pt x="1270" y="2758"/>
                  </a:lnTo>
                  <a:lnTo>
                    <a:pt x="1256" y="2662"/>
                  </a:lnTo>
                  <a:lnTo>
                    <a:pt x="1228" y="2565"/>
                  </a:lnTo>
                  <a:lnTo>
                    <a:pt x="1214" y="2551"/>
                  </a:lnTo>
                  <a:lnTo>
                    <a:pt x="1201" y="2551"/>
                  </a:lnTo>
                  <a:lnTo>
                    <a:pt x="1159" y="2634"/>
                  </a:lnTo>
                  <a:lnTo>
                    <a:pt x="1118" y="2717"/>
                  </a:lnTo>
                  <a:lnTo>
                    <a:pt x="1090" y="2814"/>
                  </a:lnTo>
                  <a:lnTo>
                    <a:pt x="1063" y="2910"/>
                  </a:lnTo>
                  <a:lnTo>
                    <a:pt x="1035" y="2800"/>
                  </a:lnTo>
                  <a:lnTo>
                    <a:pt x="1021" y="2786"/>
                  </a:lnTo>
                  <a:lnTo>
                    <a:pt x="1008" y="2786"/>
                  </a:lnTo>
                  <a:lnTo>
                    <a:pt x="994" y="2800"/>
                  </a:lnTo>
                  <a:lnTo>
                    <a:pt x="980" y="2814"/>
                  </a:lnTo>
                  <a:lnTo>
                    <a:pt x="966" y="3020"/>
                  </a:lnTo>
                  <a:lnTo>
                    <a:pt x="952" y="3241"/>
                  </a:lnTo>
                  <a:lnTo>
                    <a:pt x="897" y="3089"/>
                  </a:lnTo>
                  <a:lnTo>
                    <a:pt x="883" y="3089"/>
                  </a:lnTo>
                  <a:lnTo>
                    <a:pt x="842" y="3158"/>
                  </a:lnTo>
                  <a:lnTo>
                    <a:pt x="815" y="3227"/>
                  </a:lnTo>
                  <a:lnTo>
                    <a:pt x="801" y="3296"/>
                  </a:lnTo>
                  <a:lnTo>
                    <a:pt x="801" y="3379"/>
                  </a:lnTo>
                  <a:lnTo>
                    <a:pt x="773" y="3351"/>
                  </a:lnTo>
                  <a:lnTo>
                    <a:pt x="773" y="3338"/>
                  </a:lnTo>
                  <a:lnTo>
                    <a:pt x="773" y="3296"/>
                  </a:lnTo>
                  <a:lnTo>
                    <a:pt x="759" y="3269"/>
                  </a:lnTo>
                  <a:lnTo>
                    <a:pt x="773" y="3213"/>
                  </a:lnTo>
                  <a:lnTo>
                    <a:pt x="773" y="3172"/>
                  </a:lnTo>
                  <a:lnTo>
                    <a:pt x="746" y="3158"/>
                  </a:lnTo>
                  <a:lnTo>
                    <a:pt x="718" y="3144"/>
                  </a:lnTo>
                  <a:lnTo>
                    <a:pt x="677" y="3144"/>
                  </a:lnTo>
                  <a:lnTo>
                    <a:pt x="704" y="3103"/>
                  </a:lnTo>
                  <a:lnTo>
                    <a:pt x="704" y="3076"/>
                  </a:lnTo>
                  <a:lnTo>
                    <a:pt x="690" y="3034"/>
                  </a:lnTo>
                  <a:lnTo>
                    <a:pt x="663" y="3020"/>
                  </a:lnTo>
                  <a:lnTo>
                    <a:pt x="635" y="3007"/>
                  </a:lnTo>
                  <a:lnTo>
                    <a:pt x="649" y="2910"/>
                  </a:lnTo>
                  <a:lnTo>
                    <a:pt x="663" y="2896"/>
                  </a:lnTo>
                  <a:lnTo>
                    <a:pt x="677" y="2882"/>
                  </a:lnTo>
                  <a:lnTo>
                    <a:pt x="677" y="2827"/>
                  </a:lnTo>
                  <a:lnTo>
                    <a:pt x="649" y="2800"/>
                  </a:lnTo>
                  <a:lnTo>
                    <a:pt x="621" y="2786"/>
                  </a:lnTo>
                  <a:lnTo>
                    <a:pt x="594" y="2786"/>
                  </a:lnTo>
                  <a:lnTo>
                    <a:pt x="594" y="2772"/>
                  </a:lnTo>
                  <a:lnTo>
                    <a:pt x="621" y="2731"/>
                  </a:lnTo>
                  <a:lnTo>
                    <a:pt x="621" y="2689"/>
                  </a:lnTo>
                  <a:lnTo>
                    <a:pt x="594" y="2662"/>
                  </a:lnTo>
                  <a:lnTo>
                    <a:pt x="552" y="2648"/>
                  </a:lnTo>
                  <a:lnTo>
                    <a:pt x="497" y="2648"/>
                  </a:lnTo>
                  <a:lnTo>
                    <a:pt x="484" y="2620"/>
                  </a:lnTo>
                  <a:lnTo>
                    <a:pt x="497" y="2620"/>
                  </a:lnTo>
                  <a:lnTo>
                    <a:pt x="525" y="2607"/>
                  </a:lnTo>
                  <a:lnTo>
                    <a:pt x="539" y="2579"/>
                  </a:lnTo>
                  <a:lnTo>
                    <a:pt x="566" y="2538"/>
                  </a:lnTo>
                  <a:lnTo>
                    <a:pt x="552" y="2483"/>
                  </a:lnTo>
                  <a:lnTo>
                    <a:pt x="539" y="2469"/>
                  </a:lnTo>
                  <a:lnTo>
                    <a:pt x="511" y="2441"/>
                  </a:lnTo>
                  <a:lnTo>
                    <a:pt x="525" y="2427"/>
                  </a:lnTo>
                  <a:lnTo>
                    <a:pt x="635" y="2427"/>
                  </a:lnTo>
                  <a:lnTo>
                    <a:pt x="663" y="2400"/>
                  </a:lnTo>
                  <a:lnTo>
                    <a:pt x="677" y="2386"/>
                  </a:lnTo>
                  <a:lnTo>
                    <a:pt x="690" y="2358"/>
                  </a:lnTo>
                  <a:lnTo>
                    <a:pt x="690" y="2303"/>
                  </a:lnTo>
                  <a:lnTo>
                    <a:pt x="677" y="2276"/>
                  </a:lnTo>
                  <a:lnTo>
                    <a:pt x="649" y="2262"/>
                  </a:lnTo>
                  <a:lnTo>
                    <a:pt x="539" y="2179"/>
                  </a:lnTo>
                  <a:lnTo>
                    <a:pt x="539" y="2165"/>
                  </a:lnTo>
                  <a:lnTo>
                    <a:pt x="566" y="2179"/>
                  </a:lnTo>
                  <a:lnTo>
                    <a:pt x="594" y="2193"/>
                  </a:lnTo>
                  <a:lnTo>
                    <a:pt x="621" y="2193"/>
                  </a:lnTo>
                  <a:lnTo>
                    <a:pt x="663" y="2165"/>
                  </a:lnTo>
                  <a:lnTo>
                    <a:pt x="690" y="2152"/>
                  </a:lnTo>
                  <a:lnTo>
                    <a:pt x="690" y="2124"/>
                  </a:lnTo>
                  <a:lnTo>
                    <a:pt x="690" y="2096"/>
                  </a:lnTo>
                  <a:lnTo>
                    <a:pt x="677" y="2069"/>
                  </a:lnTo>
                  <a:lnTo>
                    <a:pt x="635" y="1986"/>
                  </a:lnTo>
                  <a:lnTo>
                    <a:pt x="635" y="1972"/>
                  </a:lnTo>
                  <a:lnTo>
                    <a:pt x="704" y="2000"/>
                  </a:lnTo>
                  <a:lnTo>
                    <a:pt x="759" y="2000"/>
                  </a:lnTo>
                  <a:lnTo>
                    <a:pt x="773" y="1986"/>
                  </a:lnTo>
                  <a:lnTo>
                    <a:pt x="787" y="1958"/>
                  </a:lnTo>
                  <a:lnTo>
                    <a:pt x="801" y="1903"/>
                  </a:lnTo>
                  <a:lnTo>
                    <a:pt x="801" y="1876"/>
                  </a:lnTo>
                  <a:lnTo>
                    <a:pt x="787" y="1862"/>
                  </a:lnTo>
                  <a:lnTo>
                    <a:pt x="746" y="1821"/>
                  </a:lnTo>
                  <a:lnTo>
                    <a:pt x="759" y="1793"/>
                  </a:lnTo>
                  <a:lnTo>
                    <a:pt x="759" y="1765"/>
                  </a:lnTo>
                  <a:lnTo>
                    <a:pt x="759" y="1738"/>
                  </a:lnTo>
                  <a:lnTo>
                    <a:pt x="746" y="1710"/>
                  </a:lnTo>
                  <a:lnTo>
                    <a:pt x="718" y="1683"/>
                  </a:lnTo>
                  <a:lnTo>
                    <a:pt x="815" y="1710"/>
                  </a:lnTo>
                  <a:lnTo>
                    <a:pt x="870" y="1710"/>
                  </a:lnTo>
                  <a:lnTo>
                    <a:pt x="911" y="1669"/>
                  </a:lnTo>
                  <a:lnTo>
                    <a:pt x="925" y="1627"/>
                  </a:lnTo>
                  <a:lnTo>
                    <a:pt x="911" y="1600"/>
                  </a:lnTo>
                  <a:lnTo>
                    <a:pt x="897" y="1572"/>
                  </a:lnTo>
                  <a:lnTo>
                    <a:pt x="828" y="1503"/>
                  </a:lnTo>
                  <a:lnTo>
                    <a:pt x="828" y="1503"/>
                  </a:lnTo>
                  <a:lnTo>
                    <a:pt x="897" y="1517"/>
                  </a:lnTo>
                  <a:lnTo>
                    <a:pt x="939" y="1517"/>
                  </a:lnTo>
                  <a:lnTo>
                    <a:pt x="980" y="1490"/>
                  </a:lnTo>
                  <a:lnTo>
                    <a:pt x="994" y="1434"/>
                  </a:lnTo>
                  <a:lnTo>
                    <a:pt x="980" y="1407"/>
                  </a:lnTo>
                  <a:lnTo>
                    <a:pt x="966" y="1393"/>
                  </a:lnTo>
                  <a:lnTo>
                    <a:pt x="1008" y="1365"/>
                  </a:lnTo>
                  <a:lnTo>
                    <a:pt x="1021" y="1338"/>
                  </a:lnTo>
                  <a:lnTo>
                    <a:pt x="1035" y="1297"/>
                  </a:lnTo>
                  <a:lnTo>
                    <a:pt x="1021" y="1269"/>
                  </a:lnTo>
                  <a:lnTo>
                    <a:pt x="980" y="1214"/>
                  </a:lnTo>
                  <a:lnTo>
                    <a:pt x="1021" y="1200"/>
                  </a:lnTo>
                  <a:lnTo>
                    <a:pt x="1049" y="1172"/>
                  </a:lnTo>
                  <a:lnTo>
                    <a:pt x="1063" y="1145"/>
                  </a:lnTo>
                  <a:lnTo>
                    <a:pt x="1063" y="1103"/>
                  </a:lnTo>
                  <a:lnTo>
                    <a:pt x="994" y="993"/>
                  </a:lnTo>
                  <a:lnTo>
                    <a:pt x="1008" y="966"/>
                  </a:lnTo>
                  <a:lnTo>
                    <a:pt x="1035" y="979"/>
                  </a:lnTo>
                  <a:lnTo>
                    <a:pt x="1063" y="993"/>
                  </a:lnTo>
                  <a:lnTo>
                    <a:pt x="1077" y="993"/>
                  </a:lnTo>
                  <a:lnTo>
                    <a:pt x="1118" y="966"/>
                  </a:lnTo>
                  <a:lnTo>
                    <a:pt x="1132" y="924"/>
                  </a:lnTo>
                  <a:lnTo>
                    <a:pt x="1132" y="897"/>
                  </a:lnTo>
                  <a:lnTo>
                    <a:pt x="1118" y="883"/>
                  </a:lnTo>
                  <a:lnTo>
                    <a:pt x="1049" y="800"/>
                  </a:lnTo>
                  <a:lnTo>
                    <a:pt x="1049" y="786"/>
                  </a:lnTo>
                  <a:lnTo>
                    <a:pt x="1090" y="786"/>
                  </a:lnTo>
                  <a:lnTo>
                    <a:pt x="1118" y="759"/>
                  </a:lnTo>
                  <a:lnTo>
                    <a:pt x="1118" y="731"/>
                  </a:lnTo>
                  <a:lnTo>
                    <a:pt x="1104" y="690"/>
                  </a:lnTo>
                  <a:lnTo>
                    <a:pt x="1077" y="662"/>
                  </a:lnTo>
                  <a:lnTo>
                    <a:pt x="1132" y="579"/>
                  </a:lnTo>
                  <a:lnTo>
                    <a:pt x="1146" y="552"/>
                  </a:lnTo>
                  <a:lnTo>
                    <a:pt x="1132" y="510"/>
                  </a:lnTo>
                  <a:lnTo>
                    <a:pt x="1118" y="483"/>
                  </a:lnTo>
                  <a:lnTo>
                    <a:pt x="1077" y="469"/>
                  </a:lnTo>
                  <a:lnTo>
                    <a:pt x="1077" y="441"/>
                  </a:lnTo>
                  <a:lnTo>
                    <a:pt x="1063" y="414"/>
                  </a:lnTo>
                  <a:lnTo>
                    <a:pt x="1049" y="400"/>
                  </a:lnTo>
                  <a:lnTo>
                    <a:pt x="1063" y="359"/>
                  </a:lnTo>
                  <a:lnTo>
                    <a:pt x="1063" y="331"/>
                  </a:lnTo>
                  <a:lnTo>
                    <a:pt x="1049" y="290"/>
                  </a:lnTo>
                  <a:lnTo>
                    <a:pt x="1035" y="276"/>
                  </a:lnTo>
                  <a:lnTo>
                    <a:pt x="1008" y="262"/>
                  </a:lnTo>
                  <a:lnTo>
                    <a:pt x="994" y="235"/>
                  </a:lnTo>
                  <a:lnTo>
                    <a:pt x="980" y="193"/>
                  </a:lnTo>
                  <a:lnTo>
                    <a:pt x="952" y="152"/>
                  </a:lnTo>
                  <a:lnTo>
                    <a:pt x="952" y="124"/>
                  </a:lnTo>
                  <a:lnTo>
                    <a:pt x="939" y="97"/>
                  </a:lnTo>
                  <a:lnTo>
                    <a:pt x="925" y="83"/>
                  </a:lnTo>
                  <a:lnTo>
                    <a:pt x="897" y="69"/>
                  </a:lnTo>
                  <a:lnTo>
                    <a:pt x="842" y="55"/>
                  </a:lnTo>
                  <a:lnTo>
                    <a:pt x="828" y="42"/>
                  </a:lnTo>
                  <a:lnTo>
                    <a:pt x="801" y="28"/>
                  </a:lnTo>
                  <a:lnTo>
                    <a:pt x="773" y="14"/>
                  </a:lnTo>
                  <a:lnTo>
                    <a:pt x="73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/>
                <a:t> </a:t>
              </a:r>
            </a:p>
          </p:txBody>
        </p:sp>
        <p:sp>
          <p:nvSpPr>
            <p:cNvPr id="52" name="Shape 52"/>
            <p:cNvSpPr/>
            <p:nvPr/>
          </p:nvSpPr>
          <p:spPr>
            <a:xfrm>
              <a:off x="3669325" y="3197425"/>
              <a:ext cx="72775" cy="86225"/>
            </a:xfrm>
            <a:custGeom>
              <a:avLst/>
              <a:gdLst/>
              <a:ahLst/>
              <a:cxnLst/>
              <a:rect l="0" t="0" r="0" b="0"/>
              <a:pathLst>
                <a:path w="2911" h="3449" extrusionOk="0">
                  <a:moveTo>
                    <a:pt x="317" y="1642"/>
                  </a:moveTo>
                  <a:lnTo>
                    <a:pt x="442" y="1683"/>
                  </a:lnTo>
                  <a:lnTo>
                    <a:pt x="566" y="1725"/>
                  </a:lnTo>
                  <a:lnTo>
                    <a:pt x="648" y="1780"/>
                  </a:lnTo>
                  <a:lnTo>
                    <a:pt x="731" y="1835"/>
                  </a:lnTo>
                  <a:lnTo>
                    <a:pt x="786" y="1890"/>
                  </a:lnTo>
                  <a:lnTo>
                    <a:pt x="828" y="1959"/>
                  </a:lnTo>
                  <a:lnTo>
                    <a:pt x="855" y="2028"/>
                  </a:lnTo>
                  <a:lnTo>
                    <a:pt x="869" y="2083"/>
                  </a:lnTo>
                  <a:lnTo>
                    <a:pt x="883" y="2207"/>
                  </a:lnTo>
                  <a:lnTo>
                    <a:pt x="883" y="2318"/>
                  </a:lnTo>
                  <a:lnTo>
                    <a:pt x="855" y="2414"/>
                  </a:lnTo>
                  <a:lnTo>
                    <a:pt x="704" y="2387"/>
                  </a:lnTo>
                  <a:lnTo>
                    <a:pt x="593" y="2359"/>
                  </a:lnTo>
                  <a:lnTo>
                    <a:pt x="497" y="2304"/>
                  </a:lnTo>
                  <a:lnTo>
                    <a:pt x="414" y="2263"/>
                  </a:lnTo>
                  <a:lnTo>
                    <a:pt x="359" y="2194"/>
                  </a:lnTo>
                  <a:lnTo>
                    <a:pt x="317" y="2139"/>
                  </a:lnTo>
                  <a:lnTo>
                    <a:pt x="290" y="2070"/>
                  </a:lnTo>
                  <a:lnTo>
                    <a:pt x="262" y="2001"/>
                  </a:lnTo>
                  <a:lnTo>
                    <a:pt x="262" y="1932"/>
                  </a:lnTo>
                  <a:lnTo>
                    <a:pt x="262" y="1863"/>
                  </a:lnTo>
                  <a:lnTo>
                    <a:pt x="276" y="1752"/>
                  </a:lnTo>
                  <a:lnTo>
                    <a:pt x="317" y="1642"/>
                  </a:lnTo>
                  <a:close/>
                  <a:moveTo>
                    <a:pt x="1890" y="2125"/>
                  </a:moveTo>
                  <a:lnTo>
                    <a:pt x="2000" y="2166"/>
                  </a:lnTo>
                  <a:lnTo>
                    <a:pt x="2138" y="2207"/>
                  </a:lnTo>
                  <a:lnTo>
                    <a:pt x="2097" y="2318"/>
                  </a:lnTo>
                  <a:lnTo>
                    <a:pt x="2041" y="2414"/>
                  </a:lnTo>
                  <a:lnTo>
                    <a:pt x="2014" y="2469"/>
                  </a:lnTo>
                  <a:lnTo>
                    <a:pt x="1959" y="2525"/>
                  </a:lnTo>
                  <a:lnTo>
                    <a:pt x="1917" y="2566"/>
                  </a:lnTo>
                  <a:lnTo>
                    <a:pt x="1848" y="2607"/>
                  </a:lnTo>
                  <a:lnTo>
                    <a:pt x="1779" y="2635"/>
                  </a:lnTo>
                  <a:lnTo>
                    <a:pt x="1697" y="2649"/>
                  </a:lnTo>
                  <a:lnTo>
                    <a:pt x="1600" y="2649"/>
                  </a:lnTo>
                  <a:lnTo>
                    <a:pt x="1503" y="2635"/>
                  </a:lnTo>
                  <a:lnTo>
                    <a:pt x="1379" y="2594"/>
                  </a:lnTo>
                  <a:lnTo>
                    <a:pt x="1255" y="2525"/>
                  </a:lnTo>
                  <a:lnTo>
                    <a:pt x="1283" y="2428"/>
                  </a:lnTo>
                  <a:lnTo>
                    <a:pt x="1338" y="2332"/>
                  </a:lnTo>
                  <a:lnTo>
                    <a:pt x="1421" y="2249"/>
                  </a:lnTo>
                  <a:lnTo>
                    <a:pt x="1476" y="2207"/>
                  </a:lnTo>
                  <a:lnTo>
                    <a:pt x="1531" y="2166"/>
                  </a:lnTo>
                  <a:lnTo>
                    <a:pt x="1600" y="2139"/>
                  </a:lnTo>
                  <a:lnTo>
                    <a:pt x="1683" y="2125"/>
                  </a:lnTo>
                  <a:close/>
                  <a:moveTo>
                    <a:pt x="331" y="1"/>
                  </a:moveTo>
                  <a:lnTo>
                    <a:pt x="304" y="28"/>
                  </a:lnTo>
                  <a:lnTo>
                    <a:pt x="276" y="56"/>
                  </a:lnTo>
                  <a:lnTo>
                    <a:pt x="221" y="291"/>
                  </a:lnTo>
                  <a:lnTo>
                    <a:pt x="166" y="594"/>
                  </a:lnTo>
                  <a:lnTo>
                    <a:pt x="97" y="994"/>
                  </a:lnTo>
                  <a:lnTo>
                    <a:pt x="69" y="1228"/>
                  </a:lnTo>
                  <a:lnTo>
                    <a:pt x="28" y="1463"/>
                  </a:lnTo>
                  <a:lnTo>
                    <a:pt x="0" y="1697"/>
                  </a:lnTo>
                  <a:lnTo>
                    <a:pt x="0" y="1821"/>
                  </a:lnTo>
                  <a:lnTo>
                    <a:pt x="0" y="1932"/>
                  </a:lnTo>
                  <a:lnTo>
                    <a:pt x="28" y="2083"/>
                  </a:lnTo>
                  <a:lnTo>
                    <a:pt x="69" y="2221"/>
                  </a:lnTo>
                  <a:lnTo>
                    <a:pt x="111" y="2359"/>
                  </a:lnTo>
                  <a:lnTo>
                    <a:pt x="166" y="2497"/>
                  </a:lnTo>
                  <a:lnTo>
                    <a:pt x="235" y="2635"/>
                  </a:lnTo>
                  <a:lnTo>
                    <a:pt x="304" y="2759"/>
                  </a:lnTo>
                  <a:lnTo>
                    <a:pt x="386" y="2883"/>
                  </a:lnTo>
                  <a:lnTo>
                    <a:pt x="469" y="2980"/>
                  </a:lnTo>
                  <a:lnTo>
                    <a:pt x="579" y="3062"/>
                  </a:lnTo>
                  <a:lnTo>
                    <a:pt x="690" y="3131"/>
                  </a:lnTo>
                  <a:lnTo>
                    <a:pt x="828" y="3159"/>
                  </a:lnTo>
                  <a:lnTo>
                    <a:pt x="979" y="3173"/>
                  </a:lnTo>
                  <a:lnTo>
                    <a:pt x="1214" y="3159"/>
                  </a:lnTo>
                  <a:lnTo>
                    <a:pt x="1448" y="3118"/>
                  </a:lnTo>
                  <a:lnTo>
                    <a:pt x="1669" y="3049"/>
                  </a:lnTo>
                  <a:lnTo>
                    <a:pt x="1779" y="3007"/>
                  </a:lnTo>
                  <a:lnTo>
                    <a:pt x="1876" y="2952"/>
                  </a:lnTo>
                  <a:lnTo>
                    <a:pt x="1903" y="2966"/>
                  </a:lnTo>
                  <a:lnTo>
                    <a:pt x="2014" y="3035"/>
                  </a:lnTo>
                  <a:lnTo>
                    <a:pt x="2110" y="3104"/>
                  </a:lnTo>
                  <a:lnTo>
                    <a:pt x="2179" y="3187"/>
                  </a:lnTo>
                  <a:lnTo>
                    <a:pt x="2248" y="3269"/>
                  </a:lnTo>
                  <a:lnTo>
                    <a:pt x="2317" y="3352"/>
                  </a:lnTo>
                  <a:lnTo>
                    <a:pt x="2386" y="3435"/>
                  </a:lnTo>
                  <a:lnTo>
                    <a:pt x="2414" y="3449"/>
                  </a:lnTo>
                  <a:lnTo>
                    <a:pt x="2427" y="3449"/>
                  </a:lnTo>
                  <a:lnTo>
                    <a:pt x="2441" y="3435"/>
                  </a:lnTo>
                  <a:lnTo>
                    <a:pt x="2441" y="3421"/>
                  </a:lnTo>
                  <a:lnTo>
                    <a:pt x="2441" y="3352"/>
                  </a:lnTo>
                  <a:lnTo>
                    <a:pt x="2427" y="3297"/>
                  </a:lnTo>
                  <a:lnTo>
                    <a:pt x="2386" y="3228"/>
                  </a:lnTo>
                  <a:lnTo>
                    <a:pt x="2359" y="3173"/>
                  </a:lnTo>
                  <a:lnTo>
                    <a:pt x="2262" y="3076"/>
                  </a:lnTo>
                  <a:lnTo>
                    <a:pt x="2165" y="2994"/>
                  </a:lnTo>
                  <a:lnTo>
                    <a:pt x="2097" y="2925"/>
                  </a:lnTo>
                  <a:lnTo>
                    <a:pt x="2014" y="2869"/>
                  </a:lnTo>
                  <a:lnTo>
                    <a:pt x="2138" y="2759"/>
                  </a:lnTo>
                  <a:lnTo>
                    <a:pt x="2234" y="2649"/>
                  </a:lnTo>
                  <a:lnTo>
                    <a:pt x="2317" y="2538"/>
                  </a:lnTo>
                  <a:lnTo>
                    <a:pt x="2400" y="2401"/>
                  </a:lnTo>
                  <a:lnTo>
                    <a:pt x="2579" y="2028"/>
                  </a:lnTo>
                  <a:lnTo>
                    <a:pt x="2717" y="1683"/>
                  </a:lnTo>
                  <a:lnTo>
                    <a:pt x="2800" y="1490"/>
                  </a:lnTo>
                  <a:lnTo>
                    <a:pt x="2869" y="1146"/>
                  </a:lnTo>
                  <a:lnTo>
                    <a:pt x="2896" y="966"/>
                  </a:lnTo>
                  <a:lnTo>
                    <a:pt x="2910" y="801"/>
                  </a:lnTo>
                  <a:lnTo>
                    <a:pt x="2896" y="759"/>
                  </a:lnTo>
                  <a:lnTo>
                    <a:pt x="2869" y="732"/>
                  </a:lnTo>
                  <a:lnTo>
                    <a:pt x="2827" y="718"/>
                  </a:lnTo>
                  <a:lnTo>
                    <a:pt x="2786" y="732"/>
                  </a:lnTo>
                  <a:lnTo>
                    <a:pt x="2690" y="787"/>
                  </a:lnTo>
                  <a:lnTo>
                    <a:pt x="2607" y="856"/>
                  </a:lnTo>
                  <a:lnTo>
                    <a:pt x="2441" y="1035"/>
                  </a:lnTo>
                  <a:lnTo>
                    <a:pt x="2276" y="1228"/>
                  </a:lnTo>
                  <a:lnTo>
                    <a:pt x="2124" y="1394"/>
                  </a:lnTo>
                  <a:lnTo>
                    <a:pt x="1972" y="1283"/>
                  </a:lnTo>
                  <a:lnTo>
                    <a:pt x="1821" y="1201"/>
                  </a:lnTo>
                  <a:lnTo>
                    <a:pt x="1655" y="1132"/>
                  </a:lnTo>
                  <a:lnTo>
                    <a:pt x="1490" y="1077"/>
                  </a:lnTo>
                  <a:lnTo>
                    <a:pt x="1255" y="1008"/>
                  </a:lnTo>
                  <a:lnTo>
                    <a:pt x="993" y="939"/>
                  </a:lnTo>
                  <a:lnTo>
                    <a:pt x="773" y="884"/>
                  </a:lnTo>
                  <a:lnTo>
                    <a:pt x="704" y="856"/>
                  </a:lnTo>
                  <a:lnTo>
                    <a:pt x="676" y="828"/>
                  </a:lnTo>
                  <a:lnTo>
                    <a:pt x="648" y="690"/>
                  </a:lnTo>
                  <a:lnTo>
                    <a:pt x="593" y="553"/>
                  </a:lnTo>
                  <a:lnTo>
                    <a:pt x="566" y="428"/>
                  </a:lnTo>
                  <a:lnTo>
                    <a:pt x="511" y="277"/>
                  </a:lnTo>
                  <a:lnTo>
                    <a:pt x="469" y="139"/>
                  </a:lnTo>
                  <a:lnTo>
                    <a:pt x="442" y="70"/>
                  </a:lnTo>
                  <a:lnTo>
                    <a:pt x="414" y="28"/>
                  </a:lnTo>
                  <a:lnTo>
                    <a:pt x="37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3" name="Shape 53"/>
            <p:cNvSpPr/>
            <p:nvPr/>
          </p:nvSpPr>
          <p:spPr>
            <a:xfrm>
              <a:off x="3709325" y="3253300"/>
              <a:ext cx="4150" cy="7950"/>
            </a:xfrm>
            <a:custGeom>
              <a:avLst/>
              <a:gdLst/>
              <a:ahLst/>
              <a:cxnLst/>
              <a:rect l="0" t="0" r="0" b="0"/>
              <a:pathLst>
                <a:path w="166" h="318" extrusionOk="0">
                  <a:moveTo>
                    <a:pt x="110" y="0"/>
                  </a:moveTo>
                  <a:lnTo>
                    <a:pt x="97" y="14"/>
                  </a:lnTo>
                  <a:lnTo>
                    <a:pt x="41" y="138"/>
                  </a:lnTo>
                  <a:lnTo>
                    <a:pt x="14" y="207"/>
                  </a:lnTo>
                  <a:lnTo>
                    <a:pt x="0" y="276"/>
                  </a:lnTo>
                  <a:lnTo>
                    <a:pt x="14" y="303"/>
                  </a:lnTo>
                  <a:lnTo>
                    <a:pt x="41" y="317"/>
                  </a:lnTo>
                  <a:lnTo>
                    <a:pt x="69" y="317"/>
                  </a:lnTo>
                  <a:lnTo>
                    <a:pt x="83" y="290"/>
                  </a:lnTo>
                  <a:lnTo>
                    <a:pt x="138" y="179"/>
                  </a:lnTo>
                  <a:lnTo>
                    <a:pt x="166" y="41"/>
                  </a:lnTo>
                  <a:lnTo>
                    <a:pt x="166" y="14"/>
                  </a:lnTo>
                  <a:lnTo>
                    <a:pt x="13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4" name="Shape 54"/>
            <p:cNvSpPr/>
            <p:nvPr/>
          </p:nvSpPr>
          <p:spPr>
            <a:xfrm>
              <a:off x="3681375" y="3244325"/>
              <a:ext cx="4875" cy="8650"/>
            </a:xfrm>
            <a:custGeom>
              <a:avLst/>
              <a:gdLst/>
              <a:ahLst/>
              <a:cxnLst/>
              <a:rect l="0" t="0" r="0" b="0"/>
              <a:pathLst>
                <a:path w="195" h="346" extrusionOk="0">
                  <a:moveTo>
                    <a:pt x="166" y="0"/>
                  </a:moveTo>
                  <a:lnTo>
                    <a:pt x="153" y="14"/>
                  </a:lnTo>
                  <a:lnTo>
                    <a:pt x="139" y="14"/>
                  </a:lnTo>
                  <a:lnTo>
                    <a:pt x="111" y="28"/>
                  </a:lnTo>
                  <a:lnTo>
                    <a:pt x="84" y="56"/>
                  </a:lnTo>
                  <a:lnTo>
                    <a:pt x="70" y="97"/>
                  </a:lnTo>
                  <a:lnTo>
                    <a:pt x="56" y="138"/>
                  </a:lnTo>
                  <a:lnTo>
                    <a:pt x="15" y="221"/>
                  </a:lnTo>
                  <a:lnTo>
                    <a:pt x="1" y="263"/>
                  </a:lnTo>
                  <a:lnTo>
                    <a:pt x="1" y="304"/>
                  </a:lnTo>
                  <a:lnTo>
                    <a:pt x="29" y="331"/>
                  </a:lnTo>
                  <a:lnTo>
                    <a:pt x="56" y="345"/>
                  </a:lnTo>
                  <a:lnTo>
                    <a:pt x="97" y="331"/>
                  </a:lnTo>
                  <a:lnTo>
                    <a:pt x="125" y="290"/>
                  </a:lnTo>
                  <a:lnTo>
                    <a:pt x="153" y="249"/>
                  </a:lnTo>
                  <a:lnTo>
                    <a:pt x="166" y="207"/>
                  </a:lnTo>
                  <a:lnTo>
                    <a:pt x="194" y="138"/>
                  </a:lnTo>
                  <a:lnTo>
                    <a:pt x="194" y="97"/>
                  </a:lnTo>
                  <a:lnTo>
                    <a:pt x="194" y="56"/>
                  </a:lnTo>
                  <a:lnTo>
                    <a:pt x="194" y="42"/>
                  </a:lnTo>
                  <a:lnTo>
                    <a:pt x="194" y="28"/>
                  </a:lnTo>
                  <a:lnTo>
                    <a:pt x="180" y="14"/>
                  </a:lnTo>
                  <a:lnTo>
                    <a:pt x="16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55" name="Shape 55"/>
          <p:cNvGrpSpPr/>
          <p:nvPr/>
        </p:nvGrpSpPr>
        <p:grpSpPr>
          <a:xfrm>
            <a:off x="2682745" y="3794085"/>
            <a:ext cx="755168" cy="861696"/>
            <a:chOff x="5675225" y="2364450"/>
            <a:chExt cx="190675" cy="217600"/>
          </a:xfrm>
        </p:grpSpPr>
        <p:sp>
          <p:nvSpPr>
            <p:cNvPr id="56" name="Shape 56"/>
            <p:cNvSpPr/>
            <p:nvPr/>
          </p:nvSpPr>
          <p:spPr>
            <a:xfrm>
              <a:off x="5675225" y="2364450"/>
              <a:ext cx="190675" cy="217600"/>
            </a:xfrm>
            <a:custGeom>
              <a:avLst/>
              <a:gdLst/>
              <a:ahLst/>
              <a:cxnLst/>
              <a:rect l="0" t="0" r="0" b="0"/>
              <a:pathLst>
                <a:path w="7627" h="8704" extrusionOk="0">
                  <a:moveTo>
                    <a:pt x="5103" y="5848"/>
                  </a:moveTo>
                  <a:lnTo>
                    <a:pt x="5158" y="5862"/>
                  </a:lnTo>
                  <a:lnTo>
                    <a:pt x="5200" y="5890"/>
                  </a:lnTo>
                  <a:lnTo>
                    <a:pt x="5241" y="5917"/>
                  </a:lnTo>
                  <a:lnTo>
                    <a:pt x="5282" y="5959"/>
                  </a:lnTo>
                  <a:lnTo>
                    <a:pt x="5310" y="6000"/>
                  </a:lnTo>
                  <a:lnTo>
                    <a:pt x="5324" y="6055"/>
                  </a:lnTo>
                  <a:lnTo>
                    <a:pt x="5338" y="6110"/>
                  </a:lnTo>
                  <a:lnTo>
                    <a:pt x="5338" y="6179"/>
                  </a:lnTo>
                  <a:lnTo>
                    <a:pt x="5324" y="6221"/>
                  </a:lnTo>
                  <a:lnTo>
                    <a:pt x="5296" y="6276"/>
                  </a:lnTo>
                  <a:lnTo>
                    <a:pt x="5255" y="6317"/>
                  </a:lnTo>
                  <a:lnTo>
                    <a:pt x="5227" y="6359"/>
                  </a:lnTo>
                  <a:lnTo>
                    <a:pt x="5172" y="6386"/>
                  </a:lnTo>
                  <a:lnTo>
                    <a:pt x="5117" y="6400"/>
                  </a:lnTo>
                  <a:lnTo>
                    <a:pt x="5062" y="6414"/>
                  </a:lnTo>
                  <a:lnTo>
                    <a:pt x="5007" y="6400"/>
                  </a:lnTo>
                  <a:lnTo>
                    <a:pt x="4951" y="6386"/>
                  </a:lnTo>
                  <a:lnTo>
                    <a:pt x="4896" y="6372"/>
                  </a:lnTo>
                  <a:lnTo>
                    <a:pt x="4855" y="6331"/>
                  </a:lnTo>
                  <a:lnTo>
                    <a:pt x="4827" y="6290"/>
                  </a:lnTo>
                  <a:lnTo>
                    <a:pt x="4800" y="6248"/>
                  </a:lnTo>
                  <a:lnTo>
                    <a:pt x="4772" y="6193"/>
                  </a:lnTo>
                  <a:lnTo>
                    <a:pt x="4772" y="6138"/>
                  </a:lnTo>
                  <a:lnTo>
                    <a:pt x="4772" y="6083"/>
                  </a:lnTo>
                  <a:lnTo>
                    <a:pt x="4786" y="6028"/>
                  </a:lnTo>
                  <a:lnTo>
                    <a:pt x="4814" y="5972"/>
                  </a:lnTo>
                  <a:lnTo>
                    <a:pt x="4841" y="5931"/>
                  </a:lnTo>
                  <a:lnTo>
                    <a:pt x="4882" y="5890"/>
                  </a:lnTo>
                  <a:lnTo>
                    <a:pt x="4938" y="5862"/>
                  </a:lnTo>
                  <a:lnTo>
                    <a:pt x="4993" y="5848"/>
                  </a:lnTo>
                  <a:close/>
                  <a:moveTo>
                    <a:pt x="2676" y="5917"/>
                  </a:moveTo>
                  <a:lnTo>
                    <a:pt x="2731" y="5931"/>
                  </a:lnTo>
                  <a:lnTo>
                    <a:pt x="2786" y="5945"/>
                  </a:lnTo>
                  <a:lnTo>
                    <a:pt x="2841" y="5972"/>
                  </a:lnTo>
                  <a:lnTo>
                    <a:pt x="2883" y="6000"/>
                  </a:lnTo>
                  <a:lnTo>
                    <a:pt x="2910" y="6041"/>
                  </a:lnTo>
                  <a:lnTo>
                    <a:pt x="2938" y="6083"/>
                  </a:lnTo>
                  <a:lnTo>
                    <a:pt x="2966" y="6138"/>
                  </a:lnTo>
                  <a:lnTo>
                    <a:pt x="2966" y="6193"/>
                  </a:lnTo>
                  <a:lnTo>
                    <a:pt x="2966" y="6262"/>
                  </a:lnTo>
                  <a:lnTo>
                    <a:pt x="2952" y="6303"/>
                  </a:lnTo>
                  <a:lnTo>
                    <a:pt x="2924" y="6359"/>
                  </a:lnTo>
                  <a:lnTo>
                    <a:pt x="2897" y="6400"/>
                  </a:lnTo>
                  <a:lnTo>
                    <a:pt x="2855" y="6441"/>
                  </a:lnTo>
                  <a:lnTo>
                    <a:pt x="2800" y="6469"/>
                  </a:lnTo>
                  <a:lnTo>
                    <a:pt x="2745" y="6483"/>
                  </a:lnTo>
                  <a:lnTo>
                    <a:pt x="2690" y="6496"/>
                  </a:lnTo>
                  <a:lnTo>
                    <a:pt x="2635" y="6483"/>
                  </a:lnTo>
                  <a:lnTo>
                    <a:pt x="2579" y="6469"/>
                  </a:lnTo>
                  <a:lnTo>
                    <a:pt x="2538" y="6455"/>
                  </a:lnTo>
                  <a:lnTo>
                    <a:pt x="2497" y="6414"/>
                  </a:lnTo>
                  <a:lnTo>
                    <a:pt x="2455" y="6372"/>
                  </a:lnTo>
                  <a:lnTo>
                    <a:pt x="2428" y="6331"/>
                  </a:lnTo>
                  <a:lnTo>
                    <a:pt x="2414" y="6276"/>
                  </a:lnTo>
                  <a:lnTo>
                    <a:pt x="2400" y="6221"/>
                  </a:lnTo>
                  <a:lnTo>
                    <a:pt x="2400" y="6165"/>
                  </a:lnTo>
                  <a:lnTo>
                    <a:pt x="2414" y="6110"/>
                  </a:lnTo>
                  <a:lnTo>
                    <a:pt x="2441" y="6055"/>
                  </a:lnTo>
                  <a:lnTo>
                    <a:pt x="2483" y="6014"/>
                  </a:lnTo>
                  <a:lnTo>
                    <a:pt x="2524" y="5972"/>
                  </a:lnTo>
                  <a:lnTo>
                    <a:pt x="2566" y="5945"/>
                  </a:lnTo>
                  <a:lnTo>
                    <a:pt x="2621" y="5931"/>
                  </a:lnTo>
                  <a:lnTo>
                    <a:pt x="2676" y="5917"/>
                  </a:lnTo>
                  <a:close/>
                  <a:moveTo>
                    <a:pt x="4386" y="6207"/>
                  </a:moveTo>
                  <a:lnTo>
                    <a:pt x="4469" y="6221"/>
                  </a:lnTo>
                  <a:lnTo>
                    <a:pt x="4551" y="6234"/>
                  </a:lnTo>
                  <a:lnTo>
                    <a:pt x="4634" y="6276"/>
                  </a:lnTo>
                  <a:lnTo>
                    <a:pt x="4703" y="6331"/>
                  </a:lnTo>
                  <a:lnTo>
                    <a:pt x="4758" y="6400"/>
                  </a:lnTo>
                  <a:lnTo>
                    <a:pt x="4800" y="6469"/>
                  </a:lnTo>
                  <a:lnTo>
                    <a:pt x="4827" y="6552"/>
                  </a:lnTo>
                  <a:lnTo>
                    <a:pt x="4841" y="6634"/>
                  </a:lnTo>
                  <a:lnTo>
                    <a:pt x="4841" y="6731"/>
                  </a:lnTo>
                  <a:lnTo>
                    <a:pt x="4814" y="6814"/>
                  </a:lnTo>
                  <a:lnTo>
                    <a:pt x="4772" y="6896"/>
                  </a:lnTo>
                  <a:lnTo>
                    <a:pt x="4717" y="6952"/>
                  </a:lnTo>
                  <a:lnTo>
                    <a:pt x="4662" y="7021"/>
                  </a:lnTo>
                  <a:lnTo>
                    <a:pt x="4579" y="7062"/>
                  </a:lnTo>
                  <a:lnTo>
                    <a:pt x="4510" y="7089"/>
                  </a:lnTo>
                  <a:lnTo>
                    <a:pt x="4414" y="7103"/>
                  </a:lnTo>
                  <a:lnTo>
                    <a:pt x="4331" y="7089"/>
                  </a:lnTo>
                  <a:lnTo>
                    <a:pt x="4234" y="7076"/>
                  </a:lnTo>
                  <a:lnTo>
                    <a:pt x="4165" y="7034"/>
                  </a:lnTo>
                  <a:lnTo>
                    <a:pt x="4096" y="6979"/>
                  </a:lnTo>
                  <a:lnTo>
                    <a:pt x="4041" y="6910"/>
                  </a:lnTo>
                  <a:lnTo>
                    <a:pt x="4000" y="6841"/>
                  </a:lnTo>
                  <a:lnTo>
                    <a:pt x="3972" y="6758"/>
                  </a:lnTo>
                  <a:lnTo>
                    <a:pt x="3958" y="6676"/>
                  </a:lnTo>
                  <a:lnTo>
                    <a:pt x="3958" y="6579"/>
                  </a:lnTo>
                  <a:lnTo>
                    <a:pt x="3986" y="6496"/>
                  </a:lnTo>
                  <a:lnTo>
                    <a:pt x="4027" y="6414"/>
                  </a:lnTo>
                  <a:lnTo>
                    <a:pt x="4069" y="6345"/>
                  </a:lnTo>
                  <a:lnTo>
                    <a:pt x="4138" y="6290"/>
                  </a:lnTo>
                  <a:lnTo>
                    <a:pt x="4207" y="6248"/>
                  </a:lnTo>
                  <a:lnTo>
                    <a:pt x="4289" y="6221"/>
                  </a:lnTo>
                  <a:lnTo>
                    <a:pt x="4386" y="6207"/>
                  </a:lnTo>
                  <a:close/>
                  <a:moveTo>
                    <a:pt x="3448" y="6248"/>
                  </a:moveTo>
                  <a:lnTo>
                    <a:pt x="3531" y="6276"/>
                  </a:lnTo>
                  <a:lnTo>
                    <a:pt x="3614" y="6317"/>
                  </a:lnTo>
                  <a:lnTo>
                    <a:pt x="3683" y="6359"/>
                  </a:lnTo>
                  <a:lnTo>
                    <a:pt x="3738" y="6428"/>
                  </a:lnTo>
                  <a:lnTo>
                    <a:pt x="3779" y="6496"/>
                  </a:lnTo>
                  <a:lnTo>
                    <a:pt x="3807" y="6579"/>
                  </a:lnTo>
                  <a:lnTo>
                    <a:pt x="3821" y="6676"/>
                  </a:lnTo>
                  <a:lnTo>
                    <a:pt x="3807" y="6758"/>
                  </a:lnTo>
                  <a:lnTo>
                    <a:pt x="3793" y="6855"/>
                  </a:lnTo>
                  <a:lnTo>
                    <a:pt x="3752" y="6924"/>
                  </a:lnTo>
                  <a:lnTo>
                    <a:pt x="3696" y="6993"/>
                  </a:lnTo>
                  <a:lnTo>
                    <a:pt x="3641" y="7048"/>
                  </a:lnTo>
                  <a:lnTo>
                    <a:pt x="3559" y="7089"/>
                  </a:lnTo>
                  <a:lnTo>
                    <a:pt x="3476" y="7117"/>
                  </a:lnTo>
                  <a:lnTo>
                    <a:pt x="3393" y="7131"/>
                  </a:lnTo>
                  <a:lnTo>
                    <a:pt x="3296" y="7131"/>
                  </a:lnTo>
                  <a:lnTo>
                    <a:pt x="3214" y="7103"/>
                  </a:lnTo>
                  <a:lnTo>
                    <a:pt x="3145" y="7062"/>
                  </a:lnTo>
                  <a:lnTo>
                    <a:pt x="3076" y="7021"/>
                  </a:lnTo>
                  <a:lnTo>
                    <a:pt x="3021" y="6952"/>
                  </a:lnTo>
                  <a:lnTo>
                    <a:pt x="2966" y="6883"/>
                  </a:lnTo>
                  <a:lnTo>
                    <a:pt x="2938" y="6800"/>
                  </a:lnTo>
                  <a:lnTo>
                    <a:pt x="2924" y="6703"/>
                  </a:lnTo>
                  <a:lnTo>
                    <a:pt x="2938" y="6621"/>
                  </a:lnTo>
                  <a:lnTo>
                    <a:pt x="2966" y="6538"/>
                  </a:lnTo>
                  <a:lnTo>
                    <a:pt x="2993" y="6455"/>
                  </a:lnTo>
                  <a:lnTo>
                    <a:pt x="3048" y="6386"/>
                  </a:lnTo>
                  <a:lnTo>
                    <a:pt x="3117" y="6331"/>
                  </a:lnTo>
                  <a:lnTo>
                    <a:pt x="3186" y="6290"/>
                  </a:lnTo>
                  <a:lnTo>
                    <a:pt x="3269" y="6262"/>
                  </a:lnTo>
                  <a:lnTo>
                    <a:pt x="3365" y="6248"/>
                  </a:lnTo>
                  <a:close/>
                  <a:moveTo>
                    <a:pt x="3834" y="1"/>
                  </a:moveTo>
                  <a:lnTo>
                    <a:pt x="3834" y="15"/>
                  </a:lnTo>
                  <a:lnTo>
                    <a:pt x="3807" y="332"/>
                  </a:lnTo>
                  <a:lnTo>
                    <a:pt x="3779" y="663"/>
                  </a:lnTo>
                  <a:lnTo>
                    <a:pt x="3779" y="980"/>
                  </a:lnTo>
                  <a:lnTo>
                    <a:pt x="3779" y="1311"/>
                  </a:lnTo>
                  <a:lnTo>
                    <a:pt x="3807" y="1959"/>
                  </a:lnTo>
                  <a:lnTo>
                    <a:pt x="3821" y="2607"/>
                  </a:lnTo>
                  <a:lnTo>
                    <a:pt x="3807" y="3904"/>
                  </a:lnTo>
                  <a:lnTo>
                    <a:pt x="3793" y="4193"/>
                  </a:lnTo>
                  <a:lnTo>
                    <a:pt x="3765" y="4111"/>
                  </a:lnTo>
                  <a:lnTo>
                    <a:pt x="3738" y="4014"/>
                  </a:lnTo>
                  <a:lnTo>
                    <a:pt x="3724" y="4000"/>
                  </a:lnTo>
                  <a:lnTo>
                    <a:pt x="3696" y="4000"/>
                  </a:lnTo>
                  <a:lnTo>
                    <a:pt x="3683" y="4014"/>
                  </a:lnTo>
                  <a:lnTo>
                    <a:pt x="3683" y="4111"/>
                  </a:lnTo>
                  <a:lnTo>
                    <a:pt x="3683" y="4207"/>
                  </a:lnTo>
                  <a:lnTo>
                    <a:pt x="3614" y="4221"/>
                  </a:lnTo>
                  <a:lnTo>
                    <a:pt x="3572" y="4138"/>
                  </a:lnTo>
                  <a:lnTo>
                    <a:pt x="3545" y="4055"/>
                  </a:lnTo>
                  <a:lnTo>
                    <a:pt x="3517" y="4042"/>
                  </a:lnTo>
                  <a:lnTo>
                    <a:pt x="3503" y="4055"/>
                  </a:lnTo>
                  <a:lnTo>
                    <a:pt x="3503" y="4097"/>
                  </a:lnTo>
                  <a:lnTo>
                    <a:pt x="3503" y="4152"/>
                  </a:lnTo>
                  <a:lnTo>
                    <a:pt x="3517" y="4249"/>
                  </a:lnTo>
                  <a:lnTo>
                    <a:pt x="3393" y="4276"/>
                  </a:lnTo>
                  <a:lnTo>
                    <a:pt x="3352" y="4152"/>
                  </a:lnTo>
                  <a:lnTo>
                    <a:pt x="3338" y="4138"/>
                  </a:lnTo>
                  <a:lnTo>
                    <a:pt x="3324" y="4152"/>
                  </a:lnTo>
                  <a:lnTo>
                    <a:pt x="3352" y="4290"/>
                  </a:lnTo>
                  <a:lnTo>
                    <a:pt x="3255" y="4317"/>
                  </a:lnTo>
                  <a:lnTo>
                    <a:pt x="3241" y="4317"/>
                  </a:lnTo>
                  <a:lnTo>
                    <a:pt x="3200" y="4221"/>
                  </a:lnTo>
                  <a:lnTo>
                    <a:pt x="3159" y="4124"/>
                  </a:lnTo>
                  <a:lnTo>
                    <a:pt x="3145" y="4111"/>
                  </a:lnTo>
                  <a:lnTo>
                    <a:pt x="3131" y="4111"/>
                  </a:lnTo>
                  <a:lnTo>
                    <a:pt x="3117" y="4124"/>
                  </a:lnTo>
                  <a:lnTo>
                    <a:pt x="3103" y="4138"/>
                  </a:lnTo>
                  <a:lnTo>
                    <a:pt x="3145" y="4345"/>
                  </a:lnTo>
                  <a:lnTo>
                    <a:pt x="3159" y="4359"/>
                  </a:lnTo>
                  <a:lnTo>
                    <a:pt x="3117" y="4373"/>
                  </a:lnTo>
                  <a:lnTo>
                    <a:pt x="3117" y="4359"/>
                  </a:lnTo>
                  <a:lnTo>
                    <a:pt x="3048" y="4235"/>
                  </a:lnTo>
                  <a:lnTo>
                    <a:pt x="3007" y="4111"/>
                  </a:lnTo>
                  <a:lnTo>
                    <a:pt x="2993" y="4097"/>
                  </a:lnTo>
                  <a:lnTo>
                    <a:pt x="2979" y="4097"/>
                  </a:lnTo>
                  <a:lnTo>
                    <a:pt x="2979" y="4111"/>
                  </a:lnTo>
                  <a:lnTo>
                    <a:pt x="2966" y="4111"/>
                  </a:lnTo>
                  <a:lnTo>
                    <a:pt x="2979" y="4235"/>
                  </a:lnTo>
                  <a:lnTo>
                    <a:pt x="3007" y="4331"/>
                  </a:lnTo>
                  <a:lnTo>
                    <a:pt x="3034" y="4400"/>
                  </a:lnTo>
                  <a:lnTo>
                    <a:pt x="2938" y="4455"/>
                  </a:lnTo>
                  <a:lnTo>
                    <a:pt x="2814" y="4276"/>
                  </a:lnTo>
                  <a:lnTo>
                    <a:pt x="2800" y="4262"/>
                  </a:lnTo>
                  <a:lnTo>
                    <a:pt x="2786" y="4276"/>
                  </a:lnTo>
                  <a:lnTo>
                    <a:pt x="2772" y="4331"/>
                  </a:lnTo>
                  <a:lnTo>
                    <a:pt x="2786" y="4386"/>
                  </a:lnTo>
                  <a:lnTo>
                    <a:pt x="2828" y="4469"/>
                  </a:lnTo>
                  <a:lnTo>
                    <a:pt x="2841" y="4497"/>
                  </a:lnTo>
                  <a:lnTo>
                    <a:pt x="2772" y="4524"/>
                  </a:lnTo>
                  <a:lnTo>
                    <a:pt x="2731" y="4469"/>
                  </a:lnTo>
                  <a:lnTo>
                    <a:pt x="2676" y="4400"/>
                  </a:lnTo>
                  <a:lnTo>
                    <a:pt x="2662" y="4386"/>
                  </a:lnTo>
                  <a:lnTo>
                    <a:pt x="2635" y="4386"/>
                  </a:lnTo>
                  <a:lnTo>
                    <a:pt x="2621" y="4400"/>
                  </a:lnTo>
                  <a:lnTo>
                    <a:pt x="2607" y="4428"/>
                  </a:lnTo>
                  <a:lnTo>
                    <a:pt x="2607" y="4442"/>
                  </a:lnTo>
                  <a:lnTo>
                    <a:pt x="2635" y="4511"/>
                  </a:lnTo>
                  <a:lnTo>
                    <a:pt x="2676" y="4580"/>
                  </a:lnTo>
                  <a:lnTo>
                    <a:pt x="2455" y="4428"/>
                  </a:lnTo>
                  <a:lnTo>
                    <a:pt x="2235" y="4290"/>
                  </a:lnTo>
                  <a:lnTo>
                    <a:pt x="1848" y="4055"/>
                  </a:lnTo>
                  <a:lnTo>
                    <a:pt x="1711" y="3973"/>
                  </a:lnTo>
                  <a:lnTo>
                    <a:pt x="1573" y="3904"/>
                  </a:lnTo>
                  <a:lnTo>
                    <a:pt x="1435" y="3849"/>
                  </a:lnTo>
                  <a:lnTo>
                    <a:pt x="1366" y="3835"/>
                  </a:lnTo>
                  <a:lnTo>
                    <a:pt x="1283" y="3821"/>
                  </a:lnTo>
                  <a:lnTo>
                    <a:pt x="1200" y="3835"/>
                  </a:lnTo>
                  <a:lnTo>
                    <a:pt x="1118" y="3862"/>
                  </a:lnTo>
                  <a:lnTo>
                    <a:pt x="1049" y="3904"/>
                  </a:lnTo>
                  <a:lnTo>
                    <a:pt x="966" y="3945"/>
                  </a:lnTo>
                  <a:lnTo>
                    <a:pt x="897" y="4000"/>
                  </a:lnTo>
                  <a:lnTo>
                    <a:pt x="828" y="4069"/>
                  </a:lnTo>
                  <a:lnTo>
                    <a:pt x="773" y="4138"/>
                  </a:lnTo>
                  <a:lnTo>
                    <a:pt x="731" y="4193"/>
                  </a:lnTo>
                  <a:lnTo>
                    <a:pt x="731" y="4221"/>
                  </a:lnTo>
                  <a:lnTo>
                    <a:pt x="745" y="4235"/>
                  </a:lnTo>
                  <a:lnTo>
                    <a:pt x="759" y="4249"/>
                  </a:lnTo>
                  <a:lnTo>
                    <a:pt x="773" y="4249"/>
                  </a:lnTo>
                  <a:lnTo>
                    <a:pt x="842" y="4221"/>
                  </a:lnTo>
                  <a:lnTo>
                    <a:pt x="911" y="4180"/>
                  </a:lnTo>
                  <a:lnTo>
                    <a:pt x="1062" y="4097"/>
                  </a:lnTo>
                  <a:lnTo>
                    <a:pt x="1145" y="4055"/>
                  </a:lnTo>
                  <a:lnTo>
                    <a:pt x="1228" y="4028"/>
                  </a:lnTo>
                  <a:lnTo>
                    <a:pt x="1297" y="4014"/>
                  </a:lnTo>
                  <a:lnTo>
                    <a:pt x="1380" y="4014"/>
                  </a:lnTo>
                  <a:lnTo>
                    <a:pt x="1449" y="4042"/>
                  </a:lnTo>
                  <a:lnTo>
                    <a:pt x="1517" y="4069"/>
                  </a:lnTo>
                  <a:lnTo>
                    <a:pt x="1655" y="4152"/>
                  </a:lnTo>
                  <a:lnTo>
                    <a:pt x="1917" y="4331"/>
                  </a:lnTo>
                  <a:lnTo>
                    <a:pt x="2193" y="4524"/>
                  </a:lnTo>
                  <a:lnTo>
                    <a:pt x="2455" y="4717"/>
                  </a:lnTo>
                  <a:lnTo>
                    <a:pt x="2386" y="4773"/>
                  </a:lnTo>
                  <a:lnTo>
                    <a:pt x="2331" y="4745"/>
                  </a:lnTo>
                  <a:lnTo>
                    <a:pt x="2290" y="4717"/>
                  </a:lnTo>
                  <a:lnTo>
                    <a:pt x="2235" y="4704"/>
                  </a:lnTo>
                  <a:lnTo>
                    <a:pt x="2207" y="4704"/>
                  </a:lnTo>
                  <a:lnTo>
                    <a:pt x="2179" y="4717"/>
                  </a:lnTo>
                  <a:lnTo>
                    <a:pt x="2152" y="4731"/>
                  </a:lnTo>
                  <a:lnTo>
                    <a:pt x="2138" y="4745"/>
                  </a:lnTo>
                  <a:lnTo>
                    <a:pt x="2152" y="4759"/>
                  </a:lnTo>
                  <a:lnTo>
                    <a:pt x="2179" y="4759"/>
                  </a:lnTo>
                  <a:lnTo>
                    <a:pt x="2221" y="4773"/>
                  </a:lnTo>
                  <a:lnTo>
                    <a:pt x="2276" y="4800"/>
                  </a:lnTo>
                  <a:lnTo>
                    <a:pt x="2317" y="4828"/>
                  </a:lnTo>
                  <a:lnTo>
                    <a:pt x="2304" y="4842"/>
                  </a:lnTo>
                  <a:lnTo>
                    <a:pt x="2221" y="4814"/>
                  </a:lnTo>
                  <a:lnTo>
                    <a:pt x="2110" y="4786"/>
                  </a:lnTo>
                  <a:lnTo>
                    <a:pt x="2000" y="4773"/>
                  </a:lnTo>
                  <a:lnTo>
                    <a:pt x="1986" y="4773"/>
                  </a:lnTo>
                  <a:lnTo>
                    <a:pt x="1973" y="4800"/>
                  </a:lnTo>
                  <a:lnTo>
                    <a:pt x="1973" y="4814"/>
                  </a:lnTo>
                  <a:lnTo>
                    <a:pt x="1986" y="4828"/>
                  </a:lnTo>
                  <a:lnTo>
                    <a:pt x="2166" y="4924"/>
                  </a:lnTo>
                  <a:lnTo>
                    <a:pt x="2179" y="4938"/>
                  </a:lnTo>
                  <a:lnTo>
                    <a:pt x="2138" y="4966"/>
                  </a:lnTo>
                  <a:lnTo>
                    <a:pt x="2069" y="4952"/>
                  </a:lnTo>
                  <a:lnTo>
                    <a:pt x="1986" y="4924"/>
                  </a:lnTo>
                  <a:lnTo>
                    <a:pt x="1945" y="4910"/>
                  </a:lnTo>
                  <a:lnTo>
                    <a:pt x="1876" y="4910"/>
                  </a:lnTo>
                  <a:lnTo>
                    <a:pt x="1862" y="4924"/>
                  </a:lnTo>
                  <a:lnTo>
                    <a:pt x="1848" y="4938"/>
                  </a:lnTo>
                  <a:lnTo>
                    <a:pt x="1848" y="4966"/>
                  </a:lnTo>
                  <a:lnTo>
                    <a:pt x="1876" y="5007"/>
                  </a:lnTo>
                  <a:lnTo>
                    <a:pt x="1931" y="5048"/>
                  </a:lnTo>
                  <a:lnTo>
                    <a:pt x="1821" y="5048"/>
                  </a:lnTo>
                  <a:lnTo>
                    <a:pt x="1766" y="5062"/>
                  </a:lnTo>
                  <a:lnTo>
                    <a:pt x="1711" y="5076"/>
                  </a:lnTo>
                  <a:lnTo>
                    <a:pt x="1711" y="5090"/>
                  </a:lnTo>
                  <a:lnTo>
                    <a:pt x="1711" y="5104"/>
                  </a:lnTo>
                  <a:lnTo>
                    <a:pt x="1711" y="5117"/>
                  </a:lnTo>
                  <a:lnTo>
                    <a:pt x="1724" y="5117"/>
                  </a:lnTo>
                  <a:lnTo>
                    <a:pt x="1779" y="5131"/>
                  </a:lnTo>
                  <a:lnTo>
                    <a:pt x="1821" y="5145"/>
                  </a:lnTo>
                  <a:lnTo>
                    <a:pt x="1917" y="5186"/>
                  </a:lnTo>
                  <a:lnTo>
                    <a:pt x="1876" y="5241"/>
                  </a:lnTo>
                  <a:lnTo>
                    <a:pt x="1821" y="5228"/>
                  </a:lnTo>
                  <a:lnTo>
                    <a:pt x="1766" y="5214"/>
                  </a:lnTo>
                  <a:lnTo>
                    <a:pt x="1724" y="5214"/>
                  </a:lnTo>
                  <a:lnTo>
                    <a:pt x="1669" y="5241"/>
                  </a:lnTo>
                  <a:lnTo>
                    <a:pt x="1655" y="5241"/>
                  </a:lnTo>
                  <a:lnTo>
                    <a:pt x="1655" y="5269"/>
                  </a:lnTo>
                  <a:lnTo>
                    <a:pt x="1655" y="5283"/>
                  </a:lnTo>
                  <a:lnTo>
                    <a:pt x="1669" y="5297"/>
                  </a:lnTo>
                  <a:lnTo>
                    <a:pt x="1697" y="5310"/>
                  </a:lnTo>
                  <a:lnTo>
                    <a:pt x="1517" y="5269"/>
                  </a:lnTo>
                  <a:lnTo>
                    <a:pt x="1338" y="5255"/>
                  </a:lnTo>
                  <a:lnTo>
                    <a:pt x="1159" y="5228"/>
                  </a:lnTo>
                  <a:lnTo>
                    <a:pt x="800" y="5200"/>
                  </a:lnTo>
                  <a:lnTo>
                    <a:pt x="635" y="5186"/>
                  </a:lnTo>
                  <a:lnTo>
                    <a:pt x="483" y="5200"/>
                  </a:lnTo>
                  <a:lnTo>
                    <a:pt x="400" y="5214"/>
                  </a:lnTo>
                  <a:lnTo>
                    <a:pt x="331" y="5241"/>
                  </a:lnTo>
                  <a:lnTo>
                    <a:pt x="262" y="5269"/>
                  </a:lnTo>
                  <a:lnTo>
                    <a:pt x="194" y="5324"/>
                  </a:lnTo>
                  <a:lnTo>
                    <a:pt x="180" y="5366"/>
                  </a:lnTo>
                  <a:lnTo>
                    <a:pt x="180" y="5407"/>
                  </a:lnTo>
                  <a:lnTo>
                    <a:pt x="125" y="5572"/>
                  </a:lnTo>
                  <a:lnTo>
                    <a:pt x="69" y="5752"/>
                  </a:lnTo>
                  <a:lnTo>
                    <a:pt x="28" y="5945"/>
                  </a:lnTo>
                  <a:lnTo>
                    <a:pt x="0" y="6138"/>
                  </a:lnTo>
                  <a:lnTo>
                    <a:pt x="0" y="6331"/>
                  </a:lnTo>
                  <a:lnTo>
                    <a:pt x="28" y="6510"/>
                  </a:lnTo>
                  <a:lnTo>
                    <a:pt x="56" y="6607"/>
                  </a:lnTo>
                  <a:lnTo>
                    <a:pt x="83" y="6690"/>
                  </a:lnTo>
                  <a:lnTo>
                    <a:pt x="125" y="6772"/>
                  </a:lnTo>
                  <a:lnTo>
                    <a:pt x="180" y="6841"/>
                  </a:lnTo>
                  <a:lnTo>
                    <a:pt x="194" y="6855"/>
                  </a:lnTo>
                  <a:lnTo>
                    <a:pt x="207" y="6855"/>
                  </a:lnTo>
                  <a:lnTo>
                    <a:pt x="207" y="6841"/>
                  </a:lnTo>
                  <a:lnTo>
                    <a:pt x="207" y="6827"/>
                  </a:lnTo>
                  <a:lnTo>
                    <a:pt x="166" y="6469"/>
                  </a:lnTo>
                  <a:lnTo>
                    <a:pt x="166" y="6290"/>
                  </a:lnTo>
                  <a:lnTo>
                    <a:pt x="166" y="6124"/>
                  </a:lnTo>
                  <a:lnTo>
                    <a:pt x="180" y="5959"/>
                  </a:lnTo>
                  <a:lnTo>
                    <a:pt x="207" y="5779"/>
                  </a:lnTo>
                  <a:lnTo>
                    <a:pt x="262" y="5614"/>
                  </a:lnTo>
                  <a:lnTo>
                    <a:pt x="345" y="5448"/>
                  </a:lnTo>
                  <a:lnTo>
                    <a:pt x="345" y="5421"/>
                  </a:lnTo>
                  <a:lnTo>
                    <a:pt x="469" y="5407"/>
                  </a:lnTo>
                  <a:lnTo>
                    <a:pt x="580" y="5407"/>
                  </a:lnTo>
                  <a:lnTo>
                    <a:pt x="814" y="5421"/>
                  </a:lnTo>
                  <a:lnTo>
                    <a:pt x="1049" y="5448"/>
                  </a:lnTo>
                  <a:lnTo>
                    <a:pt x="1283" y="5462"/>
                  </a:lnTo>
                  <a:lnTo>
                    <a:pt x="1449" y="5490"/>
                  </a:lnTo>
                  <a:lnTo>
                    <a:pt x="1586" y="5517"/>
                  </a:lnTo>
                  <a:lnTo>
                    <a:pt x="1545" y="5531"/>
                  </a:lnTo>
                  <a:lnTo>
                    <a:pt x="1504" y="5545"/>
                  </a:lnTo>
                  <a:lnTo>
                    <a:pt x="1462" y="5572"/>
                  </a:lnTo>
                  <a:lnTo>
                    <a:pt x="1407" y="5669"/>
                  </a:lnTo>
                  <a:lnTo>
                    <a:pt x="1393" y="5683"/>
                  </a:lnTo>
                  <a:lnTo>
                    <a:pt x="1462" y="5683"/>
                  </a:lnTo>
                  <a:lnTo>
                    <a:pt x="1504" y="5697"/>
                  </a:lnTo>
                  <a:lnTo>
                    <a:pt x="1559" y="5683"/>
                  </a:lnTo>
                  <a:lnTo>
                    <a:pt x="1614" y="5669"/>
                  </a:lnTo>
                  <a:lnTo>
                    <a:pt x="1614" y="5669"/>
                  </a:lnTo>
                  <a:lnTo>
                    <a:pt x="1600" y="5724"/>
                  </a:lnTo>
                  <a:lnTo>
                    <a:pt x="1545" y="5738"/>
                  </a:lnTo>
                  <a:lnTo>
                    <a:pt x="1435" y="5793"/>
                  </a:lnTo>
                  <a:lnTo>
                    <a:pt x="1324" y="5862"/>
                  </a:lnTo>
                  <a:lnTo>
                    <a:pt x="1324" y="5876"/>
                  </a:lnTo>
                  <a:lnTo>
                    <a:pt x="1324" y="5890"/>
                  </a:lnTo>
                  <a:lnTo>
                    <a:pt x="1338" y="5890"/>
                  </a:lnTo>
                  <a:lnTo>
                    <a:pt x="1559" y="5821"/>
                  </a:lnTo>
                  <a:lnTo>
                    <a:pt x="1559" y="5821"/>
                  </a:lnTo>
                  <a:lnTo>
                    <a:pt x="1545" y="5876"/>
                  </a:lnTo>
                  <a:lnTo>
                    <a:pt x="1476" y="5903"/>
                  </a:lnTo>
                  <a:lnTo>
                    <a:pt x="1407" y="5931"/>
                  </a:lnTo>
                  <a:lnTo>
                    <a:pt x="1338" y="5972"/>
                  </a:lnTo>
                  <a:lnTo>
                    <a:pt x="1283" y="6028"/>
                  </a:lnTo>
                  <a:lnTo>
                    <a:pt x="1269" y="6041"/>
                  </a:lnTo>
                  <a:lnTo>
                    <a:pt x="1269" y="6055"/>
                  </a:lnTo>
                  <a:lnTo>
                    <a:pt x="1283" y="6069"/>
                  </a:lnTo>
                  <a:lnTo>
                    <a:pt x="1297" y="6069"/>
                  </a:lnTo>
                  <a:lnTo>
                    <a:pt x="1504" y="6055"/>
                  </a:lnTo>
                  <a:lnTo>
                    <a:pt x="1504" y="6124"/>
                  </a:lnTo>
                  <a:lnTo>
                    <a:pt x="1269" y="6234"/>
                  </a:lnTo>
                  <a:lnTo>
                    <a:pt x="1269" y="6248"/>
                  </a:lnTo>
                  <a:lnTo>
                    <a:pt x="1269" y="6262"/>
                  </a:lnTo>
                  <a:lnTo>
                    <a:pt x="1283" y="6262"/>
                  </a:lnTo>
                  <a:lnTo>
                    <a:pt x="1462" y="6248"/>
                  </a:lnTo>
                  <a:lnTo>
                    <a:pt x="1366" y="6331"/>
                  </a:lnTo>
                  <a:lnTo>
                    <a:pt x="1283" y="6414"/>
                  </a:lnTo>
                  <a:lnTo>
                    <a:pt x="1283" y="6441"/>
                  </a:lnTo>
                  <a:lnTo>
                    <a:pt x="1297" y="6455"/>
                  </a:lnTo>
                  <a:lnTo>
                    <a:pt x="1407" y="6441"/>
                  </a:lnTo>
                  <a:lnTo>
                    <a:pt x="1504" y="6400"/>
                  </a:lnTo>
                  <a:lnTo>
                    <a:pt x="1504" y="6414"/>
                  </a:lnTo>
                  <a:lnTo>
                    <a:pt x="1490" y="6428"/>
                  </a:lnTo>
                  <a:lnTo>
                    <a:pt x="1297" y="6538"/>
                  </a:lnTo>
                  <a:lnTo>
                    <a:pt x="1283" y="6552"/>
                  </a:lnTo>
                  <a:lnTo>
                    <a:pt x="1283" y="6565"/>
                  </a:lnTo>
                  <a:lnTo>
                    <a:pt x="1297" y="6579"/>
                  </a:lnTo>
                  <a:lnTo>
                    <a:pt x="1311" y="6579"/>
                  </a:lnTo>
                  <a:lnTo>
                    <a:pt x="1407" y="6552"/>
                  </a:lnTo>
                  <a:lnTo>
                    <a:pt x="1228" y="6634"/>
                  </a:lnTo>
                  <a:lnTo>
                    <a:pt x="1062" y="6745"/>
                  </a:lnTo>
                  <a:lnTo>
                    <a:pt x="883" y="6855"/>
                  </a:lnTo>
                  <a:lnTo>
                    <a:pt x="718" y="6965"/>
                  </a:lnTo>
                  <a:lnTo>
                    <a:pt x="414" y="7214"/>
                  </a:lnTo>
                  <a:lnTo>
                    <a:pt x="111" y="7448"/>
                  </a:lnTo>
                  <a:lnTo>
                    <a:pt x="97" y="7476"/>
                  </a:lnTo>
                  <a:lnTo>
                    <a:pt x="97" y="7517"/>
                  </a:lnTo>
                  <a:lnTo>
                    <a:pt x="166" y="7765"/>
                  </a:lnTo>
                  <a:lnTo>
                    <a:pt x="207" y="7903"/>
                  </a:lnTo>
                  <a:lnTo>
                    <a:pt x="276" y="8041"/>
                  </a:lnTo>
                  <a:lnTo>
                    <a:pt x="345" y="8165"/>
                  </a:lnTo>
                  <a:lnTo>
                    <a:pt x="428" y="8262"/>
                  </a:lnTo>
                  <a:lnTo>
                    <a:pt x="483" y="8303"/>
                  </a:lnTo>
                  <a:lnTo>
                    <a:pt x="538" y="8331"/>
                  </a:lnTo>
                  <a:lnTo>
                    <a:pt x="593" y="8358"/>
                  </a:lnTo>
                  <a:lnTo>
                    <a:pt x="662" y="8372"/>
                  </a:lnTo>
                  <a:lnTo>
                    <a:pt x="676" y="8358"/>
                  </a:lnTo>
                  <a:lnTo>
                    <a:pt x="690" y="8344"/>
                  </a:lnTo>
                  <a:lnTo>
                    <a:pt x="690" y="8331"/>
                  </a:lnTo>
                  <a:lnTo>
                    <a:pt x="690" y="8317"/>
                  </a:lnTo>
                  <a:lnTo>
                    <a:pt x="552" y="8193"/>
                  </a:lnTo>
                  <a:lnTo>
                    <a:pt x="456" y="8041"/>
                  </a:lnTo>
                  <a:lnTo>
                    <a:pt x="373" y="7889"/>
                  </a:lnTo>
                  <a:lnTo>
                    <a:pt x="304" y="7710"/>
                  </a:lnTo>
                  <a:lnTo>
                    <a:pt x="276" y="7614"/>
                  </a:lnTo>
                  <a:lnTo>
                    <a:pt x="276" y="7586"/>
                  </a:lnTo>
                  <a:lnTo>
                    <a:pt x="276" y="7558"/>
                  </a:lnTo>
                  <a:lnTo>
                    <a:pt x="318" y="7503"/>
                  </a:lnTo>
                  <a:lnTo>
                    <a:pt x="387" y="7434"/>
                  </a:lnTo>
                  <a:lnTo>
                    <a:pt x="745" y="7172"/>
                  </a:lnTo>
                  <a:lnTo>
                    <a:pt x="1049" y="6965"/>
                  </a:lnTo>
                  <a:lnTo>
                    <a:pt x="1200" y="6869"/>
                  </a:lnTo>
                  <a:lnTo>
                    <a:pt x="1366" y="6772"/>
                  </a:lnTo>
                  <a:lnTo>
                    <a:pt x="1462" y="6731"/>
                  </a:lnTo>
                  <a:lnTo>
                    <a:pt x="1462" y="6731"/>
                  </a:lnTo>
                  <a:lnTo>
                    <a:pt x="1421" y="6800"/>
                  </a:lnTo>
                  <a:lnTo>
                    <a:pt x="1393" y="6883"/>
                  </a:lnTo>
                  <a:lnTo>
                    <a:pt x="1407" y="6896"/>
                  </a:lnTo>
                  <a:lnTo>
                    <a:pt x="1421" y="6910"/>
                  </a:lnTo>
                  <a:lnTo>
                    <a:pt x="1476" y="6910"/>
                  </a:lnTo>
                  <a:lnTo>
                    <a:pt x="1517" y="6896"/>
                  </a:lnTo>
                  <a:lnTo>
                    <a:pt x="1600" y="6827"/>
                  </a:lnTo>
                  <a:lnTo>
                    <a:pt x="1614" y="6814"/>
                  </a:lnTo>
                  <a:lnTo>
                    <a:pt x="1628" y="6827"/>
                  </a:lnTo>
                  <a:lnTo>
                    <a:pt x="1545" y="6910"/>
                  </a:lnTo>
                  <a:lnTo>
                    <a:pt x="1490" y="6965"/>
                  </a:lnTo>
                  <a:lnTo>
                    <a:pt x="1476" y="6979"/>
                  </a:lnTo>
                  <a:lnTo>
                    <a:pt x="1462" y="7021"/>
                  </a:lnTo>
                  <a:lnTo>
                    <a:pt x="1462" y="7034"/>
                  </a:lnTo>
                  <a:lnTo>
                    <a:pt x="1476" y="7048"/>
                  </a:lnTo>
                  <a:lnTo>
                    <a:pt x="1504" y="7062"/>
                  </a:lnTo>
                  <a:lnTo>
                    <a:pt x="1531" y="7062"/>
                  </a:lnTo>
                  <a:lnTo>
                    <a:pt x="1586" y="7034"/>
                  </a:lnTo>
                  <a:lnTo>
                    <a:pt x="1636" y="7015"/>
                  </a:lnTo>
                  <a:lnTo>
                    <a:pt x="1628" y="7021"/>
                  </a:lnTo>
                  <a:lnTo>
                    <a:pt x="1586" y="7076"/>
                  </a:lnTo>
                  <a:lnTo>
                    <a:pt x="1545" y="7131"/>
                  </a:lnTo>
                  <a:lnTo>
                    <a:pt x="1531" y="7186"/>
                  </a:lnTo>
                  <a:lnTo>
                    <a:pt x="1531" y="7200"/>
                  </a:lnTo>
                  <a:lnTo>
                    <a:pt x="1545" y="7214"/>
                  </a:lnTo>
                  <a:lnTo>
                    <a:pt x="1655" y="7158"/>
                  </a:lnTo>
                  <a:lnTo>
                    <a:pt x="1766" y="7089"/>
                  </a:lnTo>
                  <a:lnTo>
                    <a:pt x="1779" y="7076"/>
                  </a:lnTo>
                  <a:lnTo>
                    <a:pt x="1793" y="7089"/>
                  </a:lnTo>
                  <a:lnTo>
                    <a:pt x="1738" y="7131"/>
                  </a:lnTo>
                  <a:lnTo>
                    <a:pt x="1697" y="7158"/>
                  </a:lnTo>
                  <a:lnTo>
                    <a:pt x="1628" y="7241"/>
                  </a:lnTo>
                  <a:lnTo>
                    <a:pt x="1586" y="7283"/>
                  </a:lnTo>
                  <a:lnTo>
                    <a:pt x="1573" y="7338"/>
                  </a:lnTo>
                  <a:lnTo>
                    <a:pt x="1573" y="7352"/>
                  </a:lnTo>
                  <a:lnTo>
                    <a:pt x="1628" y="7338"/>
                  </a:lnTo>
                  <a:lnTo>
                    <a:pt x="1669" y="7324"/>
                  </a:lnTo>
                  <a:lnTo>
                    <a:pt x="1752" y="7269"/>
                  </a:lnTo>
                  <a:lnTo>
                    <a:pt x="1821" y="7227"/>
                  </a:lnTo>
                  <a:lnTo>
                    <a:pt x="1876" y="7186"/>
                  </a:lnTo>
                  <a:lnTo>
                    <a:pt x="1862" y="7214"/>
                  </a:lnTo>
                  <a:lnTo>
                    <a:pt x="1779" y="7310"/>
                  </a:lnTo>
                  <a:lnTo>
                    <a:pt x="1779" y="7324"/>
                  </a:lnTo>
                  <a:lnTo>
                    <a:pt x="1779" y="7338"/>
                  </a:lnTo>
                  <a:lnTo>
                    <a:pt x="1793" y="7352"/>
                  </a:lnTo>
                  <a:lnTo>
                    <a:pt x="1821" y="7352"/>
                  </a:lnTo>
                  <a:lnTo>
                    <a:pt x="1904" y="7269"/>
                  </a:lnTo>
                  <a:lnTo>
                    <a:pt x="1931" y="7241"/>
                  </a:lnTo>
                  <a:lnTo>
                    <a:pt x="1945" y="7255"/>
                  </a:lnTo>
                  <a:lnTo>
                    <a:pt x="1766" y="7476"/>
                  </a:lnTo>
                  <a:lnTo>
                    <a:pt x="1600" y="7710"/>
                  </a:lnTo>
                  <a:lnTo>
                    <a:pt x="1517" y="7848"/>
                  </a:lnTo>
                  <a:lnTo>
                    <a:pt x="1462" y="7986"/>
                  </a:lnTo>
                  <a:lnTo>
                    <a:pt x="1435" y="8124"/>
                  </a:lnTo>
                  <a:lnTo>
                    <a:pt x="1449" y="8248"/>
                  </a:lnTo>
                  <a:lnTo>
                    <a:pt x="1476" y="8358"/>
                  </a:lnTo>
                  <a:lnTo>
                    <a:pt x="1545" y="8482"/>
                  </a:lnTo>
                  <a:lnTo>
                    <a:pt x="1642" y="8593"/>
                  </a:lnTo>
                  <a:lnTo>
                    <a:pt x="1766" y="8703"/>
                  </a:lnTo>
                  <a:lnTo>
                    <a:pt x="1779" y="8703"/>
                  </a:lnTo>
                  <a:lnTo>
                    <a:pt x="1779" y="8689"/>
                  </a:lnTo>
                  <a:lnTo>
                    <a:pt x="1793" y="8675"/>
                  </a:lnTo>
                  <a:lnTo>
                    <a:pt x="1655" y="8400"/>
                  </a:lnTo>
                  <a:lnTo>
                    <a:pt x="1614" y="8331"/>
                  </a:lnTo>
                  <a:lnTo>
                    <a:pt x="1600" y="8262"/>
                  </a:lnTo>
                  <a:lnTo>
                    <a:pt x="1586" y="8179"/>
                  </a:lnTo>
                  <a:lnTo>
                    <a:pt x="1600" y="8110"/>
                  </a:lnTo>
                  <a:lnTo>
                    <a:pt x="1614" y="8027"/>
                  </a:lnTo>
                  <a:lnTo>
                    <a:pt x="1655" y="7958"/>
                  </a:lnTo>
                  <a:lnTo>
                    <a:pt x="1738" y="7793"/>
                  </a:lnTo>
                  <a:lnTo>
                    <a:pt x="1848" y="7655"/>
                  </a:lnTo>
                  <a:lnTo>
                    <a:pt x="1945" y="7517"/>
                  </a:lnTo>
                  <a:lnTo>
                    <a:pt x="2083" y="7365"/>
                  </a:lnTo>
                  <a:lnTo>
                    <a:pt x="2083" y="7393"/>
                  </a:lnTo>
                  <a:lnTo>
                    <a:pt x="2042" y="7517"/>
                  </a:lnTo>
                  <a:lnTo>
                    <a:pt x="2042" y="7586"/>
                  </a:lnTo>
                  <a:lnTo>
                    <a:pt x="2055" y="7641"/>
                  </a:lnTo>
                  <a:lnTo>
                    <a:pt x="2069" y="7655"/>
                  </a:lnTo>
                  <a:lnTo>
                    <a:pt x="2097" y="7655"/>
                  </a:lnTo>
                  <a:lnTo>
                    <a:pt x="2124" y="7600"/>
                  </a:lnTo>
                  <a:lnTo>
                    <a:pt x="2152" y="7558"/>
                  </a:lnTo>
                  <a:lnTo>
                    <a:pt x="2179" y="7448"/>
                  </a:lnTo>
                  <a:lnTo>
                    <a:pt x="2179" y="7434"/>
                  </a:lnTo>
                  <a:lnTo>
                    <a:pt x="2262" y="7476"/>
                  </a:lnTo>
                  <a:lnTo>
                    <a:pt x="2262" y="7503"/>
                  </a:lnTo>
                  <a:lnTo>
                    <a:pt x="2235" y="7614"/>
                  </a:lnTo>
                  <a:lnTo>
                    <a:pt x="2235" y="7682"/>
                  </a:lnTo>
                  <a:lnTo>
                    <a:pt x="2235" y="7738"/>
                  </a:lnTo>
                  <a:lnTo>
                    <a:pt x="2262" y="7751"/>
                  </a:lnTo>
                  <a:lnTo>
                    <a:pt x="2276" y="7751"/>
                  </a:lnTo>
                  <a:lnTo>
                    <a:pt x="2317" y="7696"/>
                  </a:lnTo>
                  <a:lnTo>
                    <a:pt x="2345" y="7655"/>
                  </a:lnTo>
                  <a:lnTo>
                    <a:pt x="2372" y="7545"/>
                  </a:lnTo>
                  <a:lnTo>
                    <a:pt x="2372" y="7531"/>
                  </a:lnTo>
                  <a:lnTo>
                    <a:pt x="2524" y="7586"/>
                  </a:lnTo>
                  <a:lnTo>
                    <a:pt x="2483" y="7710"/>
                  </a:lnTo>
                  <a:lnTo>
                    <a:pt x="2455" y="7834"/>
                  </a:lnTo>
                  <a:lnTo>
                    <a:pt x="2469" y="7848"/>
                  </a:lnTo>
                  <a:lnTo>
                    <a:pt x="2510" y="7793"/>
                  </a:lnTo>
                  <a:lnTo>
                    <a:pt x="2538" y="7738"/>
                  </a:lnTo>
                  <a:lnTo>
                    <a:pt x="2579" y="7614"/>
                  </a:lnTo>
                  <a:lnTo>
                    <a:pt x="2635" y="7627"/>
                  </a:lnTo>
                  <a:lnTo>
                    <a:pt x="2621" y="7765"/>
                  </a:lnTo>
                  <a:lnTo>
                    <a:pt x="2635" y="7876"/>
                  </a:lnTo>
                  <a:lnTo>
                    <a:pt x="2648" y="7889"/>
                  </a:lnTo>
                  <a:lnTo>
                    <a:pt x="2662" y="7889"/>
                  </a:lnTo>
                  <a:lnTo>
                    <a:pt x="2690" y="7834"/>
                  </a:lnTo>
                  <a:lnTo>
                    <a:pt x="2717" y="7779"/>
                  </a:lnTo>
                  <a:lnTo>
                    <a:pt x="2745" y="7655"/>
                  </a:lnTo>
                  <a:lnTo>
                    <a:pt x="2855" y="7682"/>
                  </a:lnTo>
                  <a:lnTo>
                    <a:pt x="2828" y="7779"/>
                  </a:lnTo>
                  <a:lnTo>
                    <a:pt x="2800" y="7903"/>
                  </a:lnTo>
                  <a:lnTo>
                    <a:pt x="2786" y="7958"/>
                  </a:lnTo>
                  <a:lnTo>
                    <a:pt x="2800" y="8027"/>
                  </a:lnTo>
                  <a:lnTo>
                    <a:pt x="2855" y="7972"/>
                  </a:lnTo>
                  <a:lnTo>
                    <a:pt x="2897" y="7889"/>
                  </a:lnTo>
                  <a:lnTo>
                    <a:pt x="2924" y="7793"/>
                  </a:lnTo>
                  <a:lnTo>
                    <a:pt x="2938" y="7710"/>
                  </a:lnTo>
                  <a:lnTo>
                    <a:pt x="3048" y="7724"/>
                  </a:lnTo>
                  <a:lnTo>
                    <a:pt x="3048" y="7738"/>
                  </a:lnTo>
                  <a:lnTo>
                    <a:pt x="3034" y="7807"/>
                  </a:lnTo>
                  <a:lnTo>
                    <a:pt x="3034" y="7862"/>
                  </a:lnTo>
                  <a:lnTo>
                    <a:pt x="3034" y="7917"/>
                  </a:lnTo>
                  <a:lnTo>
                    <a:pt x="3048" y="7972"/>
                  </a:lnTo>
                  <a:lnTo>
                    <a:pt x="3076" y="8000"/>
                  </a:lnTo>
                  <a:lnTo>
                    <a:pt x="3090" y="8000"/>
                  </a:lnTo>
                  <a:lnTo>
                    <a:pt x="3103" y="7986"/>
                  </a:lnTo>
                  <a:lnTo>
                    <a:pt x="3159" y="7834"/>
                  </a:lnTo>
                  <a:lnTo>
                    <a:pt x="3186" y="7903"/>
                  </a:lnTo>
                  <a:lnTo>
                    <a:pt x="3186" y="7931"/>
                  </a:lnTo>
                  <a:lnTo>
                    <a:pt x="3200" y="7958"/>
                  </a:lnTo>
                  <a:lnTo>
                    <a:pt x="3324" y="8207"/>
                  </a:lnTo>
                  <a:lnTo>
                    <a:pt x="3393" y="8317"/>
                  </a:lnTo>
                  <a:lnTo>
                    <a:pt x="3490" y="8427"/>
                  </a:lnTo>
                  <a:lnTo>
                    <a:pt x="3503" y="8455"/>
                  </a:lnTo>
                  <a:lnTo>
                    <a:pt x="3586" y="8455"/>
                  </a:lnTo>
                  <a:lnTo>
                    <a:pt x="3641" y="8427"/>
                  </a:lnTo>
                  <a:lnTo>
                    <a:pt x="3655" y="8413"/>
                  </a:lnTo>
                  <a:lnTo>
                    <a:pt x="3655" y="8386"/>
                  </a:lnTo>
                  <a:lnTo>
                    <a:pt x="3683" y="8179"/>
                  </a:lnTo>
                  <a:lnTo>
                    <a:pt x="3669" y="7958"/>
                  </a:lnTo>
                  <a:lnTo>
                    <a:pt x="3683" y="7931"/>
                  </a:lnTo>
                  <a:lnTo>
                    <a:pt x="3683" y="7848"/>
                  </a:lnTo>
                  <a:lnTo>
                    <a:pt x="3683" y="7765"/>
                  </a:lnTo>
                  <a:lnTo>
                    <a:pt x="3710" y="7765"/>
                  </a:lnTo>
                  <a:lnTo>
                    <a:pt x="3710" y="7834"/>
                  </a:lnTo>
                  <a:lnTo>
                    <a:pt x="3752" y="7958"/>
                  </a:lnTo>
                  <a:lnTo>
                    <a:pt x="3765" y="7958"/>
                  </a:lnTo>
                  <a:lnTo>
                    <a:pt x="3807" y="7903"/>
                  </a:lnTo>
                  <a:lnTo>
                    <a:pt x="3821" y="7862"/>
                  </a:lnTo>
                  <a:lnTo>
                    <a:pt x="3834" y="7807"/>
                  </a:lnTo>
                  <a:lnTo>
                    <a:pt x="3834" y="7751"/>
                  </a:lnTo>
                  <a:lnTo>
                    <a:pt x="3903" y="7751"/>
                  </a:lnTo>
                  <a:lnTo>
                    <a:pt x="3931" y="7834"/>
                  </a:lnTo>
                  <a:lnTo>
                    <a:pt x="3958" y="7876"/>
                  </a:lnTo>
                  <a:lnTo>
                    <a:pt x="3986" y="7917"/>
                  </a:lnTo>
                  <a:lnTo>
                    <a:pt x="4014" y="7931"/>
                  </a:lnTo>
                  <a:lnTo>
                    <a:pt x="4027" y="7903"/>
                  </a:lnTo>
                  <a:lnTo>
                    <a:pt x="4041" y="7862"/>
                  </a:lnTo>
                  <a:lnTo>
                    <a:pt x="4055" y="7820"/>
                  </a:lnTo>
                  <a:lnTo>
                    <a:pt x="4041" y="7738"/>
                  </a:lnTo>
                  <a:lnTo>
                    <a:pt x="4138" y="7724"/>
                  </a:lnTo>
                  <a:lnTo>
                    <a:pt x="4165" y="7862"/>
                  </a:lnTo>
                  <a:lnTo>
                    <a:pt x="4165" y="7876"/>
                  </a:lnTo>
                  <a:lnTo>
                    <a:pt x="4179" y="7889"/>
                  </a:lnTo>
                  <a:lnTo>
                    <a:pt x="4207" y="7876"/>
                  </a:lnTo>
                  <a:lnTo>
                    <a:pt x="4234" y="7848"/>
                  </a:lnTo>
                  <a:lnTo>
                    <a:pt x="4234" y="8069"/>
                  </a:lnTo>
                  <a:lnTo>
                    <a:pt x="4234" y="8303"/>
                  </a:lnTo>
                  <a:lnTo>
                    <a:pt x="4234" y="8331"/>
                  </a:lnTo>
                  <a:lnTo>
                    <a:pt x="4248" y="8358"/>
                  </a:lnTo>
                  <a:lnTo>
                    <a:pt x="4303" y="8400"/>
                  </a:lnTo>
                  <a:lnTo>
                    <a:pt x="4386" y="8400"/>
                  </a:lnTo>
                  <a:lnTo>
                    <a:pt x="4414" y="8372"/>
                  </a:lnTo>
                  <a:lnTo>
                    <a:pt x="4496" y="8262"/>
                  </a:lnTo>
                  <a:lnTo>
                    <a:pt x="4565" y="8138"/>
                  </a:lnTo>
                  <a:lnTo>
                    <a:pt x="4634" y="8013"/>
                  </a:lnTo>
                  <a:lnTo>
                    <a:pt x="4703" y="7876"/>
                  </a:lnTo>
                  <a:lnTo>
                    <a:pt x="4717" y="7862"/>
                  </a:lnTo>
                  <a:lnTo>
                    <a:pt x="4717" y="7834"/>
                  </a:lnTo>
                  <a:lnTo>
                    <a:pt x="4772" y="7710"/>
                  </a:lnTo>
                  <a:lnTo>
                    <a:pt x="4786" y="7724"/>
                  </a:lnTo>
                  <a:lnTo>
                    <a:pt x="4814" y="7751"/>
                  </a:lnTo>
                  <a:lnTo>
                    <a:pt x="4869" y="7751"/>
                  </a:lnTo>
                  <a:lnTo>
                    <a:pt x="4869" y="7724"/>
                  </a:lnTo>
                  <a:lnTo>
                    <a:pt x="4869" y="7669"/>
                  </a:lnTo>
                  <a:lnTo>
                    <a:pt x="4855" y="7572"/>
                  </a:lnTo>
                  <a:lnTo>
                    <a:pt x="4855" y="7545"/>
                  </a:lnTo>
                  <a:lnTo>
                    <a:pt x="4882" y="7531"/>
                  </a:lnTo>
                  <a:lnTo>
                    <a:pt x="4924" y="7600"/>
                  </a:lnTo>
                  <a:lnTo>
                    <a:pt x="4951" y="7641"/>
                  </a:lnTo>
                  <a:lnTo>
                    <a:pt x="4993" y="7682"/>
                  </a:lnTo>
                  <a:lnTo>
                    <a:pt x="5034" y="7710"/>
                  </a:lnTo>
                  <a:lnTo>
                    <a:pt x="5089" y="7710"/>
                  </a:lnTo>
                  <a:lnTo>
                    <a:pt x="5103" y="7696"/>
                  </a:lnTo>
                  <a:lnTo>
                    <a:pt x="5117" y="7669"/>
                  </a:lnTo>
                  <a:lnTo>
                    <a:pt x="5103" y="7614"/>
                  </a:lnTo>
                  <a:lnTo>
                    <a:pt x="5076" y="7558"/>
                  </a:lnTo>
                  <a:lnTo>
                    <a:pt x="5034" y="7462"/>
                  </a:lnTo>
                  <a:lnTo>
                    <a:pt x="5144" y="7420"/>
                  </a:lnTo>
                  <a:lnTo>
                    <a:pt x="5213" y="7545"/>
                  </a:lnTo>
                  <a:lnTo>
                    <a:pt x="5255" y="7600"/>
                  </a:lnTo>
                  <a:lnTo>
                    <a:pt x="5310" y="7655"/>
                  </a:lnTo>
                  <a:lnTo>
                    <a:pt x="5324" y="7655"/>
                  </a:lnTo>
                  <a:lnTo>
                    <a:pt x="5338" y="7641"/>
                  </a:lnTo>
                  <a:lnTo>
                    <a:pt x="5351" y="7572"/>
                  </a:lnTo>
                  <a:lnTo>
                    <a:pt x="5338" y="7489"/>
                  </a:lnTo>
                  <a:lnTo>
                    <a:pt x="5310" y="7420"/>
                  </a:lnTo>
                  <a:lnTo>
                    <a:pt x="5282" y="7352"/>
                  </a:lnTo>
                  <a:lnTo>
                    <a:pt x="5296" y="7338"/>
                  </a:lnTo>
                  <a:lnTo>
                    <a:pt x="5338" y="7420"/>
                  </a:lnTo>
                  <a:lnTo>
                    <a:pt x="5365" y="7462"/>
                  </a:lnTo>
                  <a:lnTo>
                    <a:pt x="5407" y="7489"/>
                  </a:lnTo>
                  <a:lnTo>
                    <a:pt x="5448" y="7489"/>
                  </a:lnTo>
                  <a:lnTo>
                    <a:pt x="5462" y="7476"/>
                  </a:lnTo>
                  <a:lnTo>
                    <a:pt x="5475" y="7462"/>
                  </a:lnTo>
                  <a:lnTo>
                    <a:pt x="5475" y="7407"/>
                  </a:lnTo>
                  <a:lnTo>
                    <a:pt x="5475" y="7365"/>
                  </a:lnTo>
                  <a:lnTo>
                    <a:pt x="5434" y="7255"/>
                  </a:lnTo>
                  <a:lnTo>
                    <a:pt x="5475" y="7324"/>
                  </a:lnTo>
                  <a:lnTo>
                    <a:pt x="5489" y="7352"/>
                  </a:lnTo>
                  <a:lnTo>
                    <a:pt x="5531" y="7365"/>
                  </a:lnTo>
                  <a:lnTo>
                    <a:pt x="5572" y="7365"/>
                  </a:lnTo>
                  <a:lnTo>
                    <a:pt x="5586" y="7352"/>
                  </a:lnTo>
                  <a:lnTo>
                    <a:pt x="5600" y="7324"/>
                  </a:lnTo>
                  <a:lnTo>
                    <a:pt x="5586" y="7255"/>
                  </a:lnTo>
                  <a:lnTo>
                    <a:pt x="5558" y="7186"/>
                  </a:lnTo>
                  <a:lnTo>
                    <a:pt x="5600" y="7145"/>
                  </a:lnTo>
                  <a:lnTo>
                    <a:pt x="5669" y="7255"/>
                  </a:lnTo>
                  <a:lnTo>
                    <a:pt x="5696" y="7269"/>
                  </a:lnTo>
                  <a:lnTo>
                    <a:pt x="5696" y="7255"/>
                  </a:lnTo>
                  <a:lnTo>
                    <a:pt x="5710" y="7241"/>
                  </a:lnTo>
                  <a:lnTo>
                    <a:pt x="5696" y="7172"/>
                  </a:lnTo>
                  <a:lnTo>
                    <a:pt x="5848" y="7310"/>
                  </a:lnTo>
                  <a:lnTo>
                    <a:pt x="5972" y="7462"/>
                  </a:lnTo>
                  <a:lnTo>
                    <a:pt x="6041" y="7558"/>
                  </a:lnTo>
                  <a:lnTo>
                    <a:pt x="6096" y="7641"/>
                  </a:lnTo>
                  <a:lnTo>
                    <a:pt x="6137" y="7751"/>
                  </a:lnTo>
                  <a:lnTo>
                    <a:pt x="6179" y="7862"/>
                  </a:lnTo>
                  <a:lnTo>
                    <a:pt x="6193" y="7876"/>
                  </a:lnTo>
                  <a:lnTo>
                    <a:pt x="6220" y="7889"/>
                  </a:lnTo>
                  <a:lnTo>
                    <a:pt x="6179" y="7931"/>
                  </a:lnTo>
                  <a:lnTo>
                    <a:pt x="6096" y="8013"/>
                  </a:lnTo>
                  <a:lnTo>
                    <a:pt x="6000" y="8138"/>
                  </a:lnTo>
                  <a:lnTo>
                    <a:pt x="5903" y="8248"/>
                  </a:lnTo>
                  <a:lnTo>
                    <a:pt x="5710" y="8469"/>
                  </a:lnTo>
                  <a:lnTo>
                    <a:pt x="5710" y="8482"/>
                  </a:lnTo>
                  <a:lnTo>
                    <a:pt x="5710" y="8496"/>
                  </a:lnTo>
                  <a:lnTo>
                    <a:pt x="5724" y="8510"/>
                  </a:lnTo>
                  <a:lnTo>
                    <a:pt x="5738" y="8510"/>
                  </a:lnTo>
                  <a:lnTo>
                    <a:pt x="5820" y="8441"/>
                  </a:lnTo>
                  <a:lnTo>
                    <a:pt x="5903" y="8372"/>
                  </a:lnTo>
                  <a:lnTo>
                    <a:pt x="6055" y="8207"/>
                  </a:lnTo>
                  <a:lnTo>
                    <a:pt x="6179" y="8041"/>
                  </a:lnTo>
                  <a:lnTo>
                    <a:pt x="6303" y="7862"/>
                  </a:lnTo>
                  <a:lnTo>
                    <a:pt x="6317" y="7848"/>
                  </a:lnTo>
                  <a:lnTo>
                    <a:pt x="6303" y="7820"/>
                  </a:lnTo>
                  <a:lnTo>
                    <a:pt x="6289" y="7807"/>
                  </a:lnTo>
                  <a:lnTo>
                    <a:pt x="6275" y="7807"/>
                  </a:lnTo>
                  <a:lnTo>
                    <a:pt x="6275" y="7793"/>
                  </a:lnTo>
                  <a:lnTo>
                    <a:pt x="6275" y="7779"/>
                  </a:lnTo>
                  <a:lnTo>
                    <a:pt x="6262" y="7738"/>
                  </a:lnTo>
                  <a:lnTo>
                    <a:pt x="6193" y="7572"/>
                  </a:lnTo>
                  <a:lnTo>
                    <a:pt x="6096" y="7407"/>
                  </a:lnTo>
                  <a:lnTo>
                    <a:pt x="6041" y="7310"/>
                  </a:lnTo>
                  <a:lnTo>
                    <a:pt x="5917" y="7158"/>
                  </a:lnTo>
                  <a:lnTo>
                    <a:pt x="5765" y="7007"/>
                  </a:lnTo>
                  <a:lnTo>
                    <a:pt x="5779" y="6993"/>
                  </a:lnTo>
                  <a:lnTo>
                    <a:pt x="5848" y="7062"/>
                  </a:lnTo>
                  <a:lnTo>
                    <a:pt x="5889" y="7089"/>
                  </a:lnTo>
                  <a:lnTo>
                    <a:pt x="5931" y="7103"/>
                  </a:lnTo>
                  <a:lnTo>
                    <a:pt x="5972" y="7103"/>
                  </a:lnTo>
                  <a:lnTo>
                    <a:pt x="6000" y="7089"/>
                  </a:lnTo>
                  <a:lnTo>
                    <a:pt x="6000" y="7062"/>
                  </a:lnTo>
                  <a:lnTo>
                    <a:pt x="6000" y="7021"/>
                  </a:lnTo>
                  <a:lnTo>
                    <a:pt x="5944" y="6952"/>
                  </a:lnTo>
                  <a:lnTo>
                    <a:pt x="5889" y="6883"/>
                  </a:lnTo>
                  <a:lnTo>
                    <a:pt x="5917" y="6869"/>
                  </a:lnTo>
                  <a:lnTo>
                    <a:pt x="5972" y="6910"/>
                  </a:lnTo>
                  <a:lnTo>
                    <a:pt x="6000" y="6924"/>
                  </a:lnTo>
                  <a:lnTo>
                    <a:pt x="6027" y="6938"/>
                  </a:lnTo>
                  <a:lnTo>
                    <a:pt x="6068" y="6924"/>
                  </a:lnTo>
                  <a:lnTo>
                    <a:pt x="6110" y="6924"/>
                  </a:lnTo>
                  <a:lnTo>
                    <a:pt x="6110" y="6896"/>
                  </a:lnTo>
                  <a:lnTo>
                    <a:pt x="6082" y="6855"/>
                  </a:lnTo>
                  <a:lnTo>
                    <a:pt x="6055" y="6800"/>
                  </a:lnTo>
                  <a:lnTo>
                    <a:pt x="6013" y="6731"/>
                  </a:lnTo>
                  <a:lnTo>
                    <a:pt x="6124" y="6758"/>
                  </a:lnTo>
                  <a:lnTo>
                    <a:pt x="6289" y="6827"/>
                  </a:lnTo>
                  <a:lnTo>
                    <a:pt x="6441" y="6896"/>
                  </a:lnTo>
                  <a:lnTo>
                    <a:pt x="6744" y="7062"/>
                  </a:lnTo>
                  <a:lnTo>
                    <a:pt x="6855" y="7131"/>
                  </a:lnTo>
                  <a:lnTo>
                    <a:pt x="6951" y="7186"/>
                  </a:lnTo>
                  <a:lnTo>
                    <a:pt x="7034" y="7255"/>
                  </a:lnTo>
                  <a:lnTo>
                    <a:pt x="7103" y="7338"/>
                  </a:lnTo>
                  <a:lnTo>
                    <a:pt x="7144" y="7420"/>
                  </a:lnTo>
                  <a:lnTo>
                    <a:pt x="7158" y="7517"/>
                  </a:lnTo>
                  <a:lnTo>
                    <a:pt x="7144" y="7627"/>
                  </a:lnTo>
                  <a:lnTo>
                    <a:pt x="7103" y="7751"/>
                  </a:lnTo>
                  <a:lnTo>
                    <a:pt x="7034" y="7889"/>
                  </a:lnTo>
                  <a:lnTo>
                    <a:pt x="6951" y="8027"/>
                  </a:lnTo>
                  <a:lnTo>
                    <a:pt x="6868" y="8165"/>
                  </a:lnTo>
                  <a:lnTo>
                    <a:pt x="6813" y="8303"/>
                  </a:lnTo>
                  <a:lnTo>
                    <a:pt x="6813" y="8331"/>
                  </a:lnTo>
                  <a:lnTo>
                    <a:pt x="6827" y="8344"/>
                  </a:lnTo>
                  <a:lnTo>
                    <a:pt x="6841" y="8344"/>
                  </a:lnTo>
                  <a:lnTo>
                    <a:pt x="6855" y="8331"/>
                  </a:lnTo>
                  <a:lnTo>
                    <a:pt x="6965" y="8220"/>
                  </a:lnTo>
                  <a:lnTo>
                    <a:pt x="7075" y="8096"/>
                  </a:lnTo>
                  <a:lnTo>
                    <a:pt x="7172" y="7945"/>
                  </a:lnTo>
                  <a:lnTo>
                    <a:pt x="7255" y="7807"/>
                  </a:lnTo>
                  <a:lnTo>
                    <a:pt x="7282" y="7724"/>
                  </a:lnTo>
                  <a:lnTo>
                    <a:pt x="7310" y="7641"/>
                  </a:lnTo>
                  <a:lnTo>
                    <a:pt x="7323" y="7572"/>
                  </a:lnTo>
                  <a:lnTo>
                    <a:pt x="7323" y="7489"/>
                  </a:lnTo>
                  <a:lnTo>
                    <a:pt x="7310" y="7420"/>
                  </a:lnTo>
                  <a:lnTo>
                    <a:pt x="7296" y="7352"/>
                  </a:lnTo>
                  <a:lnTo>
                    <a:pt x="7255" y="7269"/>
                  </a:lnTo>
                  <a:lnTo>
                    <a:pt x="7199" y="7200"/>
                  </a:lnTo>
                  <a:lnTo>
                    <a:pt x="7103" y="7103"/>
                  </a:lnTo>
                  <a:lnTo>
                    <a:pt x="6992" y="7021"/>
                  </a:lnTo>
                  <a:lnTo>
                    <a:pt x="6882" y="6938"/>
                  </a:lnTo>
                  <a:lnTo>
                    <a:pt x="6758" y="6855"/>
                  </a:lnTo>
                  <a:lnTo>
                    <a:pt x="6468" y="6717"/>
                  </a:lnTo>
                  <a:lnTo>
                    <a:pt x="6179" y="6607"/>
                  </a:lnTo>
                  <a:lnTo>
                    <a:pt x="6289" y="6579"/>
                  </a:lnTo>
                  <a:lnTo>
                    <a:pt x="6303" y="6565"/>
                  </a:lnTo>
                  <a:lnTo>
                    <a:pt x="6289" y="6538"/>
                  </a:lnTo>
                  <a:lnTo>
                    <a:pt x="6220" y="6510"/>
                  </a:lnTo>
                  <a:lnTo>
                    <a:pt x="6137" y="6483"/>
                  </a:lnTo>
                  <a:lnTo>
                    <a:pt x="6151" y="6441"/>
                  </a:lnTo>
                  <a:lnTo>
                    <a:pt x="6317" y="6455"/>
                  </a:lnTo>
                  <a:lnTo>
                    <a:pt x="6331" y="6441"/>
                  </a:lnTo>
                  <a:lnTo>
                    <a:pt x="6331" y="6414"/>
                  </a:lnTo>
                  <a:lnTo>
                    <a:pt x="6262" y="6372"/>
                  </a:lnTo>
                  <a:lnTo>
                    <a:pt x="6179" y="6331"/>
                  </a:lnTo>
                  <a:lnTo>
                    <a:pt x="6193" y="6248"/>
                  </a:lnTo>
                  <a:lnTo>
                    <a:pt x="6317" y="6262"/>
                  </a:lnTo>
                  <a:lnTo>
                    <a:pt x="6344" y="6248"/>
                  </a:lnTo>
                  <a:lnTo>
                    <a:pt x="6344" y="6234"/>
                  </a:lnTo>
                  <a:lnTo>
                    <a:pt x="6344" y="6221"/>
                  </a:lnTo>
                  <a:lnTo>
                    <a:pt x="6331" y="6207"/>
                  </a:lnTo>
                  <a:lnTo>
                    <a:pt x="6193" y="6152"/>
                  </a:lnTo>
                  <a:lnTo>
                    <a:pt x="6206" y="6083"/>
                  </a:lnTo>
                  <a:lnTo>
                    <a:pt x="6289" y="6069"/>
                  </a:lnTo>
                  <a:lnTo>
                    <a:pt x="6303" y="6055"/>
                  </a:lnTo>
                  <a:lnTo>
                    <a:pt x="6303" y="6041"/>
                  </a:lnTo>
                  <a:lnTo>
                    <a:pt x="6303" y="6028"/>
                  </a:lnTo>
                  <a:lnTo>
                    <a:pt x="6275" y="6028"/>
                  </a:lnTo>
                  <a:lnTo>
                    <a:pt x="6193" y="6014"/>
                  </a:lnTo>
                  <a:lnTo>
                    <a:pt x="6179" y="5917"/>
                  </a:lnTo>
                  <a:lnTo>
                    <a:pt x="6303" y="5890"/>
                  </a:lnTo>
                  <a:lnTo>
                    <a:pt x="6427" y="5834"/>
                  </a:lnTo>
                  <a:lnTo>
                    <a:pt x="6441" y="5807"/>
                  </a:lnTo>
                  <a:lnTo>
                    <a:pt x="6441" y="5793"/>
                  </a:lnTo>
                  <a:lnTo>
                    <a:pt x="6427" y="5779"/>
                  </a:lnTo>
                  <a:lnTo>
                    <a:pt x="6399" y="5766"/>
                  </a:lnTo>
                  <a:lnTo>
                    <a:pt x="6289" y="5779"/>
                  </a:lnTo>
                  <a:lnTo>
                    <a:pt x="6165" y="5779"/>
                  </a:lnTo>
                  <a:lnTo>
                    <a:pt x="6234" y="5752"/>
                  </a:lnTo>
                  <a:lnTo>
                    <a:pt x="6317" y="5697"/>
                  </a:lnTo>
                  <a:lnTo>
                    <a:pt x="6317" y="5683"/>
                  </a:lnTo>
                  <a:lnTo>
                    <a:pt x="6303" y="5683"/>
                  </a:lnTo>
                  <a:lnTo>
                    <a:pt x="6262" y="5669"/>
                  </a:lnTo>
                  <a:lnTo>
                    <a:pt x="6220" y="5655"/>
                  </a:lnTo>
                  <a:lnTo>
                    <a:pt x="6124" y="5669"/>
                  </a:lnTo>
                  <a:lnTo>
                    <a:pt x="6096" y="5600"/>
                  </a:lnTo>
                  <a:lnTo>
                    <a:pt x="6165" y="5572"/>
                  </a:lnTo>
                  <a:lnTo>
                    <a:pt x="6317" y="5517"/>
                  </a:lnTo>
                  <a:lnTo>
                    <a:pt x="6468" y="5476"/>
                  </a:lnTo>
                  <a:lnTo>
                    <a:pt x="6758" y="5421"/>
                  </a:lnTo>
                  <a:lnTo>
                    <a:pt x="7061" y="5379"/>
                  </a:lnTo>
                  <a:lnTo>
                    <a:pt x="7365" y="5324"/>
                  </a:lnTo>
                  <a:lnTo>
                    <a:pt x="7392" y="5407"/>
                  </a:lnTo>
                  <a:lnTo>
                    <a:pt x="7434" y="5490"/>
                  </a:lnTo>
                  <a:lnTo>
                    <a:pt x="7461" y="5600"/>
                  </a:lnTo>
                  <a:lnTo>
                    <a:pt x="7475" y="5710"/>
                  </a:lnTo>
                  <a:lnTo>
                    <a:pt x="7489" y="5945"/>
                  </a:lnTo>
                  <a:lnTo>
                    <a:pt x="7461" y="6152"/>
                  </a:lnTo>
                  <a:lnTo>
                    <a:pt x="7434" y="6359"/>
                  </a:lnTo>
                  <a:lnTo>
                    <a:pt x="7392" y="6552"/>
                  </a:lnTo>
                  <a:lnTo>
                    <a:pt x="7365" y="6758"/>
                  </a:lnTo>
                  <a:lnTo>
                    <a:pt x="7379" y="6786"/>
                  </a:lnTo>
                  <a:lnTo>
                    <a:pt x="7392" y="6800"/>
                  </a:lnTo>
                  <a:lnTo>
                    <a:pt x="7420" y="6800"/>
                  </a:lnTo>
                  <a:lnTo>
                    <a:pt x="7434" y="6772"/>
                  </a:lnTo>
                  <a:lnTo>
                    <a:pt x="7503" y="6676"/>
                  </a:lnTo>
                  <a:lnTo>
                    <a:pt x="7544" y="6579"/>
                  </a:lnTo>
                  <a:lnTo>
                    <a:pt x="7572" y="6455"/>
                  </a:lnTo>
                  <a:lnTo>
                    <a:pt x="7599" y="6345"/>
                  </a:lnTo>
                  <a:lnTo>
                    <a:pt x="7627" y="6097"/>
                  </a:lnTo>
                  <a:lnTo>
                    <a:pt x="7627" y="5862"/>
                  </a:lnTo>
                  <a:lnTo>
                    <a:pt x="7627" y="5710"/>
                  </a:lnTo>
                  <a:lnTo>
                    <a:pt x="7599" y="5531"/>
                  </a:lnTo>
                  <a:lnTo>
                    <a:pt x="7586" y="5435"/>
                  </a:lnTo>
                  <a:lnTo>
                    <a:pt x="7544" y="5352"/>
                  </a:lnTo>
                  <a:lnTo>
                    <a:pt x="7503" y="5283"/>
                  </a:lnTo>
                  <a:lnTo>
                    <a:pt x="7448" y="5241"/>
                  </a:lnTo>
                  <a:lnTo>
                    <a:pt x="7434" y="5214"/>
                  </a:lnTo>
                  <a:lnTo>
                    <a:pt x="7392" y="5186"/>
                  </a:lnTo>
                  <a:lnTo>
                    <a:pt x="7241" y="5173"/>
                  </a:lnTo>
                  <a:lnTo>
                    <a:pt x="7075" y="5159"/>
                  </a:lnTo>
                  <a:lnTo>
                    <a:pt x="6910" y="5173"/>
                  </a:lnTo>
                  <a:lnTo>
                    <a:pt x="6730" y="5186"/>
                  </a:lnTo>
                  <a:lnTo>
                    <a:pt x="6537" y="5214"/>
                  </a:lnTo>
                  <a:lnTo>
                    <a:pt x="6358" y="5255"/>
                  </a:lnTo>
                  <a:lnTo>
                    <a:pt x="6179" y="5310"/>
                  </a:lnTo>
                  <a:lnTo>
                    <a:pt x="6000" y="5379"/>
                  </a:lnTo>
                  <a:lnTo>
                    <a:pt x="5972" y="5310"/>
                  </a:lnTo>
                  <a:lnTo>
                    <a:pt x="6124" y="5186"/>
                  </a:lnTo>
                  <a:lnTo>
                    <a:pt x="6124" y="5173"/>
                  </a:lnTo>
                  <a:lnTo>
                    <a:pt x="6110" y="5159"/>
                  </a:lnTo>
                  <a:lnTo>
                    <a:pt x="6013" y="5200"/>
                  </a:lnTo>
                  <a:lnTo>
                    <a:pt x="5917" y="5241"/>
                  </a:lnTo>
                  <a:lnTo>
                    <a:pt x="5889" y="5200"/>
                  </a:lnTo>
                  <a:lnTo>
                    <a:pt x="5958" y="5145"/>
                  </a:lnTo>
                  <a:lnTo>
                    <a:pt x="6013" y="5090"/>
                  </a:lnTo>
                  <a:lnTo>
                    <a:pt x="6055" y="5048"/>
                  </a:lnTo>
                  <a:lnTo>
                    <a:pt x="6068" y="5021"/>
                  </a:lnTo>
                  <a:lnTo>
                    <a:pt x="6055" y="5007"/>
                  </a:lnTo>
                  <a:lnTo>
                    <a:pt x="6027" y="5007"/>
                  </a:lnTo>
                  <a:lnTo>
                    <a:pt x="5972" y="5021"/>
                  </a:lnTo>
                  <a:lnTo>
                    <a:pt x="5903" y="5048"/>
                  </a:lnTo>
                  <a:lnTo>
                    <a:pt x="5806" y="5090"/>
                  </a:lnTo>
                  <a:lnTo>
                    <a:pt x="5793" y="5062"/>
                  </a:lnTo>
                  <a:lnTo>
                    <a:pt x="5875" y="4993"/>
                  </a:lnTo>
                  <a:lnTo>
                    <a:pt x="5889" y="4966"/>
                  </a:lnTo>
                  <a:lnTo>
                    <a:pt x="5875" y="4952"/>
                  </a:lnTo>
                  <a:lnTo>
                    <a:pt x="5862" y="4938"/>
                  </a:lnTo>
                  <a:lnTo>
                    <a:pt x="5848" y="4952"/>
                  </a:lnTo>
                  <a:lnTo>
                    <a:pt x="5738" y="4993"/>
                  </a:lnTo>
                  <a:lnTo>
                    <a:pt x="5724" y="4979"/>
                  </a:lnTo>
                  <a:lnTo>
                    <a:pt x="5738" y="4966"/>
                  </a:lnTo>
                  <a:lnTo>
                    <a:pt x="5834" y="4883"/>
                  </a:lnTo>
                  <a:lnTo>
                    <a:pt x="5931" y="4759"/>
                  </a:lnTo>
                  <a:lnTo>
                    <a:pt x="5931" y="4731"/>
                  </a:lnTo>
                  <a:lnTo>
                    <a:pt x="5903" y="4731"/>
                  </a:lnTo>
                  <a:lnTo>
                    <a:pt x="5779" y="4786"/>
                  </a:lnTo>
                  <a:lnTo>
                    <a:pt x="5669" y="4869"/>
                  </a:lnTo>
                  <a:lnTo>
                    <a:pt x="5641" y="4883"/>
                  </a:lnTo>
                  <a:lnTo>
                    <a:pt x="5613" y="4855"/>
                  </a:lnTo>
                  <a:lnTo>
                    <a:pt x="5710" y="4745"/>
                  </a:lnTo>
                  <a:lnTo>
                    <a:pt x="5710" y="4717"/>
                  </a:lnTo>
                  <a:lnTo>
                    <a:pt x="5710" y="4704"/>
                  </a:lnTo>
                  <a:lnTo>
                    <a:pt x="5641" y="4704"/>
                  </a:lnTo>
                  <a:lnTo>
                    <a:pt x="5600" y="4717"/>
                  </a:lnTo>
                  <a:lnTo>
                    <a:pt x="5517" y="4759"/>
                  </a:lnTo>
                  <a:lnTo>
                    <a:pt x="5503" y="4745"/>
                  </a:lnTo>
                  <a:lnTo>
                    <a:pt x="5793" y="4455"/>
                  </a:lnTo>
                  <a:lnTo>
                    <a:pt x="5931" y="4331"/>
                  </a:lnTo>
                  <a:lnTo>
                    <a:pt x="6068" y="4207"/>
                  </a:lnTo>
                  <a:lnTo>
                    <a:pt x="6220" y="4097"/>
                  </a:lnTo>
                  <a:lnTo>
                    <a:pt x="6386" y="4000"/>
                  </a:lnTo>
                  <a:lnTo>
                    <a:pt x="6496" y="3959"/>
                  </a:lnTo>
                  <a:lnTo>
                    <a:pt x="6606" y="3945"/>
                  </a:lnTo>
                  <a:lnTo>
                    <a:pt x="6717" y="3959"/>
                  </a:lnTo>
                  <a:lnTo>
                    <a:pt x="6827" y="3987"/>
                  </a:lnTo>
                  <a:lnTo>
                    <a:pt x="7048" y="4069"/>
                  </a:lnTo>
                  <a:lnTo>
                    <a:pt x="7255" y="4152"/>
                  </a:lnTo>
                  <a:lnTo>
                    <a:pt x="7268" y="4152"/>
                  </a:lnTo>
                  <a:lnTo>
                    <a:pt x="7268" y="4138"/>
                  </a:lnTo>
                  <a:lnTo>
                    <a:pt x="7255" y="4055"/>
                  </a:lnTo>
                  <a:lnTo>
                    <a:pt x="7213" y="3987"/>
                  </a:lnTo>
                  <a:lnTo>
                    <a:pt x="7144" y="3931"/>
                  </a:lnTo>
                  <a:lnTo>
                    <a:pt x="7061" y="3876"/>
                  </a:lnTo>
                  <a:lnTo>
                    <a:pt x="6979" y="3835"/>
                  </a:lnTo>
                  <a:lnTo>
                    <a:pt x="6896" y="3807"/>
                  </a:lnTo>
                  <a:lnTo>
                    <a:pt x="6717" y="3780"/>
                  </a:lnTo>
                  <a:lnTo>
                    <a:pt x="6606" y="3766"/>
                  </a:lnTo>
                  <a:lnTo>
                    <a:pt x="6496" y="3780"/>
                  </a:lnTo>
                  <a:lnTo>
                    <a:pt x="6399" y="3793"/>
                  </a:lnTo>
                  <a:lnTo>
                    <a:pt x="6303" y="3835"/>
                  </a:lnTo>
                  <a:lnTo>
                    <a:pt x="6206" y="3876"/>
                  </a:lnTo>
                  <a:lnTo>
                    <a:pt x="6110" y="3931"/>
                  </a:lnTo>
                  <a:lnTo>
                    <a:pt x="5931" y="4055"/>
                  </a:lnTo>
                  <a:lnTo>
                    <a:pt x="5779" y="4180"/>
                  </a:lnTo>
                  <a:lnTo>
                    <a:pt x="5627" y="4304"/>
                  </a:lnTo>
                  <a:lnTo>
                    <a:pt x="5365" y="4566"/>
                  </a:lnTo>
                  <a:lnTo>
                    <a:pt x="5420" y="4428"/>
                  </a:lnTo>
                  <a:lnTo>
                    <a:pt x="5420" y="4400"/>
                  </a:lnTo>
                  <a:lnTo>
                    <a:pt x="5407" y="4386"/>
                  </a:lnTo>
                  <a:lnTo>
                    <a:pt x="5365" y="4386"/>
                  </a:lnTo>
                  <a:lnTo>
                    <a:pt x="5296" y="4455"/>
                  </a:lnTo>
                  <a:lnTo>
                    <a:pt x="5227" y="4538"/>
                  </a:lnTo>
                  <a:lnTo>
                    <a:pt x="5200" y="4511"/>
                  </a:lnTo>
                  <a:lnTo>
                    <a:pt x="5310" y="4373"/>
                  </a:lnTo>
                  <a:lnTo>
                    <a:pt x="5310" y="4359"/>
                  </a:lnTo>
                  <a:lnTo>
                    <a:pt x="5296" y="4345"/>
                  </a:lnTo>
                  <a:lnTo>
                    <a:pt x="5296" y="4331"/>
                  </a:lnTo>
                  <a:lnTo>
                    <a:pt x="5269" y="4331"/>
                  </a:lnTo>
                  <a:lnTo>
                    <a:pt x="5172" y="4386"/>
                  </a:lnTo>
                  <a:lnTo>
                    <a:pt x="5076" y="4442"/>
                  </a:lnTo>
                  <a:lnTo>
                    <a:pt x="5048" y="4428"/>
                  </a:lnTo>
                  <a:lnTo>
                    <a:pt x="5144" y="4304"/>
                  </a:lnTo>
                  <a:lnTo>
                    <a:pt x="5144" y="4276"/>
                  </a:lnTo>
                  <a:lnTo>
                    <a:pt x="5131" y="4262"/>
                  </a:lnTo>
                  <a:lnTo>
                    <a:pt x="5117" y="4249"/>
                  </a:lnTo>
                  <a:lnTo>
                    <a:pt x="5103" y="4262"/>
                  </a:lnTo>
                  <a:lnTo>
                    <a:pt x="4938" y="4373"/>
                  </a:lnTo>
                  <a:lnTo>
                    <a:pt x="4910" y="4359"/>
                  </a:lnTo>
                  <a:lnTo>
                    <a:pt x="4993" y="4221"/>
                  </a:lnTo>
                  <a:lnTo>
                    <a:pt x="4993" y="4207"/>
                  </a:lnTo>
                  <a:lnTo>
                    <a:pt x="4979" y="4193"/>
                  </a:lnTo>
                  <a:lnTo>
                    <a:pt x="4951" y="4193"/>
                  </a:lnTo>
                  <a:lnTo>
                    <a:pt x="4814" y="4317"/>
                  </a:lnTo>
                  <a:lnTo>
                    <a:pt x="4745" y="4290"/>
                  </a:lnTo>
                  <a:lnTo>
                    <a:pt x="4800" y="4180"/>
                  </a:lnTo>
                  <a:lnTo>
                    <a:pt x="4800" y="4166"/>
                  </a:lnTo>
                  <a:lnTo>
                    <a:pt x="4800" y="4152"/>
                  </a:lnTo>
                  <a:lnTo>
                    <a:pt x="4772" y="4152"/>
                  </a:lnTo>
                  <a:lnTo>
                    <a:pt x="4758" y="4166"/>
                  </a:lnTo>
                  <a:lnTo>
                    <a:pt x="4676" y="4262"/>
                  </a:lnTo>
                  <a:lnTo>
                    <a:pt x="4524" y="4235"/>
                  </a:lnTo>
                  <a:lnTo>
                    <a:pt x="4593" y="4028"/>
                  </a:lnTo>
                  <a:lnTo>
                    <a:pt x="4593" y="4014"/>
                  </a:lnTo>
                  <a:lnTo>
                    <a:pt x="4593" y="4000"/>
                  </a:lnTo>
                  <a:lnTo>
                    <a:pt x="4579" y="4000"/>
                  </a:lnTo>
                  <a:lnTo>
                    <a:pt x="4565" y="4014"/>
                  </a:lnTo>
                  <a:lnTo>
                    <a:pt x="4483" y="4111"/>
                  </a:lnTo>
                  <a:lnTo>
                    <a:pt x="4414" y="4221"/>
                  </a:lnTo>
                  <a:lnTo>
                    <a:pt x="4386" y="4221"/>
                  </a:lnTo>
                  <a:lnTo>
                    <a:pt x="4455" y="4097"/>
                  </a:lnTo>
                  <a:lnTo>
                    <a:pt x="4510" y="3973"/>
                  </a:lnTo>
                  <a:lnTo>
                    <a:pt x="4510" y="3959"/>
                  </a:lnTo>
                  <a:lnTo>
                    <a:pt x="4496" y="3959"/>
                  </a:lnTo>
                  <a:lnTo>
                    <a:pt x="4469" y="3945"/>
                  </a:lnTo>
                  <a:lnTo>
                    <a:pt x="4400" y="4000"/>
                  </a:lnTo>
                  <a:lnTo>
                    <a:pt x="4345" y="4069"/>
                  </a:lnTo>
                  <a:lnTo>
                    <a:pt x="4289" y="4138"/>
                  </a:lnTo>
                  <a:lnTo>
                    <a:pt x="4248" y="4207"/>
                  </a:lnTo>
                  <a:lnTo>
                    <a:pt x="4207" y="4207"/>
                  </a:lnTo>
                  <a:lnTo>
                    <a:pt x="4234" y="3973"/>
                  </a:lnTo>
                  <a:lnTo>
                    <a:pt x="4234" y="3959"/>
                  </a:lnTo>
                  <a:lnTo>
                    <a:pt x="4220" y="3973"/>
                  </a:lnTo>
                  <a:lnTo>
                    <a:pt x="4124" y="4193"/>
                  </a:lnTo>
                  <a:lnTo>
                    <a:pt x="4083" y="4193"/>
                  </a:lnTo>
                  <a:lnTo>
                    <a:pt x="4083" y="4124"/>
                  </a:lnTo>
                  <a:lnTo>
                    <a:pt x="4083" y="4042"/>
                  </a:lnTo>
                  <a:lnTo>
                    <a:pt x="4083" y="4028"/>
                  </a:lnTo>
                  <a:lnTo>
                    <a:pt x="4069" y="4014"/>
                  </a:lnTo>
                  <a:lnTo>
                    <a:pt x="4055" y="4028"/>
                  </a:lnTo>
                  <a:lnTo>
                    <a:pt x="4041" y="4028"/>
                  </a:lnTo>
                  <a:lnTo>
                    <a:pt x="4000" y="4111"/>
                  </a:lnTo>
                  <a:lnTo>
                    <a:pt x="3972" y="4193"/>
                  </a:lnTo>
                  <a:lnTo>
                    <a:pt x="3903" y="4193"/>
                  </a:lnTo>
                  <a:lnTo>
                    <a:pt x="3903" y="4042"/>
                  </a:lnTo>
                  <a:lnTo>
                    <a:pt x="3917" y="2745"/>
                  </a:lnTo>
                  <a:lnTo>
                    <a:pt x="3917" y="2070"/>
                  </a:lnTo>
                  <a:lnTo>
                    <a:pt x="3931" y="1380"/>
                  </a:lnTo>
                  <a:lnTo>
                    <a:pt x="3931" y="1035"/>
                  </a:lnTo>
                  <a:lnTo>
                    <a:pt x="3917" y="690"/>
                  </a:lnTo>
                  <a:lnTo>
                    <a:pt x="3903" y="359"/>
                  </a:lnTo>
                  <a:lnTo>
                    <a:pt x="3862" y="15"/>
                  </a:lnTo>
                  <a:lnTo>
                    <a:pt x="386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7" name="Shape 57"/>
            <p:cNvSpPr/>
            <p:nvPr/>
          </p:nvSpPr>
          <p:spPr>
            <a:xfrm>
              <a:off x="5751425" y="2523050"/>
              <a:ext cx="9325" cy="9675"/>
            </a:xfrm>
            <a:custGeom>
              <a:avLst/>
              <a:gdLst/>
              <a:ahLst/>
              <a:cxnLst/>
              <a:rect l="0" t="0" r="0" b="0"/>
              <a:pathLst>
                <a:path w="373" h="387" extrusionOk="0">
                  <a:moveTo>
                    <a:pt x="290" y="1"/>
                  </a:moveTo>
                  <a:lnTo>
                    <a:pt x="221" y="15"/>
                  </a:lnTo>
                  <a:lnTo>
                    <a:pt x="180" y="28"/>
                  </a:lnTo>
                  <a:lnTo>
                    <a:pt x="124" y="70"/>
                  </a:lnTo>
                  <a:lnTo>
                    <a:pt x="83" y="111"/>
                  </a:lnTo>
                  <a:lnTo>
                    <a:pt x="42" y="152"/>
                  </a:lnTo>
                  <a:lnTo>
                    <a:pt x="14" y="208"/>
                  </a:lnTo>
                  <a:lnTo>
                    <a:pt x="0" y="277"/>
                  </a:lnTo>
                  <a:lnTo>
                    <a:pt x="0" y="332"/>
                  </a:lnTo>
                  <a:lnTo>
                    <a:pt x="28" y="373"/>
                  </a:lnTo>
                  <a:lnTo>
                    <a:pt x="69" y="387"/>
                  </a:lnTo>
                  <a:lnTo>
                    <a:pt x="111" y="387"/>
                  </a:lnTo>
                  <a:lnTo>
                    <a:pt x="138" y="359"/>
                  </a:lnTo>
                  <a:lnTo>
                    <a:pt x="166" y="290"/>
                  </a:lnTo>
                  <a:lnTo>
                    <a:pt x="180" y="263"/>
                  </a:lnTo>
                  <a:lnTo>
                    <a:pt x="207" y="235"/>
                  </a:lnTo>
                  <a:lnTo>
                    <a:pt x="262" y="194"/>
                  </a:lnTo>
                  <a:lnTo>
                    <a:pt x="331" y="166"/>
                  </a:lnTo>
                  <a:lnTo>
                    <a:pt x="345" y="139"/>
                  </a:lnTo>
                  <a:lnTo>
                    <a:pt x="359" y="125"/>
                  </a:lnTo>
                  <a:lnTo>
                    <a:pt x="373" y="97"/>
                  </a:lnTo>
                  <a:lnTo>
                    <a:pt x="359" y="70"/>
                  </a:lnTo>
                  <a:lnTo>
                    <a:pt x="331" y="28"/>
                  </a:lnTo>
                  <a:lnTo>
                    <a:pt x="304" y="15"/>
                  </a:lnTo>
                  <a:lnTo>
                    <a:pt x="2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8" name="Shape 58"/>
            <p:cNvSpPr/>
            <p:nvPr/>
          </p:nvSpPr>
          <p:spPr>
            <a:xfrm>
              <a:off x="5776250" y="2523050"/>
              <a:ext cx="7250" cy="9350"/>
            </a:xfrm>
            <a:custGeom>
              <a:avLst/>
              <a:gdLst/>
              <a:ahLst/>
              <a:cxnLst/>
              <a:rect l="0" t="0" r="0" b="0"/>
              <a:pathLst>
                <a:path w="290" h="374" extrusionOk="0">
                  <a:moveTo>
                    <a:pt x="207" y="1"/>
                  </a:moveTo>
                  <a:lnTo>
                    <a:pt x="193" y="15"/>
                  </a:lnTo>
                  <a:lnTo>
                    <a:pt x="111" y="70"/>
                  </a:lnTo>
                  <a:lnTo>
                    <a:pt x="55" y="139"/>
                  </a:lnTo>
                  <a:lnTo>
                    <a:pt x="14" y="221"/>
                  </a:lnTo>
                  <a:lnTo>
                    <a:pt x="0" y="318"/>
                  </a:lnTo>
                  <a:lnTo>
                    <a:pt x="14" y="332"/>
                  </a:lnTo>
                  <a:lnTo>
                    <a:pt x="28" y="359"/>
                  </a:lnTo>
                  <a:lnTo>
                    <a:pt x="69" y="373"/>
                  </a:lnTo>
                  <a:lnTo>
                    <a:pt x="97" y="359"/>
                  </a:lnTo>
                  <a:lnTo>
                    <a:pt x="111" y="332"/>
                  </a:lnTo>
                  <a:lnTo>
                    <a:pt x="124" y="318"/>
                  </a:lnTo>
                  <a:lnTo>
                    <a:pt x="138" y="249"/>
                  </a:lnTo>
                  <a:lnTo>
                    <a:pt x="179" y="194"/>
                  </a:lnTo>
                  <a:lnTo>
                    <a:pt x="276" y="111"/>
                  </a:lnTo>
                  <a:lnTo>
                    <a:pt x="290" y="97"/>
                  </a:lnTo>
                  <a:lnTo>
                    <a:pt x="290" y="70"/>
                  </a:lnTo>
                  <a:lnTo>
                    <a:pt x="290" y="56"/>
                  </a:lnTo>
                  <a:lnTo>
                    <a:pt x="276" y="28"/>
                  </a:lnTo>
                  <a:lnTo>
                    <a:pt x="2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9" name="Shape 59"/>
            <p:cNvSpPr/>
            <p:nvPr/>
          </p:nvSpPr>
          <p:spPr>
            <a:xfrm>
              <a:off x="5737275" y="2515125"/>
              <a:ext cx="3475" cy="3825"/>
            </a:xfrm>
            <a:custGeom>
              <a:avLst/>
              <a:gdLst/>
              <a:ahLst/>
              <a:cxnLst/>
              <a:rect l="0" t="0" r="0" b="0"/>
              <a:pathLst>
                <a:path w="139" h="153" extrusionOk="0">
                  <a:moveTo>
                    <a:pt x="70" y="1"/>
                  </a:moveTo>
                  <a:lnTo>
                    <a:pt x="42" y="14"/>
                  </a:lnTo>
                  <a:lnTo>
                    <a:pt x="15" y="42"/>
                  </a:lnTo>
                  <a:lnTo>
                    <a:pt x="1" y="83"/>
                  </a:lnTo>
                  <a:lnTo>
                    <a:pt x="1" y="111"/>
                  </a:lnTo>
                  <a:lnTo>
                    <a:pt x="15" y="138"/>
                  </a:lnTo>
                  <a:lnTo>
                    <a:pt x="42" y="152"/>
                  </a:lnTo>
                  <a:lnTo>
                    <a:pt x="70" y="152"/>
                  </a:lnTo>
                  <a:lnTo>
                    <a:pt x="97" y="138"/>
                  </a:lnTo>
                  <a:lnTo>
                    <a:pt x="125" y="111"/>
                  </a:lnTo>
                  <a:lnTo>
                    <a:pt x="139" y="97"/>
                  </a:lnTo>
                  <a:lnTo>
                    <a:pt x="139" y="70"/>
                  </a:lnTo>
                  <a:lnTo>
                    <a:pt x="125" y="28"/>
                  </a:lnTo>
                  <a:lnTo>
                    <a:pt x="84" y="14"/>
                  </a:lnTo>
                  <a:lnTo>
                    <a:pt x="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0" name="Shape 60"/>
            <p:cNvSpPr/>
            <p:nvPr/>
          </p:nvSpPr>
          <p:spPr>
            <a:xfrm>
              <a:off x="5796250" y="2513400"/>
              <a:ext cx="3800" cy="3825"/>
            </a:xfrm>
            <a:custGeom>
              <a:avLst/>
              <a:gdLst/>
              <a:ahLst/>
              <a:cxnLst/>
              <a:rect l="0" t="0" r="0" b="0"/>
              <a:pathLst>
                <a:path w="152" h="153" extrusionOk="0">
                  <a:moveTo>
                    <a:pt x="97" y="1"/>
                  </a:moveTo>
                  <a:lnTo>
                    <a:pt x="69" y="14"/>
                  </a:lnTo>
                  <a:lnTo>
                    <a:pt x="41" y="28"/>
                  </a:lnTo>
                  <a:lnTo>
                    <a:pt x="14" y="56"/>
                  </a:lnTo>
                  <a:lnTo>
                    <a:pt x="0" y="70"/>
                  </a:lnTo>
                  <a:lnTo>
                    <a:pt x="0" y="97"/>
                  </a:lnTo>
                  <a:lnTo>
                    <a:pt x="0" y="125"/>
                  </a:lnTo>
                  <a:lnTo>
                    <a:pt x="28" y="152"/>
                  </a:lnTo>
                  <a:lnTo>
                    <a:pt x="55" y="152"/>
                  </a:lnTo>
                  <a:lnTo>
                    <a:pt x="83" y="139"/>
                  </a:lnTo>
                  <a:lnTo>
                    <a:pt x="124" y="111"/>
                  </a:lnTo>
                  <a:lnTo>
                    <a:pt x="138" y="97"/>
                  </a:lnTo>
                  <a:lnTo>
                    <a:pt x="152" y="70"/>
                  </a:lnTo>
                  <a:lnTo>
                    <a:pt x="138" y="56"/>
                  </a:lnTo>
                  <a:lnTo>
                    <a:pt x="138" y="28"/>
                  </a:lnTo>
                  <a:lnTo>
                    <a:pt x="110" y="14"/>
                  </a:lnTo>
                  <a:lnTo>
                    <a:pt x="9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61" name="Shape 61"/>
          <p:cNvSpPr/>
          <p:nvPr/>
        </p:nvSpPr>
        <p:spPr>
          <a:xfrm>
            <a:off x="1254575" y="1314900"/>
            <a:ext cx="6634800" cy="2513699"/>
          </a:xfrm>
          <a:prstGeom prst="frame">
            <a:avLst>
              <a:gd name="adj1" fmla="val 1812"/>
            </a:avLst>
          </a:pr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62" name="Shape 62"/>
          <p:cNvGrpSpPr/>
          <p:nvPr/>
        </p:nvGrpSpPr>
        <p:grpSpPr>
          <a:xfrm rot="-941926">
            <a:off x="7517092" y="3595913"/>
            <a:ext cx="554706" cy="701618"/>
            <a:chOff x="331200" y="2441000"/>
            <a:chExt cx="144500" cy="182750"/>
          </a:xfrm>
        </p:grpSpPr>
        <p:sp>
          <p:nvSpPr>
            <p:cNvPr id="63" name="Shape 63"/>
            <p:cNvSpPr/>
            <p:nvPr/>
          </p:nvSpPr>
          <p:spPr>
            <a:xfrm>
              <a:off x="369125" y="2573750"/>
              <a:ext cx="86225" cy="50000"/>
            </a:xfrm>
            <a:custGeom>
              <a:avLst/>
              <a:gdLst/>
              <a:ahLst/>
              <a:cxnLst/>
              <a:rect l="0" t="0" r="0" b="0"/>
              <a:pathLst>
                <a:path w="3449" h="2000" extrusionOk="0">
                  <a:moveTo>
                    <a:pt x="3269" y="0"/>
                  </a:moveTo>
                  <a:lnTo>
                    <a:pt x="3214" y="55"/>
                  </a:lnTo>
                  <a:lnTo>
                    <a:pt x="3159" y="110"/>
                  </a:lnTo>
                  <a:lnTo>
                    <a:pt x="3062" y="248"/>
                  </a:lnTo>
                  <a:lnTo>
                    <a:pt x="2993" y="386"/>
                  </a:lnTo>
                  <a:lnTo>
                    <a:pt x="2910" y="524"/>
                  </a:lnTo>
                  <a:lnTo>
                    <a:pt x="2800" y="648"/>
                  </a:lnTo>
                  <a:lnTo>
                    <a:pt x="2814" y="676"/>
                  </a:lnTo>
                  <a:lnTo>
                    <a:pt x="2842" y="800"/>
                  </a:lnTo>
                  <a:lnTo>
                    <a:pt x="2842" y="869"/>
                  </a:lnTo>
                  <a:lnTo>
                    <a:pt x="2842" y="938"/>
                  </a:lnTo>
                  <a:lnTo>
                    <a:pt x="2828" y="1007"/>
                  </a:lnTo>
                  <a:lnTo>
                    <a:pt x="2800" y="1062"/>
                  </a:lnTo>
                  <a:lnTo>
                    <a:pt x="2759" y="1103"/>
                  </a:lnTo>
                  <a:lnTo>
                    <a:pt x="2704" y="1145"/>
                  </a:lnTo>
                  <a:lnTo>
                    <a:pt x="2662" y="1145"/>
                  </a:lnTo>
                  <a:lnTo>
                    <a:pt x="2635" y="1131"/>
                  </a:lnTo>
                  <a:lnTo>
                    <a:pt x="2607" y="1103"/>
                  </a:lnTo>
                  <a:lnTo>
                    <a:pt x="2621" y="1062"/>
                  </a:lnTo>
                  <a:lnTo>
                    <a:pt x="2676" y="938"/>
                  </a:lnTo>
                  <a:lnTo>
                    <a:pt x="2690" y="869"/>
                  </a:lnTo>
                  <a:lnTo>
                    <a:pt x="2676" y="786"/>
                  </a:lnTo>
                  <a:lnTo>
                    <a:pt x="2676" y="759"/>
                  </a:lnTo>
                  <a:lnTo>
                    <a:pt x="2538" y="841"/>
                  </a:lnTo>
                  <a:lnTo>
                    <a:pt x="2414" y="924"/>
                  </a:lnTo>
                  <a:lnTo>
                    <a:pt x="2442" y="1076"/>
                  </a:lnTo>
                  <a:lnTo>
                    <a:pt x="2455" y="1214"/>
                  </a:lnTo>
                  <a:lnTo>
                    <a:pt x="2455" y="1255"/>
                  </a:lnTo>
                  <a:lnTo>
                    <a:pt x="2428" y="1296"/>
                  </a:lnTo>
                  <a:lnTo>
                    <a:pt x="2400" y="1310"/>
                  </a:lnTo>
                  <a:lnTo>
                    <a:pt x="2359" y="1310"/>
                  </a:lnTo>
                  <a:lnTo>
                    <a:pt x="2331" y="1296"/>
                  </a:lnTo>
                  <a:lnTo>
                    <a:pt x="2304" y="1283"/>
                  </a:lnTo>
                  <a:lnTo>
                    <a:pt x="2290" y="1255"/>
                  </a:lnTo>
                  <a:lnTo>
                    <a:pt x="2290" y="1227"/>
                  </a:lnTo>
                  <a:lnTo>
                    <a:pt x="2304" y="1200"/>
                  </a:lnTo>
                  <a:lnTo>
                    <a:pt x="2262" y="993"/>
                  </a:lnTo>
                  <a:lnTo>
                    <a:pt x="2042" y="1062"/>
                  </a:lnTo>
                  <a:lnTo>
                    <a:pt x="1904" y="1103"/>
                  </a:lnTo>
                  <a:lnTo>
                    <a:pt x="1945" y="1214"/>
                  </a:lnTo>
                  <a:lnTo>
                    <a:pt x="1973" y="1338"/>
                  </a:lnTo>
                  <a:lnTo>
                    <a:pt x="1986" y="1462"/>
                  </a:lnTo>
                  <a:lnTo>
                    <a:pt x="1973" y="1517"/>
                  </a:lnTo>
                  <a:lnTo>
                    <a:pt x="1959" y="1572"/>
                  </a:lnTo>
                  <a:lnTo>
                    <a:pt x="1945" y="1586"/>
                  </a:lnTo>
                  <a:lnTo>
                    <a:pt x="1918" y="1600"/>
                  </a:lnTo>
                  <a:lnTo>
                    <a:pt x="1890" y="1600"/>
                  </a:lnTo>
                  <a:lnTo>
                    <a:pt x="1862" y="1572"/>
                  </a:lnTo>
                  <a:lnTo>
                    <a:pt x="1821" y="1476"/>
                  </a:lnTo>
                  <a:lnTo>
                    <a:pt x="1793" y="1365"/>
                  </a:lnTo>
                  <a:lnTo>
                    <a:pt x="1752" y="1145"/>
                  </a:lnTo>
                  <a:lnTo>
                    <a:pt x="1449" y="1186"/>
                  </a:lnTo>
                  <a:lnTo>
                    <a:pt x="1490" y="1283"/>
                  </a:lnTo>
                  <a:lnTo>
                    <a:pt x="1545" y="1379"/>
                  </a:lnTo>
                  <a:lnTo>
                    <a:pt x="1559" y="1434"/>
                  </a:lnTo>
                  <a:lnTo>
                    <a:pt x="1545" y="1476"/>
                  </a:lnTo>
                  <a:lnTo>
                    <a:pt x="1518" y="1503"/>
                  </a:lnTo>
                  <a:lnTo>
                    <a:pt x="1462" y="1503"/>
                  </a:lnTo>
                  <a:lnTo>
                    <a:pt x="1421" y="1489"/>
                  </a:lnTo>
                  <a:lnTo>
                    <a:pt x="1393" y="1462"/>
                  </a:lnTo>
                  <a:lnTo>
                    <a:pt x="1338" y="1393"/>
                  </a:lnTo>
                  <a:lnTo>
                    <a:pt x="1297" y="1296"/>
                  </a:lnTo>
                  <a:lnTo>
                    <a:pt x="1269" y="1200"/>
                  </a:lnTo>
                  <a:lnTo>
                    <a:pt x="994" y="1200"/>
                  </a:lnTo>
                  <a:lnTo>
                    <a:pt x="1090" y="1379"/>
                  </a:lnTo>
                  <a:lnTo>
                    <a:pt x="1131" y="1462"/>
                  </a:lnTo>
                  <a:lnTo>
                    <a:pt x="1173" y="1558"/>
                  </a:lnTo>
                  <a:lnTo>
                    <a:pt x="1173" y="1586"/>
                  </a:lnTo>
                  <a:lnTo>
                    <a:pt x="1145" y="1614"/>
                  </a:lnTo>
                  <a:lnTo>
                    <a:pt x="1118" y="1641"/>
                  </a:lnTo>
                  <a:lnTo>
                    <a:pt x="1076" y="1627"/>
                  </a:lnTo>
                  <a:lnTo>
                    <a:pt x="1021" y="1600"/>
                  </a:lnTo>
                  <a:lnTo>
                    <a:pt x="980" y="1558"/>
                  </a:lnTo>
                  <a:lnTo>
                    <a:pt x="938" y="1503"/>
                  </a:lnTo>
                  <a:lnTo>
                    <a:pt x="897" y="1434"/>
                  </a:lnTo>
                  <a:lnTo>
                    <a:pt x="842" y="1296"/>
                  </a:lnTo>
                  <a:lnTo>
                    <a:pt x="800" y="1172"/>
                  </a:lnTo>
                  <a:lnTo>
                    <a:pt x="704" y="1145"/>
                  </a:lnTo>
                  <a:lnTo>
                    <a:pt x="621" y="1117"/>
                  </a:lnTo>
                  <a:lnTo>
                    <a:pt x="525" y="1062"/>
                  </a:lnTo>
                  <a:lnTo>
                    <a:pt x="456" y="993"/>
                  </a:lnTo>
                  <a:lnTo>
                    <a:pt x="387" y="910"/>
                  </a:lnTo>
                  <a:lnTo>
                    <a:pt x="304" y="814"/>
                  </a:lnTo>
                  <a:lnTo>
                    <a:pt x="263" y="759"/>
                  </a:lnTo>
                  <a:lnTo>
                    <a:pt x="207" y="731"/>
                  </a:lnTo>
                  <a:lnTo>
                    <a:pt x="152" y="717"/>
                  </a:lnTo>
                  <a:lnTo>
                    <a:pt x="111" y="717"/>
                  </a:lnTo>
                  <a:lnTo>
                    <a:pt x="1" y="745"/>
                  </a:lnTo>
                  <a:lnTo>
                    <a:pt x="70" y="1158"/>
                  </a:lnTo>
                  <a:lnTo>
                    <a:pt x="111" y="1352"/>
                  </a:lnTo>
                  <a:lnTo>
                    <a:pt x="152" y="1448"/>
                  </a:lnTo>
                  <a:lnTo>
                    <a:pt x="194" y="1545"/>
                  </a:lnTo>
                  <a:lnTo>
                    <a:pt x="249" y="1655"/>
                  </a:lnTo>
                  <a:lnTo>
                    <a:pt x="332" y="1738"/>
                  </a:lnTo>
                  <a:lnTo>
                    <a:pt x="414" y="1807"/>
                  </a:lnTo>
                  <a:lnTo>
                    <a:pt x="497" y="1876"/>
                  </a:lnTo>
                  <a:lnTo>
                    <a:pt x="607" y="1917"/>
                  </a:lnTo>
                  <a:lnTo>
                    <a:pt x="718" y="1945"/>
                  </a:lnTo>
                  <a:lnTo>
                    <a:pt x="828" y="1972"/>
                  </a:lnTo>
                  <a:lnTo>
                    <a:pt x="938" y="1986"/>
                  </a:lnTo>
                  <a:lnTo>
                    <a:pt x="1187" y="2000"/>
                  </a:lnTo>
                  <a:lnTo>
                    <a:pt x="1435" y="1972"/>
                  </a:lnTo>
                  <a:lnTo>
                    <a:pt x="1656" y="1945"/>
                  </a:lnTo>
                  <a:lnTo>
                    <a:pt x="1862" y="1903"/>
                  </a:lnTo>
                  <a:lnTo>
                    <a:pt x="2111" y="1848"/>
                  </a:lnTo>
                  <a:lnTo>
                    <a:pt x="2359" y="1779"/>
                  </a:lnTo>
                  <a:lnTo>
                    <a:pt x="2593" y="1696"/>
                  </a:lnTo>
                  <a:lnTo>
                    <a:pt x="2828" y="1586"/>
                  </a:lnTo>
                  <a:lnTo>
                    <a:pt x="2938" y="1517"/>
                  </a:lnTo>
                  <a:lnTo>
                    <a:pt x="3035" y="1448"/>
                  </a:lnTo>
                  <a:lnTo>
                    <a:pt x="3131" y="1365"/>
                  </a:lnTo>
                  <a:lnTo>
                    <a:pt x="3214" y="1283"/>
                  </a:lnTo>
                  <a:lnTo>
                    <a:pt x="3283" y="1186"/>
                  </a:lnTo>
                  <a:lnTo>
                    <a:pt x="3352" y="1076"/>
                  </a:lnTo>
                  <a:lnTo>
                    <a:pt x="3393" y="952"/>
                  </a:lnTo>
                  <a:lnTo>
                    <a:pt x="3435" y="827"/>
                  </a:lnTo>
                  <a:lnTo>
                    <a:pt x="3448" y="731"/>
                  </a:lnTo>
                  <a:lnTo>
                    <a:pt x="3448" y="634"/>
                  </a:lnTo>
                  <a:lnTo>
                    <a:pt x="3435" y="524"/>
                  </a:lnTo>
                  <a:lnTo>
                    <a:pt x="3407" y="414"/>
                  </a:lnTo>
                  <a:lnTo>
                    <a:pt x="3338" y="207"/>
                  </a:lnTo>
                  <a:lnTo>
                    <a:pt x="3269" y="0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4" name="Shape 64"/>
            <p:cNvSpPr/>
            <p:nvPr/>
          </p:nvSpPr>
          <p:spPr>
            <a:xfrm>
              <a:off x="331200" y="2441000"/>
              <a:ext cx="144500" cy="150350"/>
            </a:xfrm>
            <a:custGeom>
              <a:avLst/>
              <a:gdLst/>
              <a:ahLst/>
              <a:cxnLst/>
              <a:rect l="0" t="0" r="0" b="0"/>
              <a:pathLst>
                <a:path w="5780" h="6014" extrusionOk="0">
                  <a:moveTo>
                    <a:pt x="3876" y="2635"/>
                  </a:moveTo>
                  <a:lnTo>
                    <a:pt x="3959" y="2648"/>
                  </a:lnTo>
                  <a:lnTo>
                    <a:pt x="4055" y="2676"/>
                  </a:lnTo>
                  <a:lnTo>
                    <a:pt x="4138" y="2717"/>
                  </a:lnTo>
                  <a:lnTo>
                    <a:pt x="4221" y="2772"/>
                  </a:lnTo>
                  <a:lnTo>
                    <a:pt x="4303" y="2828"/>
                  </a:lnTo>
                  <a:lnTo>
                    <a:pt x="4372" y="2910"/>
                  </a:lnTo>
                  <a:lnTo>
                    <a:pt x="4455" y="3021"/>
                  </a:lnTo>
                  <a:lnTo>
                    <a:pt x="4510" y="3145"/>
                  </a:lnTo>
                  <a:lnTo>
                    <a:pt x="4565" y="3283"/>
                  </a:lnTo>
                  <a:lnTo>
                    <a:pt x="4607" y="3434"/>
                  </a:lnTo>
                  <a:lnTo>
                    <a:pt x="4621" y="3572"/>
                  </a:lnTo>
                  <a:lnTo>
                    <a:pt x="4607" y="3724"/>
                  </a:lnTo>
                  <a:lnTo>
                    <a:pt x="4579" y="3848"/>
                  </a:lnTo>
                  <a:lnTo>
                    <a:pt x="4552" y="3917"/>
                  </a:lnTo>
                  <a:lnTo>
                    <a:pt x="4510" y="3986"/>
                  </a:lnTo>
                  <a:lnTo>
                    <a:pt x="4455" y="4041"/>
                  </a:lnTo>
                  <a:lnTo>
                    <a:pt x="4400" y="4096"/>
                  </a:lnTo>
                  <a:lnTo>
                    <a:pt x="4345" y="4138"/>
                  </a:lnTo>
                  <a:lnTo>
                    <a:pt x="4290" y="4165"/>
                  </a:lnTo>
                  <a:lnTo>
                    <a:pt x="4221" y="4179"/>
                  </a:lnTo>
                  <a:lnTo>
                    <a:pt x="4083" y="4179"/>
                  </a:lnTo>
                  <a:lnTo>
                    <a:pt x="4014" y="4165"/>
                  </a:lnTo>
                  <a:lnTo>
                    <a:pt x="3862" y="4124"/>
                  </a:lnTo>
                  <a:lnTo>
                    <a:pt x="3738" y="4055"/>
                  </a:lnTo>
                  <a:lnTo>
                    <a:pt x="3614" y="3959"/>
                  </a:lnTo>
                  <a:lnTo>
                    <a:pt x="3503" y="3876"/>
                  </a:lnTo>
                  <a:lnTo>
                    <a:pt x="3379" y="3738"/>
                  </a:lnTo>
                  <a:lnTo>
                    <a:pt x="3310" y="3655"/>
                  </a:lnTo>
                  <a:lnTo>
                    <a:pt x="3255" y="3572"/>
                  </a:lnTo>
                  <a:lnTo>
                    <a:pt x="3200" y="3462"/>
                  </a:lnTo>
                  <a:lnTo>
                    <a:pt x="3173" y="3352"/>
                  </a:lnTo>
                  <a:lnTo>
                    <a:pt x="3173" y="3228"/>
                  </a:lnTo>
                  <a:lnTo>
                    <a:pt x="3186" y="3076"/>
                  </a:lnTo>
                  <a:lnTo>
                    <a:pt x="3214" y="2993"/>
                  </a:lnTo>
                  <a:lnTo>
                    <a:pt x="3255" y="2910"/>
                  </a:lnTo>
                  <a:lnTo>
                    <a:pt x="3310" y="2841"/>
                  </a:lnTo>
                  <a:lnTo>
                    <a:pt x="3366" y="2786"/>
                  </a:lnTo>
                  <a:lnTo>
                    <a:pt x="3435" y="2731"/>
                  </a:lnTo>
                  <a:lnTo>
                    <a:pt x="3517" y="2690"/>
                  </a:lnTo>
                  <a:lnTo>
                    <a:pt x="3600" y="2662"/>
                  </a:lnTo>
                  <a:lnTo>
                    <a:pt x="3683" y="2648"/>
                  </a:lnTo>
                  <a:lnTo>
                    <a:pt x="3779" y="2635"/>
                  </a:lnTo>
                  <a:close/>
                  <a:moveTo>
                    <a:pt x="2111" y="2745"/>
                  </a:moveTo>
                  <a:lnTo>
                    <a:pt x="2193" y="2772"/>
                  </a:lnTo>
                  <a:lnTo>
                    <a:pt x="2276" y="2786"/>
                  </a:lnTo>
                  <a:lnTo>
                    <a:pt x="2345" y="2828"/>
                  </a:lnTo>
                  <a:lnTo>
                    <a:pt x="2414" y="2855"/>
                  </a:lnTo>
                  <a:lnTo>
                    <a:pt x="2483" y="2910"/>
                  </a:lnTo>
                  <a:lnTo>
                    <a:pt x="2524" y="2966"/>
                  </a:lnTo>
                  <a:lnTo>
                    <a:pt x="2579" y="3021"/>
                  </a:lnTo>
                  <a:lnTo>
                    <a:pt x="2607" y="3090"/>
                  </a:lnTo>
                  <a:lnTo>
                    <a:pt x="2635" y="3159"/>
                  </a:lnTo>
                  <a:lnTo>
                    <a:pt x="2662" y="3228"/>
                  </a:lnTo>
                  <a:lnTo>
                    <a:pt x="2662" y="3310"/>
                  </a:lnTo>
                  <a:lnTo>
                    <a:pt x="2662" y="3393"/>
                  </a:lnTo>
                  <a:lnTo>
                    <a:pt x="2662" y="3476"/>
                  </a:lnTo>
                  <a:lnTo>
                    <a:pt x="2635" y="3559"/>
                  </a:lnTo>
                  <a:lnTo>
                    <a:pt x="2579" y="3710"/>
                  </a:lnTo>
                  <a:lnTo>
                    <a:pt x="2511" y="3848"/>
                  </a:lnTo>
                  <a:lnTo>
                    <a:pt x="2428" y="3972"/>
                  </a:lnTo>
                  <a:lnTo>
                    <a:pt x="2317" y="4083"/>
                  </a:lnTo>
                  <a:lnTo>
                    <a:pt x="2193" y="4179"/>
                  </a:lnTo>
                  <a:lnTo>
                    <a:pt x="2055" y="4262"/>
                  </a:lnTo>
                  <a:lnTo>
                    <a:pt x="1918" y="4317"/>
                  </a:lnTo>
                  <a:lnTo>
                    <a:pt x="1766" y="4358"/>
                  </a:lnTo>
                  <a:lnTo>
                    <a:pt x="1614" y="4358"/>
                  </a:lnTo>
                  <a:lnTo>
                    <a:pt x="1490" y="4345"/>
                  </a:lnTo>
                  <a:lnTo>
                    <a:pt x="1380" y="4303"/>
                  </a:lnTo>
                  <a:lnTo>
                    <a:pt x="1283" y="4234"/>
                  </a:lnTo>
                  <a:lnTo>
                    <a:pt x="1214" y="4138"/>
                  </a:lnTo>
                  <a:lnTo>
                    <a:pt x="1159" y="4027"/>
                  </a:lnTo>
                  <a:lnTo>
                    <a:pt x="1131" y="3890"/>
                  </a:lnTo>
                  <a:lnTo>
                    <a:pt x="1131" y="3738"/>
                  </a:lnTo>
                  <a:lnTo>
                    <a:pt x="1131" y="3586"/>
                  </a:lnTo>
                  <a:lnTo>
                    <a:pt x="1173" y="3434"/>
                  </a:lnTo>
                  <a:lnTo>
                    <a:pt x="1228" y="3269"/>
                  </a:lnTo>
                  <a:lnTo>
                    <a:pt x="1311" y="3117"/>
                  </a:lnTo>
                  <a:lnTo>
                    <a:pt x="1352" y="3048"/>
                  </a:lnTo>
                  <a:lnTo>
                    <a:pt x="1421" y="2979"/>
                  </a:lnTo>
                  <a:lnTo>
                    <a:pt x="1476" y="2924"/>
                  </a:lnTo>
                  <a:lnTo>
                    <a:pt x="1545" y="2869"/>
                  </a:lnTo>
                  <a:lnTo>
                    <a:pt x="1628" y="2814"/>
                  </a:lnTo>
                  <a:lnTo>
                    <a:pt x="1711" y="2786"/>
                  </a:lnTo>
                  <a:lnTo>
                    <a:pt x="1807" y="2759"/>
                  </a:lnTo>
                  <a:lnTo>
                    <a:pt x="1904" y="2745"/>
                  </a:lnTo>
                  <a:close/>
                  <a:moveTo>
                    <a:pt x="3035" y="4152"/>
                  </a:moveTo>
                  <a:lnTo>
                    <a:pt x="3076" y="4165"/>
                  </a:lnTo>
                  <a:lnTo>
                    <a:pt x="3145" y="4207"/>
                  </a:lnTo>
                  <a:lnTo>
                    <a:pt x="3214" y="4290"/>
                  </a:lnTo>
                  <a:lnTo>
                    <a:pt x="3269" y="4372"/>
                  </a:lnTo>
                  <a:lnTo>
                    <a:pt x="3324" y="4455"/>
                  </a:lnTo>
                  <a:lnTo>
                    <a:pt x="3407" y="4607"/>
                  </a:lnTo>
                  <a:lnTo>
                    <a:pt x="3421" y="4689"/>
                  </a:lnTo>
                  <a:lnTo>
                    <a:pt x="3435" y="4786"/>
                  </a:lnTo>
                  <a:lnTo>
                    <a:pt x="3407" y="4869"/>
                  </a:lnTo>
                  <a:lnTo>
                    <a:pt x="3393" y="4910"/>
                  </a:lnTo>
                  <a:lnTo>
                    <a:pt x="3366" y="4938"/>
                  </a:lnTo>
                  <a:lnTo>
                    <a:pt x="3338" y="4965"/>
                  </a:lnTo>
                  <a:lnTo>
                    <a:pt x="3297" y="4965"/>
                  </a:lnTo>
                  <a:lnTo>
                    <a:pt x="3241" y="4951"/>
                  </a:lnTo>
                  <a:lnTo>
                    <a:pt x="3173" y="4938"/>
                  </a:lnTo>
                  <a:lnTo>
                    <a:pt x="3104" y="4938"/>
                  </a:lnTo>
                  <a:lnTo>
                    <a:pt x="3035" y="4965"/>
                  </a:lnTo>
                  <a:lnTo>
                    <a:pt x="2966" y="4993"/>
                  </a:lnTo>
                  <a:lnTo>
                    <a:pt x="2924" y="4993"/>
                  </a:lnTo>
                  <a:lnTo>
                    <a:pt x="2883" y="4979"/>
                  </a:lnTo>
                  <a:lnTo>
                    <a:pt x="2855" y="4951"/>
                  </a:lnTo>
                  <a:lnTo>
                    <a:pt x="2828" y="4910"/>
                  </a:lnTo>
                  <a:lnTo>
                    <a:pt x="2800" y="4827"/>
                  </a:lnTo>
                  <a:lnTo>
                    <a:pt x="2800" y="4745"/>
                  </a:lnTo>
                  <a:lnTo>
                    <a:pt x="2828" y="4579"/>
                  </a:lnTo>
                  <a:lnTo>
                    <a:pt x="2869" y="4400"/>
                  </a:lnTo>
                  <a:lnTo>
                    <a:pt x="2910" y="4290"/>
                  </a:lnTo>
                  <a:lnTo>
                    <a:pt x="2966" y="4207"/>
                  </a:lnTo>
                  <a:lnTo>
                    <a:pt x="2979" y="4179"/>
                  </a:lnTo>
                  <a:lnTo>
                    <a:pt x="3007" y="4165"/>
                  </a:lnTo>
                  <a:lnTo>
                    <a:pt x="3035" y="4152"/>
                  </a:lnTo>
                  <a:close/>
                  <a:moveTo>
                    <a:pt x="2828" y="1"/>
                  </a:moveTo>
                  <a:lnTo>
                    <a:pt x="2607" y="14"/>
                  </a:lnTo>
                  <a:lnTo>
                    <a:pt x="2414" y="42"/>
                  </a:lnTo>
                  <a:lnTo>
                    <a:pt x="2207" y="97"/>
                  </a:lnTo>
                  <a:lnTo>
                    <a:pt x="2028" y="166"/>
                  </a:lnTo>
                  <a:lnTo>
                    <a:pt x="1904" y="180"/>
                  </a:lnTo>
                  <a:lnTo>
                    <a:pt x="1793" y="194"/>
                  </a:lnTo>
                  <a:lnTo>
                    <a:pt x="1697" y="221"/>
                  </a:lnTo>
                  <a:lnTo>
                    <a:pt x="1587" y="249"/>
                  </a:lnTo>
                  <a:lnTo>
                    <a:pt x="1490" y="290"/>
                  </a:lnTo>
                  <a:lnTo>
                    <a:pt x="1393" y="345"/>
                  </a:lnTo>
                  <a:lnTo>
                    <a:pt x="1200" y="469"/>
                  </a:lnTo>
                  <a:lnTo>
                    <a:pt x="1021" y="621"/>
                  </a:lnTo>
                  <a:lnTo>
                    <a:pt x="869" y="800"/>
                  </a:lnTo>
                  <a:lnTo>
                    <a:pt x="718" y="993"/>
                  </a:lnTo>
                  <a:lnTo>
                    <a:pt x="580" y="1200"/>
                  </a:lnTo>
                  <a:lnTo>
                    <a:pt x="456" y="1421"/>
                  </a:lnTo>
                  <a:lnTo>
                    <a:pt x="359" y="1655"/>
                  </a:lnTo>
                  <a:lnTo>
                    <a:pt x="263" y="1890"/>
                  </a:lnTo>
                  <a:lnTo>
                    <a:pt x="180" y="2124"/>
                  </a:lnTo>
                  <a:lnTo>
                    <a:pt x="111" y="2359"/>
                  </a:lnTo>
                  <a:lnTo>
                    <a:pt x="56" y="2579"/>
                  </a:lnTo>
                  <a:lnTo>
                    <a:pt x="28" y="2786"/>
                  </a:lnTo>
                  <a:lnTo>
                    <a:pt x="1" y="2993"/>
                  </a:lnTo>
                  <a:lnTo>
                    <a:pt x="1" y="3117"/>
                  </a:lnTo>
                  <a:lnTo>
                    <a:pt x="1" y="3241"/>
                  </a:lnTo>
                  <a:lnTo>
                    <a:pt x="14" y="3352"/>
                  </a:lnTo>
                  <a:lnTo>
                    <a:pt x="28" y="3462"/>
                  </a:lnTo>
                  <a:lnTo>
                    <a:pt x="56" y="3572"/>
                  </a:lnTo>
                  <a:lnTo>
                    <a:pt x="97" y="3669"/>
                  </a:lnTo>
                  <a:lnTo>
                    <a:pt x="138" y="3765"/>
                  </a:lnTo>
                  <a:lnTo>
                    <a:pt x="194" y="3848"/>
                  </a:lnTo>
                  <a:lnTo>
                    <a:pt x="318" y="4027"/>
                  </a:lnTo>
                  <a:lnTo>
                    <a:pt x="456" y="4179"/>
                  </a:lnTo>
                  <a:lnTo>
                    <a:pt x="635" y="4331"/>
                  </a:lnTo>
                  <a:lnTo>
                    <a:pt x="814" y="4483"/>
                  </a:lnTo>
                  <a:lnTo>
                    <a:pt x="938" y="4579"/>
                  </a:lnTo>
                  <a:lnTo>
                    <a:pt x="1049" y="4676"/>
                  </a:lnTo>
                  <a:lnTo>
                    <a:pt x="1145" y="4786"/>
                  </a:lnTo>
                  <a:lnTo>
                    <a:pt x="1228" y="4896"/>
                  </a:lnTo>
                  <a:lnTo>
                    <a:pt x="1297" y="5020"/>
                  </a:lnTo>
                  <a:lnTo>
                    <a:pt x="1366" y="5158"/>
                  </a:lnTo>
                  <a:lnTo>
                    <a:pt x="1407" y="5296"/>
                  </a:lnTo>
                  <a:lnTo>
                    <a:pt x="1435" y="5448"/>
                  </a:lnTo>
                  <a:lnTo>
                    <a:pt x="1435" y="5476"/>
                  </a:lnTo>
                  <a:lnTo>
                    <a:pt x="1518" y="5448"/>
                  </a:lnTo>
                  <a:lnTo>
                    <a:pt x="1669" y="5448"/>
                  </a:lnTo>
                  <a:lnTo>
                    <a:pt x="1738" y="5476"/>
                  </a:lnTo>
                  <a:lnTo>
                    <a:pt x="1807" y="5517"/>
                  </a:lnTo>
                  <a:lnTo>
                    <a:pt x="1862" y="5572"/>
                  </a:lnTo>
                  <a:lnTo>
                    <a:pt x="1986" y="5724"/>
                  </a:lnTo>
                  <a:lnTo>
                    <a:pt x="2083" y="5820"/>
                  </a:lnTo>
                  <a:lnTo>
                    <a:pt x="2180" y="5889"/>
                  </a:lnTo>
                  <a:lnTo>
                    <a:pt x="2180" y="5793"/>
                  </a:lnTo>
                  <a:lnTo>
                    <a:pt x="2180" y="5696"/>
                  </a:lnTo>
                  <a:lnTo>
                    <a:pt x="2193" y="5586"/>
                  </a:lnTo>
                  <a:lnTo>
                    <a:pt x="2221" y="5489"/>
                  </a:lnTo>
                  <a:lnTo>
                    <a:pt x="2235" y="5462"/>
                  </a:lnTo>
                  <a:lnTo>
                    <a:pt x="2262" y="5462"/>
                  </a:lnTo>
                  <a:lnTo>
                    <a:pt x="2290" y="5476"/>
                  </a:lnTo>
                  <a:lnTo>
                    <a:pt x="2290" y="5503"/>
                  </a:lnTo>
                  <a:lnTo>
                    <a:pt x="2317" y="5738"/>
                  </a:lnTo>
                  <a:lnTo>
                    <a:pt x="2345" y="5972"/>
                  </a:lnTo>
                  <a:lnTo>
                    <a:pt x="2497" y="6000"/>
                  </a:lnTo>
                  <a:lnTo>
                    <a:pt x="2648" y="6013"/>
                  </a:lnTo>
                  <a:lnTo>
                    <a:pt x="2621" y="5889"/>
                  </a:lnTo>
                  <a:lnTo>
                    <a:pt x="2607" y="5738"/>
                  </a:lnTo>
                  <a:lnTo>
                    <a:pt x="2607" y="5669"/>
                  </a:lnTo>
                  <a:lnTo>
                    <a:pt x="2621" y="5600"/>
                  </a:lnTo>
                  <a:lnTo>
                    <a:pt x="2648" y="5531"/>
                  </a:lnTo>
                  <a:lnTo>
                    <a:pt x="2676" y="5476"/>
                  </a:lnTo>
                  <a:lnTo>
                    <a:pt x="2704" y="5476"/>
                  </a:lnTo>
                  <a:lnTo>
                    <a:pt x="2731" y="5489"/>
                  </a:lnTo>
                  <a:lnTo>
                    <a:pt x="2773" y="5600"/>
                  </a:lnTo>
                  <a:lnTo>
                    <a:pt x="2786" y="5724"/>
                  </a:lnTo>
                  <a:lnTo>
                    <a:pt x="2800" y="5848"/>
                  </a:lnTo>
                  <a:lnTo>
                    <a:pt x="2814" y="5958"/>
                  </a:lnTo>
                  <a:lnTo>
                    <a:pt x="2814" y="6013"/>
                  </a:lnTo>
                  <a:lnTo>
                    <a:pt x="2979" y="6013"/>
                  </a:lnTo>
                  <a:lnTo>
                    <a:pt x="3131" y="5986"/>
                  </a:lnTo>
                  <a:lnTo>
                    <a:pt x="3090" y="5807"/>
                  </a:lnTo>
                  <a:lnTo>
                    <a:pt x="3076" y="5710"/>
                  </a:lnTo>
                  <a:lnTo>
                    <a:pt x="3076" y="5613"/>
                  </a:lnTo>
                  <a:lnTo>
                    <a:pt x="3076" y="5600"/>
                  </a:lnTo>
                  <a:lnTo>
                    <a:pt x="3090" y="5586"/>
                  </a:lnTo>
                  <a:lnTo>
                    <a:pt x="3104" y="5586"/>
                  </a:lnTo>
                  <a:lnTo>
                    <a:pt x="3117" y="5600"/>
                  </a:lnTo>
                  <a:lnTo>
                    <a:pt x="3186" y="5669"/>
                  </a:lnTo>
                  <a:lnTo>
                    <a:pt x="3228" y="5765"/>
                  </a:lnTo>
                  <a:lnTo>
                    <a:pt x="3255" y="5862"/>
                  </a:lnTo>
                  <a:lnTo>
                    <a:pt x="3283" y="5958"/>
                  </a:lnTo>
                  <a:lnTo>
                    <a:pt x="3338" y="5958"/>
                  </a:lnTo>
                  <a:lnTo>
                    <a:pt x="3490" y="5917"/>
                  </a:lnTo>
                  <a:lnTo>
                    <a:pt x="3655" y="5875"/>
                  </a:lnTo>
                  <a:lnTo>
                    <a:pt x="3655" y="5834"/>
                  </a:lnTo>
                  <a:lnTo>
                    <a:pt x="3641" y="5738"/>
                  </a:lnTo>
                  <a:lnTo>
                    <a:pt x="3628" y="5641"/>
                  </a:lnTo>
                  <a:lnTo>
                    <a:pt x="3628" y="5544"/>
                  </a:lnTo>
                  <a:lnTo>
                    <a:pt x="3655" y="5448"/>
                  </a:lnTo>
                  <a:lnTo>
                    <a:pt x="3669" y="5434"/>
                  </a:lnTo>
                  <a:lnTo>
                    <a:pt x="3697" y="5434"/>
                  </a:lnTo>
                  <a:lnTo>
                    <a:pt x="3710" y="5448"/>
                  </a:lnTo>
                  <a:lnTo>
                    <a:pt x="3752" y="5544"/>
                  </a:lnTo>
                  <a:lnTo>
                    <a:pt x="3766" y="5641"/>
                  </a:lnTo>
                  <a:lnTo>
                    <a:pt x="3807" y="5820"/>
                  </a:lnTo>
                  <a:lnTo>
                    <a:pt x="3945" y="5765"/>
                  </a:lnTo>
                  <a:lnTo>
                    <a:pt x="4069" y="5682"/>
                  </a:lnTo>
                  <a:lnTo>
                    <a:pt x="4055" y="5600"/>
                  </a:lnTo>
                  <a:lnTo>
                    <a:pt x="4028" y="5517"/>
                  </a:lnTo>
                  <a:lnTo>
                    <a:pt x="4014" y="5420"/>
                  </a:lnTo>
                  <a:lnTo>
                    <a:pt x="4014" y="5365"/>
                  </a:lnTo>
                  <a:lnTo>
                    <a:pt x="4028" y="5324"/>
                  </a:lnTo>
                  <a:lnTo>
                    <a:pt x="4041" y="5282"/>
                  </a:lnTo>
                  <a:lnTo>
                    <a:pt x="4069" y="5269"/>
                  </a:lnTo>
                  <a:lnTo>
                    <a:pt x="4083" y="5269"/>
                  </a:lnTo>
                  <a:lnTo>
                    <a:pt x="4124" y="5310"/>
                  </a:lnTo>
                  <a:lnTo>
                    <a:pt x="4138" y="5379"/>
                  </a:lnTo>
                  <a:lnTo>
                    <a:pt x="4179" y="5503"/>
                  </a:lnTo>
                  <a:lnTo>
                    <a:pt x="4193" y="5558"/>
                  </a:lnTo>
                  <a:lnTo>
                    <a:pt x="4317" y="5379"/>
                  </a:lnTo>
                  <a:lnTo>
                    <a:pt x="4455" y="5200"/>
                  </a:lnTo>
                  <a:lnTo>
                    <a:pt x="4579" y="5076"/>
                  </a:lnTo>
                  <a:lnTo>
                    <a:pt x="4648" y="5020"/>
                  </a:lnTo>
                  <a:lnTo>
                    <a:pt x="4731" y="4979"/>
                  </a:lnTo>
                  <a:lnTo>
                    <a:pt x="4717" y="4883"/>
                  </a:lnTo>
                  <a:lnTo>
                    <a:pt x="4717" y="4814"/>
                  </a:lnTo>
                  <a:lnTo>
                    <a:pt x="4717" y="4758"/>
                  </a:lnTo>
                  <a:lnTo>
                    <a:pt x="4745" y="4689"/>
                  </a:lnTo>
                  <a:lnTo>
                    <a:pt x="4758" y="4634"/>
                  </a:lnTo>
                  <a:lnTo>
                    <a:pt x="4827" y="4538"/>
                  </a:lnTo>
                  <a:lnTo>
                    <a:pt x="4910" y="4441"/>
                  </a:lnTo>
                  <a:lnTo>
                    <a:pt x="5145" y="4124"/>
                  </a:lnTo>
                  <a:lnTo>
                    <a:pt x="5365" y="3807"/>
                  </a:lnTo>
                  <a:lnTo>
                    <a:pt x="5517" y="3545"/>
                  </a:lnTo>
                  <a:lnTo>
                    <a:pt x="5586" y="3407"/>
                  </a:lnTo>
                  <a:lnTo>
                    <a:pt x="5641" y="3269"/>
                  </a:lnTo>
                  <a:lnTo>
                    <a:pt x="5682" y="3131"/>
                  </a:lnTo>
                  <a:lnTo>
                    <a:pt x="5724" y="2979"/>
                  </a:lnTo>
                  <a:lnTo>
                    <a:pt x="5751" y="2841"/>
                  </a:lnTo>
                  <a:lnTo>
                    <a:pt x="5779" y="2704"/>
                  </a:lnTo>
                  <a:lnTo>
                    <a:pt x="5779" y="2552"/>
                  </a:lnTo>
                  <a:lnTo>
                    <a:pt x="5779" y="2414"/>
                  </a:lnTo>
                  <a:lnTo>
                    <a:pt x="5765" y="2262"/>
                  </a:lnTo>
                  <a:lnTo>
                    <a:pt x="5751" y="2124"/>
                  </a:lnTo>
                  <a:lnTo>
                    <a:pt x="5724" y="1973"/>
                  </a:lnTo>
                  <a:lnTo>
                    <a:pt x="5669" y="1835"/>
                  </a:lnTo>
                  <a:lnTo>
                    <a:pt x="5614" y="1683"/>
                  </a:lnTo>
                  <a:lnTo>
                    <a:pt x="5558" y="1545"/>
                  </a:lnTo>
                  <a:lnTo>
                    <a:pt x="5476" y="1407"/>
                  </a:lnTo>
                  <a:lnTo>
                    <a:pt x="5393" y="1269"/>
                  </a:lnTo>
                  <a:lnTo>
                    <a:pt x="5310" y="1145"/>
                  </a:lnTo>
                  <a:lnTo>
                    <a:pt x="5200" y="1021"/>
                  </a:lnTo>
                  <a:lnTo>
                    <a:pt x="5103" y="911"/>
                  </a:lnTo>
                  <a:lnTo>
                    <a:pt x="4993" y="800"/>
                  </a:lnTo>
                  <a:lnTo>
                    <a:pt x="4869" y="690"/>
                  </a:lnTo>
                  <a:lnTo>
                    <a:pt x="4745" y="594"/>
                  </a:lnTo>
                  <a:lnTo>
                    <a:pt x="4621" y="511"/>
                  </a:lnTo>
                  <a:lnTo>
                    <a:pt x="4496" y="414"/>
                  </a:lnTo>
                  <a:lnTo>
                    <a:pt x="4359" y="345"/>
                  </a:lnTo>
                  <a:lnTo>
                    <a:pt x="4221" y="276"/>
                  </a:lnTo>
                  <a:lnTo>
                    <a:pt x="4069" y="207"/>
                  </a:lnTo>
                  <a:lnTo>
                    <a:pt x="3931" y="166"/>
                  </a:lnTo>
                  <a:lnTo>
                    <a:pt x="3779" y="111"/>
                  </a:lnTo>
                  <a:lnTo>
                    <a:pt x="3628" y="83"/>
                  </a:lnTo>
                  <a:lnTo>
                    <a:pt x="3435" y="42"/>
                  </a:lnTo>
                  <a:lnTo>
                    <a:pt x="3241" y="14"/>
                  </a:lnTo>
                  <a:lnTo>
                    <a:pt x="3035" y="1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65" name="Shape 65"/>
          <p:cNvGrpSpPr/>
          <p:nvPr/>
        </p:nvGrpSpPr>
        <p:grpSpPr>
          <a:xfrm rot="-941926">
            <a:off x="7525335" y="3632103"/>
            <a:ext cx="554706" cy="701618"/>
            <a:chOff x="331200" y="2441000"/>
            <a:chExt cx="144500" cy="182750"/>
          </a:xfrm>
        </p:grpSpPr>
        <p:sp>
          <p:nvSpPr>
            <p:cNvPr id="66" name="Shape 66"/>
            <p:cNvSpPr/>
            <p:nvPr/>
          </p:nvSpPr>
          <p:spPr>
            <a:xfrm>
              <a:off x="369125" y="2573750"/>
              <a:ext cx="86225" cy="50000"/>
            </a:xfrm>
            <a:custGeom>
              <a:avLst/>
              <a:gdLst/>
              <a:ahLst/>
              <a:cxnLst/>
              <a:rect l="0" t="0" r="0" b="0"/>
              <a:pathLst>
                <a:path w="3449" h="2000" extrusionOk="0">
                  <a:moveTo>
                    <a:pt x="3269" y="0"/>
                  </a:moveTo>
                  <a:lnTo>
                    <a:pt x="3214" y="55"/>
                  </a:lnTo>
                  <a:lnTo>
                    <a:pt x="3159" y="110"/>
                  </a:lnTo>
                  <a:lnTo>
                    <a:pt x="3062" y="248"/>
                  </a:lnTo>
                  <a:lnTo>
                    <a:pt x="2993" y="386"/>
                  </a:lnTo>
                  <a:lnTo>
                    <a:pt x="2910" y="524"/>
                  </a:lnTo>
                  <a:lnTo>
                    <a:pt x="2800" y="648"/>
                  </a:lnTo>
                  <a:lnTo>
                    <a:pt x="2814" y="676"/>
                  </a:lnTo>
                  <a:lnTo>
                    <a:pt x="2842" y="800"/>
                  </a:lnTo>
                  <a:lnTo>
                    <a:pt x="2842" y="869"/>
                  </a:lnTo>
                  <a:lnTo>
                    <a:pt x="2842" y="938"/>
                  </a:lnTo>
                  <a:lnTo>
                    <a:pt x="2828" y="1007"/>
                  </a:lnTo>
                  <a:lnTo>
                    <a:pt x="2800" y="1062"/>
                  </a:lnTo>
                  <a:lnTo>
                    <a:pt x="2759" y="1103"/>
                  </a:lnTo>
                  <a:lnTo>
                    <a:pt x="2704" y="1145"/>
                  </a:lnTo>
                  <a:lnTo>
                    <a:pt x="2662" y="1145"/>
                  </a:lnTo>
                  <a:lnTo>
                    <a:pt x="2635" y="1131"/>
                  </a:lnTo>
                  <a:lnTo>
                    <a:pt x="2607" y="1103"/>
                  </a:lnTo>
                  <a:lnTo>
                    <a:pt x="2621" y="1062"/>
                  </a:lnTo>
                  <a:lnTo>
                    <a:pt x="2676" y="938"/>
                  </a:lnTo>
                  <a:lnTo>
                    <a:pt x="2690" y="869"/>
                  </a:lnTo>
                  <a:lnTo>
                    <a:pt x="2676" y="786"/>
                  </a:lnTo>
                  <a:lnTo>
                    <a:pt x="2676" y="759"/>
                  </a:lnTo>
                  <a:lnTo>
                    <a:pt x="2538" y="841"/>
                  </a:lnTo>
                  <a:lnTo>
                    <a:pt x="2414" y="924"/>
                  </a:lnTo>
                  <a:lnTo>
                    <a:pt x="2442" y="1076"/>
                  </a:lnTo>
                  <a:lnTo>
                    <a:pt x="2455" y="1214"/>
                  </a:lnTo>
                  <a:lnTo>
                    <a:pt x="2455" y="1255"/>
                  </a:lnTo>
                  <a:lnTo>
                    <a:pt x="2428" y="1296"/>
                  </a:lnTo>
                  <a:lnTo>
                    <a:pt x="2400" y="1310"/>
                  </a:lnTo>
                  <a:lnTo>
                    <a:pt x="2359" y="1310"/>
                  </a:lnTo>
                  <a:lnTo>
                    <a:pt x="2331" y="1296"/>
                  </a:lnTo>
                  <a:lnTo>
                    <a:pt x="2304" y="1283"/>
                  </a:lnTo>
                  <a:lnTo>
                    <a:pt x="2290" y="1255"/>
                  </a:lnTo>
                  <a:lnTo>
                    <a:pt x="2290" y="1227"/>
                  </a:lnTo>
                  <a:lnTo>
                    <a:pt x="2304" y="1200"/>
                  </a:lnTo>
                  <a:lnTo>
                    <a:pt x="2262" y="993"/>
                  </a:lnTo>
                  <a:lnTo>
                    <a:pt x="2042" y="1062"/>
                  </a:lnTo>
                  <a:lnTo>
                    <a:pt x="1904" y="1103"/>
                  </a:lnTo>
                  <a:lnTo>
                    <a:pt x="1945" y="1214"/>
                  </a:lnTo>
                  <a:lnTo>
                    <a:pt x="1973" y="1338"/>
                  </a:lnTo>
                  <a:lnTo>
                    <a:pt x="1986" y="1462"/>
                  </a:lnTo>
                  <a:lnTo>
                    <a:pt x="1973" y="1517"/>
                  </a:lnTo>
                  <a:lnTo>
                    <a:pt x="1959" y="1572"/>
                  </a:lnTo>
                  <a:lnTo>
                    <a:pt x="1945" y="1586"/>
                  </a:lnTo>
                  <a:lnTo>
                    <a:pt x="1918" y="1600"/>
                  </a:lnTo>
                  <a:lnTo>
                    <a:pt x="1890" y="1600"/>
                  </a:lnTo>
                  <a:lnTo>
                    <a:pt x="1862" y="1572"/>
                  </a:lnTo>
                  <a:lnTo>
                    <a:pt x="1821" y="1476"/>
                  </a:lnTo>
                  <a:lnTo>
                    <a:pt x="1793" y="1365"/>
                  </a:lnTo>
                  <a:lnTo>
                    <a:pt x="1752" y="1145"/>
                  </a:lnTo>
                  <a:lnTo>
                    <a:pt x="1449" y="1186"/>
                  </a:lnTo>
                  <a:lnTo>
                    <a:pt x="1490" y="1283"/>
                  </a:lnTo>
                  <a:lnTo>
                    <a:pt x="1545" y="1379"/>
                  </a:lnTo>
                  <a:lnTo>
                    <a:pt x="1559" y="1434"/>
                  </a:lnTo>
                  <a:lnTo>
                    <a:pt x="1545" y="1476"/>
                  </a:lnTo>
                  <a:lnTo>
                    <a:pt x="1518" y="1503"/>
                  </a:lnTo>
                  <a:lnTo>
                    <a:pt x="1462" y="1503"/>
                  </a:lnTo>
                  <a:lnTo>
                    <a:pt x="1421" y="1489"/>
                  </a:lnTo>
                  <a:lnTo>
                    <a:pt x="1393" y="1462"/>
                  </a:lnTo>
                  <a:lnTo>
                    <a:pt x="1338" y="1393"/>
                  </a:lnTo>
                  <a:lnTo>
                    <a:pt x="1297" y="1296"/>
                  </a:lnTo>
                  <a:lnTo>
                    <a:pt x="1269" y="1200"/>
                  </a:lnTo>
                  <a:lnTo>
                    <a:pt x="994" y="1200"/>
                  </a:lnTo>
                  <a:lnTo>
                    <a:pt x="1090" y="1379"/>
                  </a:lnTo>
                  <a:lnTo>
                    <a:pt x="1131" y="1462"/>
                  </a:lnTo>
                  <a:lnTo>
                    <a:pt x="1173" y="1558"/>
                  </a:lnTo>
                  <a:lnTo>
                    <a:pt x="1173" y="1586"/>
                  </a:lnTo>
                  <a:lnTo>
                    <a:pt x="1145" y="1614"/>
                  </a:lnTo>
                  <a:lnTo>
                    <a:pt x="1118" y="1641"/>
                  </a:lnTo>
                  <a:lnTo>
                    <a:pt x="1076" y="1627"/>
                  </a:lnTo>
                  <a:lnTo>
                    <a:pt x="1021" y="1600"/>
                  </a:lnTo>
                  <a:lnTo>
                    <a:pt x="980" y="1558"/>
                  </a:lnTo>
                  <a:lnTo>
                    <a:pt x="938" y="1503"/>
                  </a:lnTo>
                  <a:lnTo>
                    <a:pt x="897" y="1434"/>
                  </a:lnTo>
                  <a:lnTo>
                    <a:pt x="842" y="1296"/>
                  </a:lnTo>
                  <a:lnTo>
                    <a:pt x="800" y="1172"/>
                  </a:lnTo>
                  <a:lnTo>
                    <a:pt x="704" y="1145"/>
                  </a:lnTo>
                  <a:lnTo>
                    <a:pt x="621" y="1117"/>
                  </a:lnTo>
                  <a:lnTo>
                    <a:pt x="525" y="1062"/>
                  </a:lnTo>
                  <a:lnTo>
                    <a:pt x="456" y="993"/>
                  </a:lnTo>
                  <a:lnTo>
                    <a:pt x="387" y="910"/>
                  </a:lnTo>
                  <a:lnTo>
                    <a:pt x="304" y="814"/>
                  </a:lnTo>
                  <a:lnTo>
                    <a:pt x="263" y="759"/>
                  </a:lnTo>
                  <a:lnTo>
                    <a:pt x="207" y="731"/>
                  </a:lnTo>
                  <a:lnTo>
                    <a:pt x="152" y="717"/>
                  </a:lnTo>
                  <a:lnTo>
                    <a:pt x="111" y="717"/>
                  </a:lnTo>
                  <a:lnTo>
                    <a:pt x="1" y="745"/>
                  </a:lnTo>
                  <a:lnTo>
                    <a:pt x="70" y="1158"/>
                  </a:lnTo>
                  <a:lnTo>
                    <a:pt x="111" y="1352"/>
                  </a:lnTo>
                  <a:lnTo>
                    <a:pt x="152" y="1448"/>
                  </a:lnTo>
                  <a:lnTo>
                    <a:pt x="194" y="1545"/>
                  </a:lnTo>
                  <a:lnTo>
                    <a:pt x="249" y="1655"/>
                  </a:lnTo>
                  <a:lnTo>
                    <a:pt x="332" y="1738"/>
                  </a:lnTo>
                  <a:lnTo>
                    <a:pt x="414" y="1807"/>
                  </a:lnTo>
                  <a:lnTo>
                    <a:pt x="497" y="1876"/>
                  </a:lnTo>
                  <a:lnTo>
                    <a:pt x="607" y="1917"/>
                  </a:lnTo>
                  <a:lnTo>
                    <a:pt x="718" y="1945"/>
                  </a:lnTo>
                  <a:lnTo>
                    <a:pt x="828" y="1972"/>
                  </a:lnTo>
                  <a:lnTo>
                    <a:pt x="938" y="1986"/>
                  </a:lnTo>
                  <a:lnTo>
                    <a:pt x="1187" y="2000"/>
                  </a:lnTo>
                  <a:lnTo>
                    <a:pt x="1435" y="1972"/>
                  </a:lnTo>
                  <a:lnTo>
                    <a:pt x="1656" y="1945"/>
                  </a:lnTo>
                  <a:lnTo>
                    <a:pt x="1862" y="1903"/>
                  </a:lnTo>
                  <a:lnTo>
                    <a:pt x="2111" y="1848"/>
                  </a:lnTo>
                  <a:lnTo>
                    <a:pt x="2359" y="1779"/>
                  </a:lnTo>
                  <a:lnTo>
                    <a:pt x="2593" y="1696"/>
                  </a:lnTo>
                  <a:lnTo>
                    <a:pt x="2828" y="1586"/>
                  </a:lnTo>
                  <a:lnTo>
                    <a:pt x="2938" y="1517"/>
                  </a:lnTo>
                  <a:lnTo>
                    <a:pt x="3035" y="1448"/>
                  </a:lnTo>
                  <a:lnTo>
                    <a:pt x="3131" y="1365"/>
                  </a:lnTo>
                  <a:lnTo>
                    <a:pt x="3214" y="1283"/>
                  </a:lnTo>
                  <a:lnTo>
                    <a:pt x="3283" y="1186"/>
                  </a:lnTo>
                  <a:lnTo>
                    <a:pt x="3352" y="1076"/>
                  </a:lnTo>
                  <a:lnTo>
                    <a:pt x="3393" y="952"/>
                  </a:lnTo>
                  <a:lnTo>
                    <a:pt x="3435" y="827"/>
                  </a:lnTo>
                  <a:lnTo>
                    <a:pt x="3448" y="731"/>
                  </a:lnTo>
                  <a:lnTo>
                    <a:pt x="3448" y="634"/>
                  </a:lnTo>
                  <a:lnTo>
                    <a:pt x="3435" y="524"/>
                  </a:lnTo>
                  <a:lnTo>
                    <a:pt x="3407" y="414"/>
                  </a:lnTo>
                  <a:lnTo>
                    <a:pt x="3338" y="207"/>
                  </a:lnTo>
                  <a:lnTo>
                    <a:pt x="326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7" name="Shape 67"/>
            <p:cNvSpPr/>
            <p:nvPr/>
          </p:nvSpPr>
          <p:spPr>
            <a:xfrm>
              <a:off x="331200" y="2441000"/>
              <a:ext cx="144500" cy="150350"/>
            </a:xfrm>
            <a:custGeom>
              <a:avLst/>
              <a:gdLst/>
              <a:ahLst/>
              <a:cxnLst/>
              <a:rect l="0" t="0" r="0" b="0"/>
              <a:pathLst>
                <a:path w="5780" h="6014" extrusionOk="0">
                  <a:moveTo>
                    <a:pt x="3876" y="2635"/>
                  </a:moveTo>
                  <a:lnTo>
                    <a:pt x="3959" y="2648"/>
                  </a:lnTo>
                  <a:lnTo>
                    <a:pt x="4055" y="2676"/>
                  </a:lnTo>
                  <a:lnTo>
                    <a:pt x="4138" y="2717"/>
                  </a:lnTo>
                  <a:lnTo>
                    <a:pt x="4221" y="2772"/>
                  </a:lnTo>
                  <a:lnTo>
                    <a:pt x="4303" y="2828"/>
                  </a:lnTo>
                  <a:lnTo>
                    <a:pt x="4372" y="2910"/>
                  </a:lnTo>
                  <a:lnTo>
                    <a:pt x="4455" y="3021"/>
                  </a:lnTo>
                  <a:lnTo>
                    <a:pt x="4510" y="3145"/>
                  </a:lnTo>
                  <a:lnTo>
                    <a:pt x="4565" y="3283"/>
                  </a:lnTo>
                  <a:lnTo>
                    <a:pt x="4607" y="3434"/>
                  </a:lnTo>
                  <a:lnTo>
                    <a:pt x="4621" y="3572"/>
                  </a:lnTo>
                  <a:lnTo>
                    <a:pt x="4607" y="3724"/>
                  </a:lnTo>
                  <a:lnTo>
                    <a:pt x="4579" y="3848"/>
                  </a:lnTo>
                  <a:lnTo>
                    <a:pt x="4552" y="3917"/>
                  </a:lnTo>
                  <a:lnTo>
                    <a:pt x="4510" y="3986"/>
                  </a:lnTo>
                  <a:lnTo>
                    <a:pt x="4455" y="4041"/>
                  </a:lnTo>
                  <a:lnTo>
                    <a:pt x="4400" y="4096"/>
                  </a:lnTo>
                  <a:lnTo>
                    <a:pt x="4345" y="4138"/>
                  </a:lnTo>
                  <a:lnTo>
                    <a:pt x="4290" y="4165"/>
                  </a:lnTo>
                  <a:lnTo>
                    <a:pt x="4221" y="4179"/>
                  </a:lnTo>
                  <a:lnTo>
                    <a:pt x="4083" y="4179"/>
                  </a:lnTo>
                  <a:lnTo>
                    <a:pt x="4014" y="4165"/>
                  </a:lnTo>
                  <a:lnTo>
                    <a:pt x="3862" y="4124"/>
                  </a:lnTo>
                  <a:lnTo>
                    <a:pt x="3738" y="4055"/>
                  </a:lnTo>
                  <a:lnTo>
                    <a:pt x="3614" y="3959"/>
                  </a:lnTo>
                  <a:lnTo>
                    <a:pt x="3503" y="3876"/>
                  </a:lnTo>
                  <a:lnTo>
                    <a:pt x="3379" y="3738"/>
                  </a:lnTo>
                  <a:lnTo>
                    <a:pt x="3310" y="3655"/>
                  </a:lnTo>
                  <a:lnTo>
                    <a:pt x="3255" y="3572"/>
                  </a:lnTo>
                  <a:lnTo>
                    <a:pt x="3200" y="3462"/>
                  </a:lnTo>
                  <a:lnTo>
                    <a:pt x="3173" y="3352"/>
                  </a:lnTo>
                  <a:lnTo>
                    <a:pt x="3173" y="3228"/>
                  </a:lnTo>
                  <a:lnTo>
                    <a:pt x="3186" y="3076"/>
                  </a:lnTo>
                  <a:lnTo>
                    <a:pt x="3214" y="2993"/>
                  </a:lnTo>
                  <a:lnTo>
                    <a:pt x="3255" y="2910"/>
                  </a:lnTo>
                  <a:lnTo>
                    <a:pt x="3310" y="2841"/>
                  </a:lnTo>
                  <a:lnTo>
                    <a:pt x="3366" y="2786"/>
                  </a:lnTo>
                  <a:lnTo>
                    <a:pt x="3435" y="2731"/>
                  </a:lnTo>
                  <a:lnTo>
                    <a:pt x="3517" y="2690"/>
                  </a:lnTo>
                  <a:lnTo>
                    <a:pt x="3600" y="2662"/>
                  </a:lnTo>
                  <a:lnTo>
                    <a:pt x="3683" y="2648"/>
                  </a:lnTo>
                  <a:lnTo>
                    <a:pt x="3779" y="2635"/>
                  </a:lnTo>
                  <a:close/>
                  <a:moveTo>
                    <a:pt x="2111" y="2745"/>
                  </a:moveTo>
                  <a:lnTo>
                    <a:pt x="2193" y="2772"/>
                  </a:lnTo>
                  <a:lnTo>
                    <a:pt x="2276" y="2786"/>
                  </a:lnTo>
                  <a:lnTo>
                    <a:pt x="2345" y="2828"/>
                  </a:lnTo>
                  <a:lnTo>
                    <a:pt x="2414" y="2855"/>
                  </a:lnTo>
                  <a:lnTo>
                    <a:pt x="2483" y="2910"/>
                  </a:lnTo>
                  <a:lnTo>
                    <a:pt x="2524" y="2966"/>
                  </a:lnTo>
                  <a:lnTo>
                    <a:pt x="2579" y="3021"/>
                  </a:lnTo>
                  <a:lnTo>
                    <a:pt x="2607" y="3090"/>
                  </a:lnTo>
                  <a:lnTo>
                    <a:pt x="2635" y="3159"/>
                  </a:lnTo>
                  <a:lnTo>
                    <a:pt x="2662" y="3228"/>
                  </a:lnTo>
                  <a:lnTo>
                    <a:pt x="2662" y="3310"/>
                  </a:lnTo>
                  <a:lnTo>
                    <a:pt x="2662" y="3393"/>
                  </a:lnTo>
                  <a:lnTo>
                    <a:pt x="2662" y="3476"/>
                  </a:lnTo>
                  <a:lnTo>
                    <a:pt x="2635" y="3559"/>
                  </a:lnTo>
                  <a:lnTo>
                    <a:pt x="2579" y="3710"/>
                  </a:lnTo>
                  <a:lnTo>
                    <a:pt x="2511" y="3848"/>
                  </a:lnTo>
                  <a:lnTo>
                    <a:pt x="2428" y="3972"/>
                  </a:lnTo>
                  <a:lnTo>
                    <a:pt x="2317" y="4083"/>
                  </a:lnTo>
                  <a:lnTo>
                    <a:pt x="2193" y="4179"/>
                  </a:lnTo>
                  <a:lnTo>
                    <a:pt x="2055" y="4262"/>
                  </a:lnTo>
                  <a:lnTo>
                    <a:pt x="1918" y="4317"/>
                  </a:lnTo>
                  <a:lnTo>
                    <a:pt x="1766" y="4358"/>
                  </a:lnTo>
                  <a:lnTo>
                    <a:pt x="1614" y="4358"/>
                  </a:lnTo>
                  <a:lnTo>
                    <a:pt x="1490" y="4345"/>
                  </a:lnTo>
                  <a:lnTo>
                    <a:pt x="1380" y="4303"/>
                  </a:lnTo>
                  <a:lnTo>
                    <a:pt x="1283" y="4234"/>
                  </a:lnTo>
                  <a:lnTo>
                    <a:pt x="1214" y="4138"/>
                  </a:lnTo>
                  <a:lnTo>
                    <a:pt x="1159" y="4027"/>
                  </a:lnTo>
                  <a:lnTo>
                    <a:pt x="1131" y="3890"/>
                  </a:lnTo>
                  <a:lnTo>
                    <a:pt x="1131" y="3738"/>
                  </a:lnTo>
                  <a:lnTo>
                    <a:pt x="1131" y="3586"/>
                  </a:lnTo>
                  <a:lnTo>
                    <a:pt x="1173" y="3434"/>
                  </a:lnTo>
                  <a:lnTo>
                    <a:pt x="1228" y="3269"/>
                  </a:lnTo>
                  <a:lnTo>
                    <a:pt x="1311" y="3117"/>
                  </a:lnTo>
                  <a:lnTo>
                    <a:pt x="1352" y="3048"/>
                  </a:lnTo>
                  <a:lnTo>
                    <a:pt x="1421" y="2979"/>
                  </a:lnTo>
                  <a:lnTo>
                    <a:pt x="1476" y="2924"/>
                  </a:lnTo>
                  <a:lnTo>
                    <a:pt x="1545" y="2869"/>
                  </a:lnTo>
                  <a:lnTo>
                    <a:pt x="1628" y="2814"/>
                  </a:lnTo>
                  <a:lnTo>
                    <a:pt x="1711" y="2786"/>
                  </a:lnTo>
                  <a:lnTo>
                    <a:pt x="1807" y="2759"/>
                  </a:lnTo>
                  <a:lnTo>
                    <a:pt x="1904" y="2745"/>
                  </a:lnTo>
                  <a:close/>
                  <a:moveTo>
                    <a:pt x="3035" y="4152"/>
                  </a:moveTo>
                  <a:lnTo>
                    <a:pt x="3076" y="4165"/>
                  </a:lnTo>
                  <a:lnTo>
                    <a:pt x="3145" y="4207"/>
                  </a:lnTo>
                  <a:lnTo>
                    <a:pt x="3214" y="4290"/>
                  </a:lnTo>
                  <a:lnTo>
                    <a:pt x="3269" y="4372"/>
                  </a:lnTo>
                  <a:lnTo>
                    <a:pt x="3324" y="4455"/>
                  </a:lnTo>
                  <a:lnTo>
                    <a:pt x="3407" y="4607"/>
                  </a:lnTo>
                  <a:lnTo>
                    <a:pt x="3421" y="4689"/>
                  </a:lnTo>
                  <a:lnTo>
                    <a:pt x="3435" y="4786"/>
                  </a:lnTo>
                  <a:lnTo>
                    <a:pt x="3407" y="4869"/>
                  </a:lnTo>
                  <a:lnTo>
                    <a:pt x="3393" y="4910"/>
                  </a:lnTo>
                  <a:lnTo>
                    <a:pt x="3366" y="4938"/>
                  </a:lnTo>
                  <a:lnTo>
                    <a:pt x="3338" y="4965"/>
                  </a:lnTo>
                  <a:lnTo>
                    <a:pt x="3297" y="4965"/>
                  </a:lnTo>
                  <a:lnTo>
                    <a:pt x="3241" y="4951"/>
                  </a:lnTo>
                  <a:lnTo>
                    <a:pt x="3173" y="4938"/>
                  </a:lnTo>
                  <a:lnTo>
                    <a:pt x="3104" y="4938"/>
                  </a:lnTo>
                  <a:lnTo>
                    <a:pt x="3035" y="4965"/>
                  </a:lnTo>
                  <a:lnTo>
                    <a:pt x="2966" y="4993"/>
                  </a:lnTo>
                  <a:lnTo>
                    <a:pt x="2924" y="4993"/>
                  </a:lnTo>
                  <a:lnTo>
                    <a:pt x="2883" y="4979"/>
                  </a:lnTo>
                  <a:lnTo>
                    <a:pt x="2855" y="4951"/>
                  </a:lnTo>
                  <a:lnTo>
                    <a:pt x="2828" y="4910"/>
                  </a:lnTo>
                  <a:lnTo>
                    <a:pt x="2800" y="4827"/>
                  </a:lnTo>
                  <a:lnTo>
                    <a:pt x="2800" y="4745"/>
                  </a:lnTo>
                  <a:lnTo>
                    <a:pt x="2828" y="4579"/>
                  </a:lnTo>
                  <a:lnTo>
                    <a:pt x="2869" y="4400"/>
                  </a:lnTo>
                  <a:lnTo>
                    <a:pt x="2910" y="4290"/>
                  </a:lnTo>
                  <a:lnTo>
                    <a:pt x="2966" y="4207"/>
                  </a:lnTo>
                  <a:lnTo>
                    <a:pt x="2979" y="4179"/>
                  </a:lnTo>
                  <a:lnTo>
                    <a:pt x="3007" y="4165"/>
                  </a:lnTo>
                  <a:lnTo>
                    <a:pt x="3035" y="4152"/>
                  </a:lnTo>
                  <a:close/>
                  <a:moveTo>
                    <a:pt x="2828" y="1"/>
                  </a:moveTo>
                  <a:lnTo>
                    <a:pt x="2607" y="14"/>
                  </a:lnTo>
                  <a:lnTo>
                    <a:pt x="2414" y="42"/>
                  </a:lnTo>
                  <a:lnTo>
                    <a:pt x="2207" y="97"/>
                  </a:lnTo>
                  <a:lnTo>
                    <a:pt x="2028" y="166"/>
                  </a:lnTo>
                  <a:lnTo>
                    <a:pt x="1904" y="180"/>
                  </a:lnTo>
                  <a:lnTo>
                    <a:pt x="1793" y="194"/>
                  </a:lnTo>
                  <a:lnTo>
                    <a:pt x="1697" y="221"/>
                  </a:lnTo>
                  <a:lnTo>
                    <a:pt x="1587" y="249"/>
                  </a:lnTo>
                  <a:lnTo>
                    <a:pt x="1490" y="290"/>
                  </a:lnTo>
                  <a:lnTo>
                    <a:pt x="1393" y="345"/>
                  </a:lnTo>
                  <a:lnTo>
                    <a:pt x="1200" y="469"/>
                  </a:lnTo>
                  <a:lnTo>
                    <a:pt x="1021" y="621"/>
                  </a:lnTo>
                  <a:lnTo>
                    <a:pt x="869" y="800"/>
                  </a:lnTo>
                  <a:lnTo>
                    <a:pt x="718" y="993"/>
                  </a:lnTo>
                  <a:lnTo>
                    <a:pt x="580" y="1200"/>
                  </a:lnTo>
                  <a:lnTo>
                    <a:pt x="456" y="1421"/>
                  </a:lnTo>
                  <a:lnTo>
                    <a:pt x="359" y="1655"/>
                  </a:lnTo>
                  <a:lnTo>
                    <a:pt x="263" y="1890"/>
                  </a:lnTo>
                  <a:lnTo>
                    <a:pt x="180" y="2124"/>
                  </a:lnTo>
                  <a:lnTo>
                    <a:pt x="111" y="2359"/>
                  </a:lnTo>
                  <a:lnTo>
                    <a:pt x="56" y="2579"/>
                  </a:lnTo>
                  <a:lnTo>
                    <a:pt x="28" y="2786"/>
                  </a:lnTo>
                  <a:lnTo>
                    <a:pt x="1" y="2993"/>
                  </a:lnTo>
                  <a:lnTo>
                    <a:pt x="1" y="3117"/>
                  </a:lnTo>
                  <a:lnTo>
                    <a:pt x="1" y="3241"/>
                  </a:lnTo>
                  <a:lnTo>
                    <a:pt x="14" y="3352"/>
                  </a:lnTo>
                  <a:lnTo>
                    <a:pt x="28" y="3462"/>
                  </a:lnTo>
                  <a:lnTo>
                    <a:pt x="56" y="3572"/>
                  </a:lnTo>
                  <a:lnTo>
                    <a:pt x="97" y="3669"/>
                  </a:lnTo>
                  <a:lnTo>
                    <a:pt x="138" y="3765"/>
                  </a:lnTo>
                  <a:lnTo>
                    <a:pt x="194" y="3848"/>
                  </a:lnTo>
                  <a:lnTo>
                    <a:pt x="318" y="4027"/>
                  </a:lnTo>
                  <a:lnTo>
                    <a:pt x="456" y="4179"/>
                  </a:lnTo>
                  <a:lnTo>
                    <a:pt x="635" y="4331"/>
                  </a:lnTo>
                  <a:lnTo>
                    <a:pt x="814" y="4483"/>
                  </a:lnTo>
                  <a:lnTo>
                    <a:pt x="938" y="4579"/>
                  </a:lnTo>
                  <a:lnTo>
                    <a:pt x="1049" y="4676"/>
                  </a:lnTo>
                  <a:lnTo>
                    <a:pt x="1145" y="4786"/>
                  </a:lnTo>
                  <a:lnTo>
                    <a:pt x="1228" y="4896"/>
                  </a:lnTo>
                  <a:lnTo>
                    <a:pt x="1297" y="5020"/>
                  </a:lnTo>
                  <a:lnTo>
                    <a:pt x="1366" y="5158"/>
                  </a:lnTo>
                  <a:lnTo>
                    <a:pt x="1407" y="5296"/>
                  </a:lnTo>
                  <a:lnTo>
                    <a:pt x="1435" y="5448"/>
                  </a:lnTo>
                  <a:lnTo>
                    <a:pt x="1435" y="5476"/>
                  </a:lnTo>
                  <a:lnTo>
                    <a:pt x="1518" y="5448"/>
                  </a:lnTo>
                  <a:lnTo>
                    <a:pt x="1669" y="5448"/>
                  </a:lnTo>
                  <a:lnTo>
                    <a:pt x="1738" y="5476"/>
                  </a:lnTo>
                  <a:lnTo>
                    <a:pt x="1807" y="5517"/>
                  </a:lnTo>
                  <a:lnTo>
                    <a:pt x="1862" y="5572"/>
                  </a:lnTo>
                  <a:lnTo>
                    <a:pt x="1986" y="5724"/>
                  </a:lnTo>
                  <a:lnTo>
                    <a:pt x="2083" y="5820"/>
                  </a:lnTo>
                  <a:lnTo>
                    <a:pt x="2180" y="5889"/>
                  </a:lnTo>
                  <a:lnTo>
                    <a:pt x="2180" y="5793"/>
                  </a:lnTo>
                  <a:lnTo>
                    <a:pt x="2180" y="5696"/>
                  </a:lnTo>
                  <a:lnTo>
                    <a:pt x="2193" y="5586"/>
                  </a:lnTo>
                  <a:lnTo>
                    <a:pt x="2221" y="5489"/>
                  </a:lnTo>
                  <a:lnTo>
                    <a:pt x="2235" y="5462"/>
                  </a:lnTo>
                  <a:lnTo>
                    <a:pt x="2262" y="5462"/>
                  </a:lnTo>
                  <a:lnTo>
                    <a:pt x="2290" y="5476"/>
                  </a:lnTo>
                  <a:lnTo>
                    <a:pt x="2290" y="5503"/>
                  </a:lnTo>
                  <a:lnTo>
                    <a:pt x="2317" y="5738"/>
                  </a:lnTo>
                  <a:lnTo>
                    <a:pt x="2345" y="5972"/>
                  </a:lnTo>
                  <a:lnTo>
                    <a:pt x="2497" y="6000"/>
                  </a:lnTo>
                  <a:lnTo>
                    <a:pt x="2648" y="6013"/>
                  </a:lnTo>
                  <a:lnTo>
                    <a:pt x="2621" y="5889"/>
                  </a:lnTo>
                  <a:lnTo>
                    <a:pt x="2607" y="5738"/>
                  </a:lnTo>
                  <a:lnTo>
                    <a:pt x="2607" y="5669"/>
                  </a:lnTo>
                  <a:lnTo>
                    <a:pt x="2621" y="5600"/>
                  </a:lnTo>
                  <a:lnTo>
                    <a:pt x="2648" y="5531"/>
                  </a:lnTo>
                  <a:lnTo>
                    <a:pt x="2676" y="5476"/>
                  </a:lnTo>
                  <a:lnTo>
                    <a:pt x="2704" y="5476"/>
                  </a:lnTo>
                  <a:lnTo>
                    <a:pt x="2731" y="5489"/>
                  </a:lnTo>
                  <a:lnTo>
                    <a:pt x="2773" y="5600"/>
                  </a:lnTo>
                  <a:lnTo>
                    <a:pt x="2786" y="5724"/>
                  </a:lnTo>
                  <a:lnTo>
                    <a:pt x="2800" y="5848"/>
                  </a:lnTo>
                  <a:lnTo>
                    <a:pt x="2814" y="5958"/>
                  </a:lnTo>
                  <a:lnTo>
                    <a:pt x="2814" y="6013"/>
                  </a:lnTo>
                  <a:lnTo>
                    <a:pt x="2979" y="6013"/>
                  </a:lnTo>
                  <a:lnTo>
                    <a:pt x="3131" y="5986"/>
                  </a:lnTo>
                  <a:lnTo>
                    <a:pt x="3090" y="5807"/>
                  </a:lnTo>
                  <a:lnTo>
                    <a:pt x="3076" y="5710"/>
                  </a:lnTo>
                  <a:lnTo>
                    <a:pt x="3076" y="5613"/>
                  </a:lnTo>
                  <a:lnTo>
                    <a:pt x="3076" y="5600"/>
                  </a:lnTo>
                  <a:lnTo>
                    <a:pt x="3090" y="5586"/>
                  </a:lnTo>
                  <a:lnTo>
                    <a:pt x="3104" y="5586"/>
                  </a:lnTo>
                  <a:lnTo>
                    <a:pt x="3117" y="5600"/>
                  </a:lnTo>
                  <a:lnTo>
                    <a:pt x="3186" y="5669"/>
                  </a:lnTo>
                  <a:lnTo>
                    <a:pt x="3228" y="5765"/>
                  </a:lnTo>
                  <a:lnTo>
                    <a:pt x="3255" y="5862"/>
                  </a:lnTo>
                  <a:lnTo>
                    <a:pt x="3283" y="5958"/>
                  </a:lnTo>
                  <a:lnTo>
                    <a:pt x="3338" y="5958"/>
                  </a:lnTo>
                  <a:lnTo>
                    <a:pt x="3490" y="5917"/>
                  </a:lnTo>
                  <a:lnTo>
                    <a:pt x="3655" y="5875"/>
                  </a:lnTo>
                  <a:lnTo>
                    <a:pt x="3655" y="5834"/>
                  </a:lnTo>
                  <a:lnTo>
                    <a:pt x="3641" y="5738"/>
                  </a:lnTo>
                  <a:lnTo>
                    <a:pt x="3628" y="5641"/>
                  </a:lnTo>
                  <a:lnTo>
                    <a:pt x="3628" y="5544"/>
                  </a:lnTo>
                  <a:lnTo>
                    <a:pt x="3655" y="5448"/>
                  </a:lnTo>
                  <a:lnTo>
                    <a:pt x="3669" y="5434"/>
                  </a:lnTo>
                  <a:lnTo>
                    <a:pt x="3697" y="5434"/>
                  </a:lnTo>
                  <a:lnTo>
                    <a:pt x="3710" y="5448"/>
                  </a:lnTo>
                  <a:lnTo>
                    <a:pt x="3752" y="5544"/>
                  </a:lnTo>
                  <a:lnTo>
                    <a:pt x="3766" y="5641"/>
                  </a:lnTo>
                  <a:lnTo>
                    <a:pt x="3807" y="5820"/>
                  </a:lnTo>
                  <a:lnTo>
                    <a:pt x="3945" y="5765"/>
                  </a:lnTo>
                  <a:lnTo>
                    <a:pt x="4069" y="5682"/>
                  </a:lnTo>
                  <a:lnTo>
                    <a:pt x="4055" y="5600"/>
                  </a:lnTo>
                  <a:lnTo>
                    <a:pt x="4028" y="5517"/>
                  </a:lnTo>
                  <a:lnTo>
                    <a:pt x="4014" y="5420"/>
                  </a:lnTo>
                  <a:lnTo>
                    <a:pt x="4014" y="5365"/>
                  </a:lnTo>
                  <a:lnTo>
                    <a:pt x="4028" y="5324"/>
                  </a:lnTo>
                  <a:lnTo>
                    <a:pt x="4041" y="5282"/>
                  </a:lnTo>
                  <a:lnTo>
                    <a:pt x="4069" y="5269"/>
                  </a:lnTo>
                  <a:lnTo>
                    <a:pt x="4083" y="5269"/>
                  </a:lnTo>
                  <a:lnTo>
                    <a:pt x="4124" y="5310"/>
                  </a:lnTo>
                  <a:lnTo>
                    <a:pt x="4138" y="5379"/>
                  </a:lnTo>
                  <a:lnTo>
                    <a:pt x="4179" y="5503"/>
                  </a:lnTo>
                  <a:lnTo>
                    <a:pt x="4193" y="5558"/>
                  </a:lnTo>
                  <a:lnTo>
                    <a:pt x="4317" y="5379"/>
                  </a:lnTo>
                  <a:lnTo>
                    <a:pt x="4455" y="5200"/>
                  </a:lnTo>
                  <a:lnTo>
                    <a:pt x="4579" y="5076"/>
                  </a:lnTo>
                  <a:lnTo>
                    <a:pt x="4648" y="5020"/>
                  </a:lnTo>
                  <a:lnTo>
                    <a:pt x="4731" y="4979"/>
                  </a:lnTo>
                  <a:lnTo>
                    <a:pt x="4717" y="4883"/>
                  </a:lnTo>
                  <a:lnTo>
                    <a:pt x="4717" y="4814"/>
                  </a:lnTo>
                  <a:lnTo>
                    <a:pt x="4717" y="4758"/>
                  </a:lnTo>
                  <a:lnTo>
                    <a:pt x="4745" y="4689"/>
                  </a:lnTo>
                  <a:lnTo>
                    <a:pt x="4758" y="4634"/>
                  </a:lnTo>
                  <a:lnTo>
                    <a:pt x="4827" y="4538"/>
                  </a:lnTo>
                  <a:lnTo>
                    <a:pt x="4910" y="4441"/>
                  </a:lnTo>
                  <a:lnTo>
                    <a:pt x="5145" y="4124"/>
                  </a:lnTo>
                  <a:lnTo>
                    <a:pt x="5365" y="3807"/>
                  </a:lnTo>
                  <a:lnTo>
                    <a:pt x="5517" y="3545"/>
                  </a:lnTo>
                  <a:lnTo>
                    <a:pt x="5586" y="3407"/>
                  </a:lnTo>
                  <a:lnTo>
                    <a:pt x="5641" y="3269"/>
                  </a:lnTo>
                  <a:lnTo>
                    <a:pt x="5682" y="3131"/>
                  </a:lnTo>
                  <a:lnTo>
                    <a:pt x="5724" y="2979"/>
                  </a:lnTo>
                  <a:lnTo>
                    <a:pt x="5751" y="2841"/>
                  </a:lnTo>
                  <a:lnTo>
                    <a:pt x="5779" y="2704"/>
                  </a:lnTo>
                  <a:lnTo>
                    <a:pt x="5779" y="2552"/>
                  </a:lnTo>
                  <a:lnTo>
                    <a:pt x="5779" y="2414"/>
                  </a:lnTo>
                  <a:lnTo>
                    <a:pt x="5765" y="2262"/>
                  </a:lnTo>
                  <a:lnTo>
                    <a:pt x="5751" y="2124"/>
                  </a:lnTo>
                  <a:lnTo>
                    <a:pt x="5724" y="1973"/>
                  </a:lnTo>
                  <a:lnTo>
                    <a:pt x="5669" y="1835"/>
                  </a:lnTo>
                  <a:lnTo>
                    <a:pt x="5614" y="1683"/>
                  </a:lnTo>
                  <a:lnTo>
                    <a:pt x="5558" y="1545"/>
                  </a:lnTo>
                  <a:lnTo>
                    <a:pt x="5476" y="1407"/>
                  </a:lnTo>
                  <a:lnTo>
                    <a:pt x="5393" y="1269"/>
                  </a:lnTo>
                  <a:lnTo>
                    <a:pt x="5310" y="1145"/>
                  </a:lnTo>
                  <a:lnTo>
                    <a:pt x="5200" y="1021"/>
                  </a:lnTo>
                  <a:lnTo>
                    <a:pt x="5103" y="911"/>
                  </a:lnTo>
                  <a:lnTo>
                    <a:pt x="4993" y="800"/>
                  </a:lnTo>
                  <a:lnTo>
                    <a:pt x="4869" y="690"/>
                  </a:lnTo>
                  <a:lnTo>
                    <a:pt x="4745" y="594"/>
                  </a:lnTo>
                  <a:lnTo>
                    <a:pt x="4621" y="511"/>
                  </a:lnTo>
                  <a:lnTo>
                    <a:pt x="4496" y="414"/>
                  </a:lnTo>
                  <a:lnTo>
                    <a:pt x="4359" y="345"/>
                  </a:lnTo>
                  <a:lnTo>
                    <a:pt x="4221" y="276"/>
                  </a:lnTo>
                  <a:lnTo>
                    <a:pt x="4069" y="207"/>
                  </a:lnTo>
                  <a:lnTo>
                    <a:pt x="3931" y="166"/>
                  </a:lnTo>
                  <a:lnTo>
                    <a:pt x="3779" y="111"/>
                  </a:lnTo>
                  <a:lnTo>
                    <a:pt x="3628" y="83"/>
                  </a:lnTo>
                  <a:lnTo>
                    <a:pt x="3435" y="42"/>
                  </a:lnTo>
                  <a:lnTo>
                    <a:pt x="3241" y="14"/>
                  </a:lnTo>
                  <a:lnTo>
                    <a:pt x="30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68" name="Shape 68"/>
          <p:cNvGrpSpPr/>
          <p:nvPr/>
        </p:nvGrpSpPr>
        <p:grpSpPr>
          <a:xfrm>
            <a:off x="1294889" y="3052607"/>
            <a:ext cx="821675" cy="775444"/>
            <a:chOff x="5333200" y="3132625"/>
            <a:chExt cx="177925" cy="167925"/>
          </a:xfrm>
        </p:grpSpPr>
        <p:sp>
          <p:nvSpPr>
            <p:cNvPr id="69" name="Shape 69"/>
            <p:cNvSpPr/>
            <p:nvPr/>
          </p:nvSpPr>
          <p:spPr>
            <a:xfrm>
              <a:off x="5418375" y="3132625"/>
              <a:ext cx="30350" cy="42075"/>
            </a:xfrm>
            <a:custGeom>
              <a:avLst/>
              <a:gdLst/>
              <a:ahLst/>
              <a:cxnLst/>
              <a:rect l="0" t="0" r="0" b="0"/>
              <a:pathLst>
                <a:path w="1214" h="1683" extrusionOk="0">
                  <a:moveTo>
                    <a:pt x="414" y="0"/>
                  </a:moveTo>
                  <a:lnTo>
                    <a:pt x="386" y="14"/>
                  </a:lnTo>
                  <a:lnTo>
                    <a:pt x="345" y="42"/>
                  </a:lnTo>
                  <a:lnTo>
                    <a:pt x="317" y="83"/>
                  </a:lnTo>
                  <a:lnTo>
                    <a:pt x="317" y="138"/>
                  </a:lnTo>
                  <a:lnTo>
                    <a:pt x="359" y="345"/>
                  </a:lnTo>
                  <a:lnTo>
                    <a:pt x="372" y="469"/>
                  </a:lnTo>
                  <a:lnTo>
                    <a:pt x="372" y="579"/>
                  </a:lnTo>
                  <a:lnTo>
                    <a:pt x="359" y="690"/>
                  </a:lnTo>
                  <a:lnTo>
                    <a:pt x="331" y="786"/>
                  </a:lnTo>
                  <a:lnTo>
                    <a:pt x="290" y="883"/>
                  </a:lnTo>
                  <a:lnTo>
                    <a:pt x="221" y="966"/>
                  </a:lnTo>
                  <a:lnTo>
                    <a:pt x="97" y="924"/>
                  </a:lnTo>
                  <a:lnTo>
                    <a:pt x="83" y="1048"/>
                  </a:lnTo>
                  <a:lnTo>
                    <a:pt x="55" y="1172"/>
                  </a:lnTo>
                  <a:lnTo>
                    <a:pt x="0" y="1297"/>
                  </a:lnTo>
                  <a:lnTo>
                    <a:pt x="97" y="1324"/>
                  </a:lnTo>
                  <a:lnTo>
                    <a:pt x="179" y="1366"/>
                  </a:lnTo>
                  <a:lnTo>
                    <a:pt x="235" y="1434"/>
                  </a:lnTo>
                  <a:lnTo>
                    <a:pt x="262" y="1476"/>
                  </a:lnTo>
                  <a:lnTo>
                    <a:pt x="276" y="1517"/>
                  </a:lnTo>
                  <a:lnTo>
                    <a:pt x="372" y="1490"/>
                  </a:lnTo>
                  <a:lnTo>
                    <a:pt x="469" y="1476"/>
                  </a:lnTo>
                  <a:lnTo>
                    <a:pt x="552" y="1476"/>
                  </a:lnTo>
                  <a:lnTo>
                    <a:pt x="635" y="1490"/>
                  </a:lnTo>
                  <a:lnTo>
                    <a:pt x="717" y="1517"/>
                  </a:lnTo>
                  <a:lnTo>
                    <a:pt x="800" y="1559"/>
                  </a:lnTo>
                  <a:lnTo>
                    <a:pt x="855" y="1614"/>
                  </a:lnTo>
                  <a:lnTo>
                    <a:pt x="910" y="1683"/>
                  </a:lnTo>
                  <a:lnTo>
                    <a:pt x="993" y="1586"/>
                  </a:lnTo>
                  <a:lnTo>
                    <a:pt x="1034" y="1545"/>
                  </a:lnTo>
                  <a:lnTo>
                    <a:pt x="1076" y="1517"/>
                  </a:lnTo>
                  <a:lnTo>
                    <a:pt x="1159" y="1490"/>
                  </a:lnTo>
                  <a:lnTo>
                    <a:pt x="1214" y="1490"/>
                  </a:lnTo>
                  <a:lnTo>
                    <a:pt x="1131" y="1407"/>
                  </a:lnTo>
                  <a:lnTo>
                    <a:pt x="1090" y="1338"/>
                  </a:lnTo>
                  <a:lnTo>
                    <a:pt x="1048" y="1283"/>
                  </a:lnTo>
                  <a:lnTo>
                    <a:pt x="1034" y="1214"/>
                  </a:lnTo>
                  <a:lnTo>
                    <a:pt x="1021" y="1159"/>
                  </a:lnTo>
                  <a:lnTo>
                    <a:pt x="1007" y="1159"/>
                  </a:lnTo>
                  <a:lnTo>
                    <a:pt x="938" y="938"/>
                  </a:lnTo>
                  <a:lnTo>
                    <a:pt x="910" y="828"/>
                  </a:lnTo>
                  <a:lnTo>
                    <a:pt x="883" y="717"/>
                  </a:lnTo>
                  <a:lnTo>
                    <a:pt x="883" y="607"/>
                  </a:lnTo>
                  <a:lnTo>
                    <a:pt x="883" y="497"/>
                  </a:lnTo>
                  <a:lnTo>
                    <a:pt x="910" y="400"/>
                  </a:lnTo>
                  <a:lnTo>
                    <a:pt x="979" y="304"/>
                  </a:lnTo>
                  <a:lnTo>
                    <a:pt x="993" y="276"/>
                  </a:lnTo>
                  <a:lnTo>
                    <a:pt x="1007" y="248"/>
                  </a:lnTo>
                  <a:lnTo>
                    <a:pt x="993" y="193"/>
                  </a:lnTo>
                  <a:lnTo>
                    <a:pt x="966" y="152"/>
                  </a:lnTo>
                  <a:lnTo>
                    <a:pt x="910" y="124"/>
                  </a:lnTo>
                  <a:lnTo>
                    <a:pt x="786" y="111"/>
                  </a:lnTo>
                  <a:lnTo>
                    <a:pt x="676" y="83"/>
                  </a:lnTo>
                  <a:lnTo>
                    <a:pt x="441" y="14"/>
                  </a:lnTo>
                  <a:lnTo>
                    <a:pt x="414" y="0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0" name="Shape 70"/>
            <p:cNvSpPr/>
            <p:nvPr/>
          </p:nvSpPr>
          <p:spPr>
            <a:xfrm>
              <a:off x="5466625" y="3212600"/>
              <a:ext cx="23125" cy="81400"/>
            </a:xfrm>
            <a:custGeom>
              <a:avLst/>
              <a:gdLst/>
              <a:ahLst/>
              <a:cxnLst/>
              <a:rect l="0" t="0" r="0" b="0"/>
              <a:pathLst>
                <a:path w="925" h="3256" extrusionOk="0">
                  <a:moveTo>
                    <a:pt x="718" y="1"/>
                  </a:moveTo>
                  <a:lnTo>
                    <a:pt x="111" y="1035"/>
                  </a:lnTo>
                  <a:lnTo>
                    <a:pt x="1" y="994"/>
                  </a:lnTo>
                  <a:lnTo>
                    <a:pt x="1" y="994"/>
                  </a:lnTo>
                  <a:lnTo>
                    <a:pt x="70" y="1656"/>
                  </a:lnTo>
                  <a:lnTo>
                    <a:pt x="304" y="1545"/>
                  </a:lnTo>
                  <a:lnTo>
                    <a:pt x="428" y="1490"/>
                  </a:lnTo>
                  <a:lnTo>
                    <a:pt x="539" y="1407"/>
                  </a:lnTo>
                  <a:lnTo>
                    <a:pt x="635" y="1325"/>
                  </a:lnTo>
                  <a:lnTo>
                    <a:pt x="732" y="1242"/>
                  </a:lnTo>
                  <a:lnTo>
                    <a:pt x="828" y="1145"/>
                  </a:lnTo>
                  <a:lnTo>
                    <a:pt x="911" y="1035"/>
                  </a:lnTo>
                  <a:lnTo>
                    <a:pt x="870" y="1187"/>
                  </a:lnTo>
                  <a:lnTo>
                    <a:pt x="815" y="1352"/>
                  </a:lnTo>
                  <a:lnTo>
                    <a:pt x="746" y="1545"/>
                  </a:lnTo>
                  <a:lnTo>
                    <a:pt x="635" y="1766"/>
                  </a:lnTo>
                  <a:lnTo>
                    <a:pt x="566" y="1876"/>
                  </a:lnTo>
                  <a:lnTo>
                    <a:pt x="497" y="1987"/>
                  </a:lnTo>
                  <a:lnTo>
                    <a:pt x="415" y="2083"/>
                  </a:lnTo>
                  <a:lnTo>
                    <a:pt x="318" y="2180"/>
                  </a:lnTo>
                  <a:lnTo>
                    <a:pt x="222" y="2276"/>
                  </a:lnTo>
                  <a:lnTo>
                    <a:pt x="97" y="2359"/>
                  </a:lnTo>
                  <a:lnTo>
                    <a:pt x="97" y="2580"/>
                  </a:lnTo>
                  <a:lnTo>
                    <a:pt x="84" y="2814"/>
                  </a:lnTo>
                  <a:lnTo>
                    <a:pt x="70" y="3035"/>
                  </a:lnTo>
                  <a:lnTo>
                    <a:pt x="28" y="3255"/>
                  </a:lnTo>
                  <a:lnTo>
                    <a:pt x="222" y="3186"/>
                  </a:lnTo>
                  <a:lnTo>
                    <a:pt x="387" y="3104"/>
                  </a:lnTo>
                  <a:lnTo>
                    <a:pt x="553" y="3007"/>
                  </a:lnTo>
                  <a:lnTo>
                    <a:pt x="718" y="2897"/>
                  </a:lnTo>
                  <a:lnTo>
                    <a:pt x="787" y="2552"/>
                  </a:lnTo>
                  <a:lnTo>
                    <a:pt x="856" y="2207"/>
                  </a:lnTo>
                  <a:lnTo>
                    <a:pt x="897" y="1876"/>
                  </a:lnTo>
                  <a:lnTo>
                    <a:pt x="925" y="1545"/>
                  </a:lnTo>
                  <a:lnTo>
                    <a:pt x="925" y="1201"/>
                  </a:lnTo>
                  <a:lnTo>
                    <a:pt x="897" y="856"/>
                  </a:lnTo>
                  <a:lnTo>
                    <a:pt x="842" y="511"/>
                  </a:lnTo>
                  <a:lnTo>
                    <a:pt x="759" y="166"/>
                  </a:lnTo>
                  <a:lnTo>
                    <a:pt x="718" y="1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1" name="Shape 71"/>
            <p:cNvSpPr/>
            <p:nvPr/>
          </p:nvSpPr>
          <p:spPr>
            <a:xfrm>
              <a:off x="5447675" y="3161225"/>
              <a:ext cx="63450" cy="121750"/>
            </a:xfrm>
            <a:custGeom>
              <a:avLst/>
              <a:gdLst/>
              <a:ahLst/>
              <a:cxnLst/>
              <a:rect l="0" t="0" r="0" b="0"/>
              <a:pathLst>
                <a:path w="2538" h="4870" extrusionOk="0">
                  <a:moveTo>
                    <a:pt x="0" y="1"/>
                  </a:moveTo>
                  <a:lnTo>
                    <a:pt x="14" y="84"/>
                  </a:lnTo>
                  <a:lnTo>
                    <a:pt x="56" y="153"/>
                  </a:lnTo>
                  <a:lnTo>
                    <a:pt x="111" y="222"/>
                  </a:lnTo>
                  <a:lnTo>
                    <a:pt x="180" y="263"/>
                  </a:lnTo>
                  <a:lnTo>
                    <a:pt x="318" y="359"/>
                  </a:lnTo>
                  <a:lnTo>
                    <a:pt x="455" y="456"/>
                  </a:lnTo>
                  <a:lnTo>
                    <a:pt x="469" y="470"/>
                  </a:lnTo>
                  <a:lnTo>
                    <a:pt x="483" y="456"/>
                  </a:lnTo>
                  <a:lnTo>
                    <a:pt x="593" y="511"/>
                  </a:lnTo>
                  <a:lnTo>
                    <a:pt x="690" y="580"/>
                  </a:lnTo>
                  <a:lnTo>
                    <a:pt x="786" y="649"/>
                  </a:lnTo>
                  <a:lnTo>
                    <a:pt x="883" y="732"/>
                  </a:lnTo>
                  <a:lnTo>
                    <a:pt x="966" y="828"/>
                  </a:lnTo>
                  <a:lnTo>
                    <a:pt x="1048" y="939"/>
                  </a:lnTo>
                  <a:lnTo>
                    <a:pt x="1186" y="1159"/>
                  </a:lnTo>
                  <a:lnTo>
                    <a:pt x="1324" y="1408"/>
                  </a:lnTo>
                  <a:lnTo>
                    <a:pt x="1421" y="1656"/>
                  </a:lnTo>
                  <a:lnTo>
                    <a:pt x="1517" y="1890"/>
                  </a:lnTo>
                  <a:lnTo>
                    <a:pt x="1586" y="2125"/>
                  </a:lnTo>
                  <a:lnTo>
                    <a:pt x="1683" y="2442"/>
                  </a:lnTo>
                  <a:lnTo>
                    <a:pt x="1752" y="2787"/>
                  </a:lnTo>
                  <a:lnTo>
                    <a:pt x="1793" y="3145"/>
                  </a:lnTo>
                  <a:lnTo>
                    <a:pt x="1807" y="3490"/>
                  </a:lnTo>
                  <a:lnTo>
                    <a:pt x="1793" y="3849"/>
                  </a:lnTo>
                  <a:lnTo>
                    <a:pt x="1752" y="4207"/>
                  </a:lnTo>
                  <a:lnTo>
                    <a:pt x="1724" y="4373"/>
                  </a:lnTo>
                  <a:lnTo>
                    <a:pt x="1683" y="4538"/>
                  </a:lnTo>
                  <a:lnTo>
                    <a:pt x="1641" y="4704"/>
                  </a:lnTo>
                  <a:lnTo>
                    <a:pt x="1586" y="4869"/>
                  </a:lnTo>
                  <a:lnTo>
                    <a:pt x="1697" y="4773"/>
                  </a:lnTo>
                  <a:lnTo>
                    <a:pt x="1807" y="4662"/>
                  </a:lnTo>
                  <a:lnTo>
                    <a:pt x="1917" y="4552"/>
                  </a:lnTo>
                  <a:lnTo>
                    <a:pt x="2014" y="4442"/>
                  </a:lnTo>
                  <a:lnTo>
                    <a:pt x="2110" y="4317"/>
                  </a:lnTo>
                  <a:lnTo>
                    <a:pt x="2193" y="4180"/>
                  </a:lnTo>
                  <a:lnTo>
                    <a:pt x="2262" y="4055"/>
                  </a:lnTo>
                  <a:lnTo>
                    <a:pt x="2331" y="3917"/>
                  </a:lnTo>
                  <a:lnTo>
                    <a:pt x="2386" y="3766"/>
                  </a:lnTo>
                  <a:lnTo>
                    <a:pt x="2441" y="3614"/>
                  </a:lnTo>
                  <a:lnTo>
                    <a:pt x="2483" y="3462"/>
                  </a:lnTo>
                  <a:lnTo>
                    <a:pt x="2510" y="3311"/>
                  </a:lnTo>
                  <a:lnTo>
                    <a:pt x="2524" y="3145"/>
                  </a:lnTo>
                  <a:lnTo>
                    <a:pt x="2538" y="2980"/>
                  </a:lnTo>
                  <a:lnTo>
                    <a:pt x="2538" y="2800"/>
                  </a:lnTo>
                  <a:lnTo>
                    <a:pt x="2524" y="2635"/>
                  </a:lnTo>
                  <a:lnTo>
                    <a:pt x="2497" y="2400"/>
                  </a:lnTo>
                  <a:lnTo>
                    <a:pt x="2441" y="2152"/>
                  </a:lnTo>
                  <a:lnTo>
                    <a:pt x="2372" y="1918"/>
                  </a:lnTo>
                  <a:lnTo>
                    <a:pt x="2276" y="1683"/>
                  </a:lnTo>
                  <a:lnTo>
                    <a:pt x="2166" y="1463"/>
                  </a:lnTo>
                  <a:lnTo>
                    <a:pt x="2028" y="1242"/>
                  </a:lnTo>
                  <a:lnTo>
                    <a:pt x="1890" y="1035"/>
                  </a:lnTo>
                  <a:lnTo>
                    <a:pt x="1724" y="828"/>
                  </a:lnTo>
                  <a:lnTo>
                    <a:pt x="1545" y="649"/>
                  </a:lnTo>
                  <a:lnTo>
                    <a:pt x="1366" y="484"/>
                  </a:lnTo>
                  <a:lnTo>
                    <a:pt x="1159" y="346"/>
                  </a:lnTo>
                  <a:lnTo>
                    <a:pt x="952" y="222"/>
                  </a:lnTo>
                  <a:lnTo>
                    <a:pt x="718" y="125"/>
                  </a:lnTo>
                  <a:lnTo>
                    <a:pt x="483" y="56"/>
                  </a:lnTo>
                  <a:lnTo>
                    <a:pt x="249" y="1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2" name="Shape 72"/>
            <p:cNvSpPr/>
            <p:nvPr/>
          </p:nvSpPr>
          <p:spPr>
            <a:xfrm>
              <a:off x="5448350" y="3173300"/>
              <a:ext cx="35550" cy="47250"/>
            </a:xfrm>
            <a:custGeom>
              <a:avLst/>
              <a:gdLst/>
              <a:ahLst/>
              <a:cxnLst/>
              <a:rect l="0" t="0" r="0" b="0"/>
              <a:pathLst>
                <a:path w="1422" h="1890" extrusionOk="0">
                  <a:moveTo>
                    <a:pt x="442" y="1"/>
                  </a:moveTo>
                  <a:lnTo>
                    <a:pt x="442" y="28"/>
                  </a:lnTo>
                  <a:lnTo>
                    <a:pt x="442" y="42"/>
                  </a:lnTo>
                  <a:lnTo>
                    <a:pt x="415" y="69"/>
                  </a:lnTo>
                  <a:lnTo>
                    <a:pt x="304" y="69"/>
                  </a:lnTo>
                  <a:lnTo>
                    <a:pt x="222" y="42"/>
                  </a:lnTo>
                  <a:lnTo>
                    <a:pt x="153" y="28"/>
                  </a:lnTo>
                  <a:lnTo>
                    <a:pt x="97" y="28"/>
                  </a:lnTo>
                  <a:lnTo>
                    <a:pt x="42" y="42"/>
                  </a:lnTo>
                  <a:lnTo>
                    <a:pt x="1" y="56"/>
                  </a:lnTo>
                  <a:lnTo>
                    <a:pt x="70" y="166"/>
                  </a:lnTo>
                  <a:lnTo>
                    <a:pt x="139" y="276"/>
                  </a:lnTo>
                  <a:lnTo>
                    <a:pt x="208" y="400"/>
                  </a:lnTo>
                  <a:lnTo>
                    <a:pt x="249" y="525"/>
                  </a:lnTo>
                  <a:lnTo>
                    <a:pt x="346" y="787"/>
                  </a:lnTo>
                  <a:lnTo>
                    <a:pt x="428" y="1035"/>
                  </a:lnTo>
                  <a:lnTo>
                    <a:pt x="539" y="1462"/>
                  </a:lnTo>
                  <a:lnTo>
                    <a:pt x="622" y="1890"/>
                  </a:lnTo>
                  <a:lnTo>
                    <a:pt x="1008" y="1683"/>
                  </a:lnTo>
                  <a:lnTo>
                    <a:pt x="1215" y="1600"/>
                  </a:lnTo>
                  <a:lnTo>
                    <a:pt x="1421" y="1504"/>
                  </a:lnTo>
                  <a:lnTo>
                    <a:pt x="1339" y="1297"/>
                  </a:lnTo>
                  <a:lnTo>
                    <a:pt x="1256" y="1090"/>
                  </a:lnTo>
                  <a:lnTo>
                    <a:pt x="1146" y="883"/>
                  </a:lnTo>
                  <a:lnTo>
                    <a:pt x="1035" y="690"/>
                  </a:lnTo>
                  <a:lnTo>
                    <a:pt x="911" y="497"/>
                  </a:lnTo>
                  <a:lnTo>
                    <a:pt x="773" y="318"/>
                  </a:lnTo>
                  <a:lnTo>
                    <a:pt x="608" y="152"/>
                  </a:lnTo>
                  <a:lnTo>
                    <a:pt x="442" y="1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3" name="Shape 73"/>
            <p:cNvSpPr/>
            <p:nvPr/>
          </p:nvSpPr>
          <p:spPr>
            <a:xfrm>
              <a:off x="5419400" y="3175025"/>
              <a:ext cx="45875" cy="97250"/>
            </a:xfrm>
            <a:custGeom>
              <a:avLst/>
              <a:gdLst/>
              <a:ahLst/>
              <a:cxnLst/>
              <a:rect l="0" t="0" r="0" b="0"/>
              <a:pathLst>
                <a:path w="1835" h="3890" extrusionOk="0">
                  <a:moveTo>
                    <a:pt x="718" y="2607"/>
                  </a:moveTo>
                  <a:lnTo>
                    <a:pt x="925" y="3048"/>
                  </a:lnTo>
                  <a:lnTo>
                    <a:pt x="456" y="3048"/>
                  </a:lnTo>
                  <a:lnTo>
                    <a:pt x="718" y="2607"/>
                  </a:lnTo>
                  <a:close/>
                  <a:moveTo>
                    <a:pt x="552" y="0"/>
                  </a:moveTo>
                  <a:lnTo>
                    <a:pt x="304" y="1049"/>
                  </a:lnTo>
                  <a:lnTo>
                    <a:pt x="194" y="1573"/>
                  </a:lnTo>
                  <a:lnTo>
                    <a:pt x="97" y="2111"/>
                  </a:lnTo>
                  <a:lnTo>
                    <a:pt x="290" y="2235"/>
                  </a:lnTo>
                  <a:lnTo>
                    <a:pt x="456" y="2386"/>
                  </a:lnTo>
                  <a:lnTo>
                    <a:pt x="56" y="2469"/>
                  </a:lnTo>
                  <a:lnTo>
                    <a:pt x="28" y="2786"/>
                  </a:lnTo>
                  <a:lnTo>
                    <a:pt x="1" y="3117"/>
                  </a:lnTo>
                  <a:lnTo>
                    <a:pt x="1" y="3503"/>
                  </a:lnTo>
                  <a:lnTo>
                    <a:pt x="1" y="3890"/>
                  </a:lnTo>
                  <a:lnTo>
                    <a:pt x="97" y="3890"/>
                  </a:lnTo>
                  <a:lnTo>
                    <a:pt x="180" y="3876"/>
                  </a:lnTo>
                  <a:lnTo>
                    <a:pt x="263" y="3862"/>
                  </a:lnTo>
                  <a:lnTo>
                    <a:pt x="331" y="3834"/>
                  </a:lnTo>
                  <a:lnTo>
                    <a:pt x="331" y="3407"/>
                  </a:lnTo>
                  <a:lnTo>
                    <a:pt x="469" y="3421"/>
                  </a:lnTo>
                  <a:lnTo>
                    <a:pt x="814" y="3407"/>
                  </a:lnTo>
                  <a:lnTo>
                    <a:pt x="1049" y="3379"/>
                  </a:lnTo>
                  <a:lnTo>
                    <a:pt x="1297" y="3352"/>
                  </a:lnTo>
                  <a:lnTo>
                    <a:pt x="1573" y="3283"/>
                  </a:lnTo>
                  <a:lnTo>
                    <a:pt x="1835" y="3214"/>
                  </a:lnTo>
                  <a:lnTo>
                    <a:pt x="1793" y="2704"/>
                  </a:lnTo>
                  <a:lnTo>
                    <a:pt x="1766" y="2469"/>
                  </a:lnTo>
                  <a:lnTo>
                    <a:pt x="1104" y="2248"/>
                  </a:lnTo>
                  <a:lnTo>
                    <a:pt x="1269" y="2138"/>
                  </a:lnTo>
                  <a:lnTo>
                    <a:pt x="1449" y="2014"/>
                  </a:lnTo>
                  <a:lnTo>
                    <a:pt x="1697" y="1862"/>
                  </a:lnTo>
                  <a:lnTo>
                    <a:pt x="1642" y="1517"/>
                  </a:lnTo>
                  <a:lnTo>
                    <a:pt x="1573" y="1159"/>
                  </a:lnTo>
                  <a:lnTo>
                    <a:pt x="1476" y="869"/>
                  </a:lnTo>
                  <a:lnTo>
                    <a:pt x="1380" y="566"/>
                  </a:lnTo>
                  <a:lnTo>
                    <a:pt x="1255" y="290"/>
                  </a:lnTo>
                  <a:lnTo>
                    <a:pt x="1118" y="0"/>
                  </a:lnTo>
                  <a:lnTo>
                    <a:pt x="1062" y="56"/>
                  </a:lnTo>
                  <a:lnTo>
                    <a:pt x="1021" y="111"/>
                  </a:lnTo>
                  <a:lnTo>
                    <a:pt x="980" y="180"/>
                  </a:lnTo>
                  <a:lnTo>
                    <a:pt x="952" y="263"/>
                  </a:lnTo>
                  <a:lnTo>
                    <a:pt x="952" y="290"/>
                  </a:lnTo>
                  <a:lnTo>
                    <a:pt x="925" y="318"/>
                  </a:lnTo>
                  <a:lnTo>
                    <a:pt x="897" y="331"/>
                  </a:lnTo>
                  <a:lnTo>
                    <a:pt x="842" y="331"/>
                  </a:lnTo>
                  <a:lnTo>
                    <a:pt x="814" y="318"/>
                  </a:lnTo>
                  <a:lnTo>
                    <a:pt x="787" y="290"/>
                  </a:lnTo>
                  <a:lnTo>
                    <a:pt x="787" y="263"/>
                  </a:lnTo>
                  <a:lnTo>
                    <a:pt x="745" y="152"/>
                  </a:lnTo>
                  <a:lnTo>
                    <a:pt x="704" y="69"/>
                  </a:lnTo>
                  <a:lnTo>
                    <a:pt x="635" y="28"/>
                  </a:lnTo>
                  <a:lnTo>
                    <a:pt x="552" y="0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4" name="Shape 74"/>
            <p:cNvSpPr/>
            <p:nvPr/>
          </p:nvSpPr>
          <p:spPr>
            <a:xfrm>
              <a:off x="5419750" y="3262950"/>
              <a:ext cx="46225" cy="37600"/>
            </a:xfrm>
            <a:custGeom>
              <a:avLst/>
              <a:gdLst/>
              <a:ahLst/>
              <a:cxnLst/>
              <a:rect l="0" t="0" r="0" b="0"/>
              <a:pathLst>
                <a:path w="1849" h="1504" extrusionOk="0">
                  <a:moveTo>
                    <a:pt x="1766" y="0"/>
                  </a:moveTo>
                  <a:lnTo>
                    <a:pt x="979" y="235"/>
                  </a:lnTo>
                  <a:lnTo>
                    <a:pt x="979" y="621"/>
                  </a:lnTo>
                  <a:lnTo>
                    <a:pt x="897" y="648"/>
                  </a:lnTo>
                  <a:lnTo>
                    <a:pt x="690" y="676"/>
                  </a:lnTo>
                  <a:lnTo>
                    <a:pt x="538" y="690"/>
                  </a:lnTo>
                  <a:lnTo>
                    <a:pt x="373" y="690"/>
                  </a:lnTo>
                  <a:lnTo>
                    <a:pt x="193" y="676"/>
                  </a:lnTo>
                  <a:lnTo>
                    <a:pt x="0" y="648"/>
                  </a:lnTo>
                  <a:lnTo>
                    <a:pt x="42" y="1159"/>
                  </a:lnTo>
                  <a:lnTo>
                    <a:pt x="55" y="1490"/>
                  </a:lnTo>
                  <a:lnTo>
                    <a:pt x="455" y="1503"/>
                  </a:lnTo>
                  <a:lnTo>
                    <a:pt x="842" y="1476"/>
                  </a:lnTo>
                  <a:lnTo>
                    <a:pt x="1035" y="1462"/>
                  </a:lnTo>
                  <a:lnTo>
                    <a:pt x="1228" y="1421"/>
                  </a:lnTo>
                  <a:lnTo>
                    <a:pt x="1421" y="1393"/>
                  </a:lnTo>
                  <a:lnTo>
                    <a:pt x="1614" y="1338"/>
                  </a:lnTo>
                  <a:lnTo>
                    <a:pt x="1779" y="1297"/>
                  </a:lnTo>
                  <a:lnTo>
                    <a:pt x="1807" y="1076"/>
                  </a:lnTo>
                  <a:lnTo>
                    <a:pt x="1821" y="855"/>
                  </a:lnTo>
                  <a:lnTo>
                    <a:pt x="1848" y="414"/>
                  </a:lnTo>
                  <a:lnTo>
                    <a:pt x="1848" y="414"/>
                  </a:lnTo>
                  <a:lnTo>
                    <a:pt x="1779" y="441"/>
                  </a:lnTo>
                  <a:lnTo>
                    <a:pt x="1766" y="0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5" name="Shape 75"/>
            <p:cNvSpPr/>
            <p:nvPr/>
          </p:nvSpPr>
          <p:spPr>
            <a:xfrm>
              <a:off x="5385275" y="3170550"/>
              <a:ext cx="46550" cy="101725"/>
            </a:xfrm>
            <a:custGeom>
              <a:avLst/>
              <a:gdLst/>
              <a:ahLst/>
              <a:cxnLst/>
              <a:rect l="0" t="0" r="0" b="0"/>
              <a:pathLst>
                <a:path w="1862" h="4069" extrusionOk="0">
                  <a:moveTo>
                    <a:pt x="1186" y="0"/>
                  </a:moveTo>
                  <a:lnTo>
                    <a:pt x="1035" y="207"/>
                  </a:lnTo>
                  <a:lnTo>
                    <a:pt x="869" y="414"/>
                  </a:lnTo>
                  <a:lnTo>
                    <a:pt x="717" y="621"/>
                  </a:lnTo>
                  <a:lnTo>
                    <a:pt x="648" y="731"/>
                  </a:lnTo>
                  <a:lnTo>
                    <a:pt x="579" y="841"/>
                  </a:lnTo>
                  <a:lnTo>
                    <a:pt x="428" y="1159"/>
                  </a:lnTo>
                  <a:lnTo>
                    <a:pt x="304" y="1476"/>
                  </a:lnTo>
                  <a:lnTo>
                    <a:pt x="193" y="1793"/>
                  </a:lnTo>
                  <a:lnTo>
                    <a:pt x="97" y="2124"/>
                  </a:lnTo>
                  <a:lnTo>
                    <a:pt x="0" y="2524"/>
                  </a:lnTo>
                  <a:lnTo>
                    <a:pt x="28" y="2607"/>
                  </a:lnTo>
                  <a:lnTo>
                    <a:pt x="69" y="2703"/>
                  </a:lnTo>
                  <a:lnTo>
                    <a:pt x="138" y="2827"/>
                  </a:lnTo>
                  <a:lnTo>
                    <a:pt x="221" y="2965"/>
                  </a:lnTo>
                  <a:lnTo>
                    <a:pt x="345" y="3103"/>
                  </a:lnTo>
                  <a:lnTo>
                    <a:pt x="510" y="3241"/>
                  </a:lnTo>
                  <a:lnTo>
                    <a:pt x="593" y="3296"/>
                  </a:lnTo>
                  <a:lnTo>
                    <a:pt x="704" y="3351"/>
                  </a:lnTo>
                  <a:lnTo>
                    <a:pt x="814" y="3407"/>
                  </a:lnTo>
                  <a:lnTo>
                    <a:pt x="938" y="3448"/>
                  </a:lnTo>
                  <a:lnTo>
                    <a:pt x="938" y="4013"/>
                  </a:lnTo>
                  <a:lnTo>
                    <a:pt x="1048" y="4041"/>
                  </a:lnTo>
                  <a:lnTo>
                    <a:pt x="1172" y="4055"/>
                  </a:lnTo>
                  <a:lnTo>
                    <a:pt x="1310" y="4069"/>
                  </a:lnTo>
                  <a:lnTo>
                    <a:pt x="1297" y="3751"/>
                  </a:lnTo>
                  <a:lnTo>
                    <a:pt x="1297" y="3434"/>
                  </a:lnTo>
                  <a:lnTo>
                    <a:pt x="1310" y="3048"/>
                  </a:lnTo>
                  <a:lnTo>
                    <a:pt x="1338" y="2662"/>
                  </a:lnTo>
                  <a:lnTo>
                    <a:pt x="1338" y="2662"/>
                  </a:lnTo>
                  <a:lnTo>
                    <a:pt x="814" y="2786"/>
                  </a:lnTo>
                  <a:lnTo>
                    <a:pt x="248" y="1779"/>
                  </a:lnTo>
                  <a:lnTo>
                    <a:pt x="248" y="1779"/>
                  </a:lnTo>
                  <a:lnTo>
                    <a:pt x="345" y="1807"/>
                  </a:lnTo>
                  <a:lnTo>
                    <a:pt x="621" y="1890"/>
                  </a:lnTo>
                  <a:lnTo>
                    <a:pt x="786" y="1959"/>
                  </a:lnTo>
                  <a:lnTo>
                    <a:pt x="979" y="2041"/>
                  </a:lnTo>
                  <a:lnTo>
                    <a:pt x="1186" y="2124"/>
                  </a:lnTo>
                  <a:lnTo>
                    <a:pt x="1393" y="2234"/>
                  </a:lnTo>
                  <a:lnTo>
                    <a:pt x="1476" y="1710"/>
                  </a:lnTo>
                  <a:lnTo>
                    <a:pt x="1572" y="1200"/>
                  </a:lnTo>
                  <a:lnTo>
                    <a:pt x="1710" y="676"/>
                  </a:lnTo>
                  <a:lnTo>
                    <a:pt x="1862" y="166"/>
                  </a:lnTo>
                  <a:lnTo>
                    <a:pt x="1793" y="179"/>
                  </a:lnTo>
                  <a:lnTo>
                    <a:pt x="1710" y="207"/>
                  </a:lnTo>
                  <a:lnTo>
                    <a:pt x="1628" y="235"/>
                  </a:lnTo>
                  <a:lnTo>
                    <a:pt x="1559" y="290"/>
                  </a:lnTo>
                  <a:lnTo>
                    <a:pt x="1531" y="304"/>
                  </a:lnTo>
                  <a:lnTo>
                    <a:pt x="1490" y="304"/>
                  </a:lnTo>
                  <a:lnTo>
                    <a:pt x="1434" y="290"/>
                  </a:lnTo>
                  <a:lnTo>
                    <a:pt x="1393" y="248"/>
                  </a:lnTo>
                  <a:lnTo>
                    <a:pt x="1379" y="221"/>
                  </a:lnTo>
                  <a:lnTo>
                    <a:pt x="1379" y="193"/>
                  </a:lnTo>
                  <a:lnTo>
                    <a:pt x="1379" y="138"/>
                  </a:lnTo>
                  <a:lnTo>
                    <a:pt x="1366" y="97"/>
                  </a:lnTo>
                  <a:lnTo>
                    <a:pt x="1352" y="69"/>
                  </a:lnTo>
                  <a:lnTo>
                    <a:pt x="1324" y="42"/>
                  </a:lnTo>
                  <a:lnTo>
                    <a:pt x="1269" y="14"/>
                  </a:lnTo>
                  <a:lnTo>
                    <a:pt x="1186" y="0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6" name="Shape 76"/>
            <p:cNvSpPr/>
            <p:nvPr/>
          </p:nvSpPr>
          <p:spPr>
            <a:xfrm>
              <a:off x="5333200" y="3151925"/>
              <a:ext cx="81400" cy="135875"/>
            </a:xfrm>
            <a:custGeom>
              <a:avLst/>
              <a:gdLst/>
              <a:ahLst/>
              <a:cxnLst/>
              <a:rect l="0" t="0" r="0" b="0"/>
              <a:pathLst>
                <a:path w="3256" h="5435" extrusionOk="0">
                  <a:moveTo>
                    <a:pt x="2566" y="0"/>
                  </a:moveTo>
                  <a:lnTo>
                    <a:pt x="2345" y="14"/>
                  </a:lnTo>
                  <a:lnTo>
                    <a:pt x="2194" y="42"/>
                  </a:lnTo>
                  <a:lnTo>
                    <a:pt x="2028" y="83"/>
                  </a:lnTo>
                  <a:lnTo>
                    <a:pt x="1876" y="138"/>
                  </a:lnTo>
                  <a:lnTo>
                    <a:pt x="1738" y="194"/>
                  </a:lnTo>
                  <a:lnTo>
                    <a:pt x="1587" y="263"/>
                  </a:lnTo>
                  <a:lnTo>
                    <a:pt x="1449" y="345"/>
                  </a:lnTo>
                  <a:lnTo>
                    <a:pt x="1311" y="428"/>
                  </a:lnTo>
                  <a:lnTo>
                    <a:pt x="1187" y="525"/>
                  </a:lnTo>
                  <a:lnTo>
                    <a:pt x="1063" y="635"/>
                  </a:lnTo>
                  <a:lnTo>
                    <a:pt x="939" y="745"/>
                  </a:lnTo>
                  <a:lnTo>
                    <a:pt x="828" y="856"/>
                  </a:lnTo>
                  <a:lnTo>
                    <a:pt x="732" y="980"/>
                  </a:lnTo>
                  <a:lnTo>
                    <a:pt x="539" y="1242"/>
                  </a:lnTo>
                  <a:lnTo>
                    <a:pt x="359" y="1518"/>
                  </a:lnTo>
                  <a:lnTo>
                    <a:pt x="249" y="1766"/>
                  </a:lnTo>
                  <a:lnTo>
                    <a:pt x="152" y="2028"/>
                  </a:lnTo>
                  <a:lnTo>
                    <a:pt x="70" y="2290"/>
                  </a:lnTo>
                  <a:lnTo>
                    <a:pt x="28" y="2552"/>
                  </a:lnTo>
                  <a:lnTo>
                    <a:pt x="1" y="2814"/>
                  </a:lnTo>
                  <a:lnTo>
                    <a:pt x="15" y="3076"/>
                  </a:lnTo>
                  <a:lnTo>
                    <a:pt x="42" y="3338"/>
                  </a:lnTo>
                  <a:lnTo>
                    <a:pt x="83" y="3600"/>
                  </a:lnTo>
                  <a:lnTo>
                    <a:pt x="125" y="3283"/>
                  </a:lnTo>
                  <a:lnTo>
                    <a:pt x="166" y="2979"/>
                  </a:lnTo>
                  <a:lnTo>
                    <a:pt x="235" y="2676"/>
                  </a:lnTo>
                  <a:lnTo>
                    <a:pt x="332" y="2373"/>
                  </a:lnTo>
                  <a:lnTo>
                    <a:pt x="414" y="2166"/>
                  </a:lnTo>
                  <a:lnTo>
                    <a:pt x="497" y="1986"/>
                  </a:lnTo>
                  <a:lnTo>
                    <a:pt x="608" y="1793"/>
                  </a:lnTo>
                  <a:lnTo>
                    <a:pt x="732" y="1614"/>
                  </a:lnTo>
                  <a:lnTo>
                    <a:pt x="856" y="1449"/>
                  </a:lnTo>
                  <a:lnTo>
                    <a:pt x="1007" y="1297"/>
                  </a:lnTo>
                  <a:lnTo>
                    <a:pt x="1159" y="1159"/>
                  </a:lnTo>
                  <a:lnTo>
                    <a:pt x="1325" y="1021"/>
                  </a:lnTo>
                  <a:lnTo>
                    <a:pt x="1532" y="869"/>
                  </a:lnTo>
                  <a:lnTo>
                    <a:pt x="1738" y="731"/>
                  </a:lnTo>
                  <a:lnTo>
                    <a:pt x="1973" y="594"/>
                  </a:lnTo>
                  <a:lnTo>
                    <a:pt x="2207" y="469"/>
                  </a:lnTo>
                  <a:lnTo>
                    <a:pt x="2442" y="373"/>
                  </a:lnTo>
                  <a:lnTo>
                    <a:pt x="2566" y="331"/>
                  </a:lnTo>
                  <a:lnTo>
                    <a:pt x="2690" y="304"/>
                  </a:lnTo>
                  <a:lnTo>
                    <a:pt x="2814" y="276"/>
                  </a:lnTo>
                  <a:lnTo>
                    <a:pt x="3062" y="276"/>
                  </a:lnTo>
                  <a:lnTo>
                    <a:pt x="3186" y="290"/>
                  </a:lnTo>
                  <a:lnTo>
                    <a:pt x="3214" y="304"/>
                  </a:lnTo>
                  <a:lnTo>
                    <a:pt x="3214" y="318"/>
                  </a:lnTo>
                  <a:lnTo>
                    <a:pt x="3200" y="345"/>
                  </a:lnTo>
                  <a:lnTo>
                    <a:pt x="3186" y="345"/>
                  </a:lnTo>
                  <a:lnTo>
                    <a:pt x="2938" y="373"/>
                  </a:lnTo>
                  <a:lnTo>
                    <a:pt x="2704" y="414"/>
                  </a:lnTo>
                  <a:lnTo>
                    <a:pt x="2469" y="483"/>
                  </a:lnTo>
                  <a:lnTo>
                    <a:pt x="2235" y="566"/>
                  </a:lnTo>
                  <a:lnTo>
                    <a:pt x="2014" y="676"/>
                  </a:lnTo>
                  <a:lnTo>
                    <a:pt x="1807" y="787"/>
                  </a:lnTo>
                  <a:lnTo>
                    <a:pt x="1601" y="924"/>
                  </a:lnTo>
                  <a:lnTo>
                    <a:pt x="1407" y="1076"/>
                  </a:lnTo>
                  <a:lnTo>
                    <a:pt x="1228" y="1242"/>
                  </a:lnTo>
                  <a:lnTo>
                    <a:pt x="1049" y="1421"/>
                  </a:lnTo>
                  <a:lnTo>
                    <a:pt x="897" y="1614"/>
                  </a:lnTo>
                  <a:lnTo>
                    <a:pt x="759" y="1807"/>
                  </a:lnTo>
                  <a:lnTo>
                    <a:pt x="621" y="2014"/>
                  </a:lnTo>
                  <a:lnTo>
                    <a:pt x="511" y="2235"/>
                  </a:lnTo>
                  <a:lnTo>
                    <a:pt x="428" y="2455"/>
                  </a:lnTo>
                  <a:lnTo>
                    <a:pt x="346" y="2690"/>
                  </a:lnTo>
                  <a:lnTo>
                    <a:pt x="277" y="2979"/>
                  </a:lnTo>
                  <a:lnTo>
                    <a:pt x="221" y="3269"/>
                  </a:lnTo>
                  <a:lnTo>
                    <a:pt x="194" y="3572"/>
                  </a:lnTo>
                  <a:lnTo>
                    <a:pt x="166" y="3876"/>
                  </a:lnTo>
                  <a:lnTo>
                    <a:pt x="263" y="4083"/>
                  </a:lnTo>
                  <a:lnTo>
                    <a:pt x="373" y="4289"/>
                  </a:lnTo>
                  <a:lnTo>
                    <a:pt x="497" y="4483"/>
                  </a:lnTo>
                  <a:lnTo>
                    <a:pt x="635" y="4662"/>
                  </a:lnTo>
                  <a:lnTo>
                    <a:pt x="787" y="4841"/>
                  </a:lnTo>
                  <a:lnTo>
                    <a:pt x="966" y="5007"/>
                  </a:lnTo>
                  <a:lnTo>
                    <a:pt x="1159" y="5158"/>
                  </a:lnTo>
                  <a:lnTo>
                    <a:pt x="1380" y="5282"/>
                  </a:lnTo>
                  <a:lnTo>
                    <a:pt x="1656" y="5434"/>
                  </a:lnTo>
                  <a:lnTo>
                    <a:pt x="1669" y="5089"/>
                  </a:lnTo>
                  <a:lnTo>
                    <a:pt x="1711" y="4745"/>
                  </a:lnTo>
                  <a:lnTo>
                    <a:pt x="1766" y="4414"/>
                  </a:lnTo>
                  <a:lnTo>
                    <a:pt x="1835" y="4069"/>
                  </a:lnTo>
                  <a:lnTo>
                    <a:pt x="1973" y="3407"/>
                  </a:lnTo>
                  <a:lnTo>
                    <a:pt x="2125" y="2759"/>
                  </a:lnTo>
                  <a:lnTo>
                    <a:pt x="2221" y="2441"/>
                  </a:lnTo>
                  <a:lnTo>
                    <a:pt x="2318" y="2138"/>
                  </a:lnTo>
                  <a:lnTo>
                    <a:pt x="2442" y="1835"/>
                  </a:lnTo>
                  <a:lnTo>
                    <a:pt x="2580" y="1545"/>
                  </a:lnTo>
                  <a:lnTo>
                    <a:pt x="2690" y="1338"/>
                  </a:lnTo>
                  <a:lnTo>
                    <a:pt x="2814" y="1131"/>
                  </a:lnTo>
                  <a:lnTo>
                    <a:pt x="2897" y="1021"/>
                  </a:lnTo>
                  <a:lnTo>
                    <a:pt x="2966" y="924"/>
                  </a:lnTo>
                  <a:lnTo>
                    <a:pt x="3062" y="828"/>
                  </a:lnTo>
                  <a:lnTo>
                    <a:pt x="3145" y="759"/>
                  </a:lnTo>
                  <a:lnTo>
                    <a:pt x="3062" y="759"/>
                  </a:lnTo>
                  <a:lnTo>
                    <a:pt x="3021" y="745"/>
                  </a:lnTo>
                  <a:lnTo>
                    <a:pt x="2980" y="731"/>
                  </a:lnTo>
                  <a:lnTo>
                    <a:pt x="2938" y="704"/>
                  </a:lnTo>
                  <a:lnTo>
                    <a:pt x="2924" y="662"/>
                  </a:lnTo>
                  <a:lnTo>
                    <a:pt x="2911" y="635"/>
                  </a:lnTo>
                  <a:lnTo>
                    <a:pt x="2924" y="594"/>
                  </a:lnTo>
                  <a:lnTo>
                    <a:pt x="2938" y="552"/>
                  </a:lnTo>
                  <a:lnTo>
                    <a:pt x="2966" y="525"/>
                  </a:lnTo>
                  <a:lnTo>
                    <a:pt x="2993" y="511"/>
                  </a:lnTo>
                  <a:lnTo>
                    <a:pt x="3035" y="497"/>
                  </a:lnTo>
                  <a:lnTo>
                    <a:pt x="3131" y="511"/>
                  </a:lnTo>
                  <a:lnTo>
                    <a:pt x="3173" y="442"/>
                  </a:lnTo>
                  <a:lnTo>
                    <a:pt x="3200" y="373"/>
                  </a:lnTo>
                  <a:lnTo>
                    <a:pt x="3242" y="263"/>
                  </a:lnTo>
                  <a:lnTo>
                    <a:pt x="3255" y="180"/>
                  </a:lnTo>
                  <a:lnTo>
                    <a:pt x="3255" y="83"/>
                  </a:lnTo>
                  <a:lnTo>
                    <a:pt x="3021" y="42"/>
                  </a:lnTo>
                  <a:lnTo>
                    <a:pt x="2800" y="14"/>
                  </a:lnTo>
                  <a:lnTo>
                    <a:pt x="2566" y="0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7" name="Shape 77"/>
            <p:cNvSpPr/>
            <p:nvPr/>
          </p:nvSpPr>
          <p:spPr>
            <a:xfrm>
              <a:off x="5377325" y="3234325"/>
              <a:ext cx="41750" cy="65525"/>
            </a:xfrm>
            <a:custGeom>
              <a:avLst/>
              <a:gdLst/>
              <a:ahLst/>
              <a:cxnLst/>
              <a:rect l="0" t="0" r="0" b="0"/>
              <a:pathLst>
                <a:path w="1670" h="2621" extrusionOk="0">
                  <a:moveTo>
                    <a:pt x="304" y="1"/>
                  </a:moveTo>
                  <a:lnTo>
                    <a:pt x="194" y="594"/>
                  </a:lnTo>
                  <a:lnTo>
                    <a:pt x="84" y="1187"/>
                  </a:lnTo>
                  <a:lnTo>
                    <a:pt x="56" y="1435"/>
                  </a:lnTo>
                  <a:lnTo>
                    <a:pt x="29" y="1683"/>
                  </a:lnTo>
                  <a:lnTo>
                    <a:pt x="1" y="2180"/>
                  </a:lnTo>
                  <a:lnTo>
                    <a:pt x="194" y="2276"/>
                  </a:lnTo>
                  <a:lnTo>
                    <a:pt x="401" y="2345"/>
                  </a:lnTo>
                  <a:lnTo>
                    <a:pt x="594" y="2414"/>
                  </a:lnTo>
                  <a:lnTo>
                    <a:pt x="815" y="2469"/>
                  </a:lnTo>
                  <a:lnTo>
                    <a:pt x="1022" y="2524"/>
                  </a:lnTo>
                  <a:lnTo>
                    <a:pt x="1228" y="2566"/>
                  </a:lnTo>
                  <a:lnTo>
                    <a:pt x="1449" y="2593"/>
                  </a:lnTo>
                  <a:lnTo>
                    <a:pt x="1670" y="2621"/>
                  </a:lnTo>
                  <a:lnTo>
                    <a:pt x="1670" y="2524"/>
                  </a:lnTo>
                  <a:lnTo>
                    <a:pt x="1656" y="2152"/>
                  </a:lnTo>
                  <a:lnTo>
                    <a:pt x="1642" y="1780"/>
                  </a:lnTo>
                  <a:lnTo>
                    <a:pt x="1421" y="1724"/>
                  </a:lnTo>
                  <a:lnTo>
                    <a:pt x="1311" y="1669"/>
                  </a:lnTo>
                  <a:lnTo>
                    <a:pt x="1201" y="1614"/>
                  </a:lnTo>
                  <a:lnTo>
                    <a:pt x="1104" y="1559"/>
                  </a:lnTo>
                  <a:lnTo>
                    <a:pt x="994" y="1476"/>
                  </a:lnTo>
                  <a:lnTo>
                    <a:pt x="897" y="1393"/>
                  </a:lnTo>
                  <a:lnTo>
                    <a:pt x="801" y="1297"/>
                  </a:lnTo>
                  <a:lnTo>
                    <a:pt x="718" y="1187"/>
                  </a:lnTo>
                  <a:lnTo>
                    <a:pt x="635" y="1062"/>
                  </a:lnTo>
                  <a:lnTo>
                    <a:pt x="553" y="925"/>
                  </a:lnTo>
                  <a:lnTo>
                    <a:pt x="484" y="773"/>
                  </a:lnTo>
                  <a:lnTo>
                    <a:pt x="429" y="607"/>
                  </a:lnTo>
                  <a:lnTo>
                    <a:pt x="373" y="414"/>
                  </a:lnTo>
                  <a:lnTo>
                    <a:pt x="346" y="221"/>
                  </a:lnTo>
                  <a:lnTo>
                    <a:pt x="304" y="1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78" name="Shape 78"/>
          <p:cNvGrpSpPr/>
          <p:nvPr/>
        </p:nvGrpSpPr>
        <p:grpSpPr>
          <a:xfrm>
            <a:off x="1279004" y="3018629"/>
            <a:ext cx="821675" cy="775444"/>
            <a:chOff x="5333200" y="3132625"/>
            <a:chExt cx="177925" cy="167925"/>
          </a:xfrm>
        </p:grpSpPr>
        <p:sp>
          <p:nvSpPr>
            <p:cNvPr id="79" name="Shape 79"/>
            <p:cNvSpPr/>
            <p:nvPr/>
          </p:nvSpPr>
          <p:spPr>
            <a:xfrm>
              <a:off x="5418375" y="3132625"/>
              <a:ext cx="30350" cy="42075"/>
            </a:xfrm>
            <a:custGeom>
              <a:avLst/>
              <a:gdLst/>
              <a:ahLst/>
              <a:cxnLst/>
              <a:rect l="0" t="0" r="0" b="0"/>
              <a:pathLst>
                <a:path w="1214" h="1683" extrusionOk="0">
                  <a:moveTo>
                    <a:pt x="414" y="0"/>
                  </a:moveTo>
                  <a:lnTo>
                    <a:pt x="386" y="14"/>
                  </a:lnTo>
                  <a:lnTo>
                    <a:pt x="345" y="42"/>
                  </a:lnTo>
                  <a:lnTo>
                    <a:pt x="317" y="83"/>
                  </a:lnTo>
                  <a:lnTo>
                    <a:pt x="317" y="138"/>
                  </a:lnTo>
                  <a:lnTo>
                    <a:pt x="359" y="345"/>
                  </a:lnTo>
                  <a:lnTo>
                    <a:pt x="372" y="469"/>
                  </a:lnTo>
                  <a:lnTo>
                    <a:pt x="372" y="579"/>
                  </a:lnTo>
                  <a:lnTo>
                    <a:pt x="359" y="690"/>
                  </a:lnTo>
                  <a:lnTo>
                    <a:pt x="331" y="786"/>
                  </a:lnTo>
                  <a:lnTo>
                    <a:pt x="290" y="883"/>
                  </a:lnTo>
                  <a:lnTo>
                    <a:pt x="221" y="966"/>
                  </a:lnTo>
                  <a:lnTo>
                    <a:pt x="97" y="924"/>
                  </a:lnTo>
                  <a:lnTo>
                    <a:pt x="83" y="1048"/>
                  </a:lnTo>
                  <a:lnTo>
                    <a:pt x="55" y="1172"/>
                  </a:lnTo>
                  <a:lnTo>
                    <a:pt x="0" y="1297"/>
                  </a:lnTo>
                  <a:lnTo>
                    <a:pt x="97" y="1324"/>
                  </a:lnTo>
                  <a:lnTo>
                    <a:pt x="179" y="1366"/>
                  </a:lnTo>
                  <a:lnTo>
                    <a:pt x="235" y="1434"/>
                  </a:lnTo>
                  <a:lnTo>
                    <a:pt x="262" y="1476"/>
                  </a:lnTo>
                  <a:lnTo>
                    <a:pt x="276" y="1517"/>
                  </a:lnTo>
                  <a:lnTo>
                    <a:pt x="372" y="1490"/>
                  </a:lnTo>
                  <a:lnTo>
                    <a:pt x="469" y="1476"/>
                  </a:lnTo>
                  <a:lnTo>
                    <a:pt x="552" y="1476"/>
                  </a:lnTo>
                  <a:lnTo>
                    <a:pt x="635" y="1490"/>
                  </a:lnTo>
                  <a:lnTo>
                    <a:pt x="717" y="1517"/>
                  </a:lnTo>
                  <a:lnTo>
                    <a:pt x="800" y="1559"/>
                  </a:lnTo>
                  <a:lnTo>
                    <a:pt x="855" y="1614"/>
                  </a:lnTo>
                  <a:lnTo>
                    <a:pt x="910" y="1683"/>
                  </a:lnTo>
                  <a:lnTo>
                    <a:pt x="993" y="1586"/>
                  </a:lnTo>
                  <a:lnTo>
                    <a:pt x="1034" y="1545"/>
                  </a:lnTo>
                  <a:lnTo>
                    <a:pt x="1076" y="1517"/>
                  </a:lnTo>
                  <a:lnTo>
                    <a:pt x="1159" y="1490"/>
                  </a:lnTo>
                  <a:lnTo>
                    <a:pt x="1214" y="1490"/>
                  </a:lnTo>
                  <a:lnTo>
                    <a:pt x="1131" y="1407"/>
                  </a:lnTo>
                  <a:lnTo>
                    <a:pt x="1090" y="1338"/>
                  </a:lnTo>
                  <a:lnTo>
                    <a:pt x="1048" y="1283"/>
                  </a:lnTo>
                  <a:lnTo>
                    <a:pt x="1034" y="1214"/>
                  </a:lnTo>
                  <a:lnTo>
                    <a:pt x="1021" y="1159"/>
                  </a:lnTo>
                  <a:lnTo>
                    <a:pt x="1007" y="1159"/>
                  </a:lnTo>
                  <a:lnTo>
                    <a:pt x="938" y="938"/>
                  </a:lnTo>
                  <a:lnTo>
                    <a:pt x="910" y="828"/>
                  </a:lnTo>
                  <a:lnTo>
                    <a:pt x="883" y="717"/>
                  </a:lnTo>
                  <a:lnTo>
                    <a:pt x="883" y="607"/>
                  </a:lnTo>
                  <a:lnTo>
                    <a:pt x="883" y="497"/>
                  </a:lnTo>
                  <a:lnTo>
                    <a:pt x="910" y="400"/>
                  </a:lnTo>
                  <a:lnTo>
                    <a:pt x="979" y="304"/>
                  </a:lnTo>
                  <a:lnTo>
                    <a:pt x="993" y="276"/>
                  </a:lnTo>
                  <a:lnTo>
                    <a:pt x="1007" y="248"/>
                  </a:lnTo>
                  <a:lnTo>
                    <a:pt x="993" y="193"/>
                  </a:lnTo>
                  <a:lnTo>
                    <a:pt x="966" y="152"/>
                  </a:lnTo>
                  <a:lnTo>
                    <a:pt x="910" y="124"/>
                  </a:lnTo>
                  <a:lnTo>
                    <a:pt x="786" y="111"/>
                  </a:lnTo>
                  <a:lnTo>
                    <a:pt x="676" y="83"/>
                  </a:lnTo>
                  <a:lnTo>
                    <a:pt x="441" y="14"/>
                  </a:lnTo>
                  <a:lnTo>
                    <a:pt x="4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0" name="Shape 80"/>
            <p:cNvSpPr/>
            <p:nvPr/>
          </p:nvSpPr>
          <p:spPr>
            <a:xfrm>
              <a:off x="5466625" y="3212600"/>
              <a:ext cx="23125" cy="81400"/>
            </a:xfrm>
            <a:custGeom>
              <a:avLst/>
              <a:gdLst/>
              <a:ahLst/>
              <a:cxnLst/>
              <a:rect l="0" t="0" r="0" b="0"/>
              <a:pathLst>
                <a:path w="925" h="3256" extrusionOk="0">
                  <a:moveTo>
                    <a:pt x="718" y="1"/>
                  </a:moveTo>
                  <a:lnTo>
                    <a:pt x="111" y="1035"/>
                  </a:lnTo>
                  <a:lnTo>
                    <a:pt x="1" y="994"/>
                  </a:lnTo>
                  <a:lnTo>
                    <a:pt x="1" y="994"/>
                  </a:lnTo>
                  <a:lnTo>
                    <a:pt x="70" y="1656"/>
                  </a:lnTo>
                  <a:lnTo>
                    <a:pt x="304" y="1545"/>
                  </a:lnTo>
                  <a:lnTo>
                    <a:pt x="428" y="1490"/>
                  </a:lnTo>
                  <a:lnTo>
                    <a:pt x="539" y="1407"/>
                  </a:lnTo>
                  <a:lnTo>
                    <a:pt x="635" y="1325"/>
                  </a:lnTo>
                  <a:lnTo>
                    <a:pt x="732" y="1242"/>
                  </a:lnTo>
                  <a:lnTo>
                    <a:pt x="828" y="1145"/>
                  </a:lnTo>
                  <a:lnTo>
                    <a:pt x="911" y="1035"/>
                  </a:lnTo>
                  <a:lnTo>
                    <a:pt x="870" y="1187"/>
                  </a:lnTo>
                  <a:lnTo>
                    <a:pt x="815" y="1352"/>
                  </a:lnTo>
                  <a:lnTo>
                    <a:pt x="746" y="1545"/>
                  </a:lnTo>
                  <a:lnTo>
                    <a:pt x="635" y="1766"/>
                  </a:lnTo>
                  <a:lnTo>
                    <a:pt x="566" y="1876"/>
                  </a:lnTo>
                  <a:lnTo>
                    <a:pt x="497" y="1987"/>
                  </a:lnTo>
                  <a:lnTo>
                    <a:pt x="415" y="2083"/>
                  </a:lnTo>
                  <a:lnTo>
                    <a:pt x="318" y="2180"/>
                  </a:lnTo>
                  <a:lnTo>
                    <a:pt x="222" y="2276"/>
                  </a:lnTo>
                  <a:lnTo>
                    <a:pt x="97" y="2359"/>
                  </a:lnTo>
                  <a:lnTo>
                    <a:pt x="97" y="2580"/>
                  </a:lnTo>
                  <a:lnTo>
                    <a:pt x="84" y="2814"/>
                  </a:lnTo>
                  <a:lnTo>
                    <a:pt x="70" y="3035"/>
                  </a:lnTo>
                  <a:lnTo>
                    <a:pt x="28" y="3255"/>
                  </a:lnTo>
                  <a:lnTo>
                    <a:pt x="222" y="3186"/>
                  </a:lnTo>
                  <a:lnTo>
                    <a:pt x="387" y="3104"/>
                  </a:lnTo>
                  <a:lnTo>
                    <a:pt x="553" y="3007"/>
                  </a:lnTo>
                  <a:lnTo>
                    <a:pt x="718" y="2897"/>
                  </a:lnTo>
                  <a:lnTo>
                    <a:pt x="787" y="2552"/>
                  </a:lnTo>
                  <a:lnTo>
                    <a:pt x="856" y="2207"/>
                  </a:lnTo>
                  <a:lnTo>
                    <a:pt x="897" y="1876"/>
                  </a:lnTo>
                  <a:lnTo>
                    <a:pt x="925" y="1545"/>
                  </a:lnTo>
                  <a:lnTo>
                    <a:pt x="925" y="1201"/>
                  </a:lnTo>
                  <a:lnTo>
                    <a:pt x="897" y="856"/>
                  </a:lnTo>
                  <a:lnTo>
                    <a:pt x="842" y="511"/>
                  </a:lnTo>
                  <a:lnTo>
                    <a:pt x="759" y="166"/>
                  </a:lnTo>
                  <a:lnTo>
                    <a:pt x="7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1" name="Shape 81"/>
            <p:cNvSpPr/>
            <p:nvPr/>
          </p:nvSpPr>
          <p:spPr>
            <a:xfrm>
              <a:off x="5447675" y="3161225"/>
              <a:ext cx="63450" cy="121750"/>
            </a:xfrm>
            <a:custGeom>
              <a:avLst/>
              <a:gdLst/>
              <a:ahLst/>
              <a:cxnLst/>
              <a:rect l="0" t="0" r="0" b="0"/>
              <a:pathLst>
                <a:path w="2538" h="4870" extrusionOk="0">
                  <a:moveTo>
                    <a:pt x="0" y="1"/>
                  </a:moveTo>
                  <a:lnTo>
                    <a:pt x="14" y="84"/>
                  </a:lnTo>
                  <a:lnTo>
                    <a:pt x="56" y="153"/>
                  </a:lnTo>
                  <a:lnTo>
                    <a:pt x="111" y="222"/>
                  </a:lnTo>
                  <a:lnTo>
                    <a:pt x="180" y="263"/>
                  </a:lnTo>
                  <a:lnTo>
                    <a:pt x="318" y="359"/>
                  </a:lnTo>
                  <a:lnTo>
                    <a:pt x="455" y="456"/>
                  </a:lnTo>
                  <a:lnTo>
                    <a:pt x="469" y="470"/>
                  </a:lnTo>
                  <a:lnTo>
                    <a:pt x="483" y="456"/>
                  </a:lnTo>
                  <a:lnTo>
                    <a:pt x="593" y="511"/>
                  </a:lnTo>
                  <a:lnTo>
                    <a:pt x="690" y="580"/>
                  </a:lnTo>
                  <a:lnTo>
                    <a:pt x="786" y="649"/>
                  </a:lnTo>
                  <a:lnTo>
                    <a:pt x="883" y="732"/>
                  </a:lnTo>
                  <a:lnTo>
                    <a:pt x="966" y="828"/>
                  </a:lnTo>
                  <a:lnTo>
                    <a:pt x="1048" y="939"/>
                  </a:lnTo>
                  <a:lnTo>
                    <a:pt x="1186" y="1159"/>
                  </a:lnTo>
                  <a:lnTo>
                    <a:pt x="1324" y="1408"/>
                  </a:lnTo>
                  <a:lnTo>
                    <a:pt x="1421" y="1656"/>
                  </a:lnTo>
                  <a:lnTo>
                    <a:pt x="1517" y="1890"/>
                  </a:lnTo>
                  <a:lnTo>
                    <a:pt x="1586" y="2125"/>
                  </a:lnTo>
                  <a:lnTo>
                    <a:pt x="1683" y="2442"/>
                  </a:lnTo>
                  <a:lnTo>
                    <a:pt x="1752" y="2787"/>
                  </a:lnTo>
                  <a:lnTo>
                    <a:pt x="1793" y="3145"/>
                  </a:lnTo>
                  <a:lnTo>
                    <a:pt x="1807" y="3490"/>
                  </a:lnTo>
                  <a:lnTo>
                    <a:pt x="1793" y="3849"/>
                  </a:lnTo>
                  <a:lnTo>
                    <a:pt x="1752" y="4207"/>
                  </a:lnTo>
                  <a:lnTo>
                    <a:pt x="1724" y="4373"/>
                  </a:lnTo>
                  <a:lnTo>
                    <a:pt x="1683" y="4538"/>
                  </a:lnTo>
                  <a:lnTo>
                    <a:pt x="1641" y="4704"/>
                  </a:lnTo>
                  <a:lnTo>
                    <a:pt x="1586" y="4869"/>
                  </a:lnTo>
                  <a:lnTo>
                    <a:pt x="1697" y="4773"/>
                  </a:lnTo>
                  <a:lnTo>
                    <a:pt x="1807" y="4662"/>
                  </a:lnTo>
                  <a:lnTo>
                    <a:pt x="1917" y="4552"/>
                  </a:lnTo>
                  <a:lnTo>
                    <a:pt x="2014" y="4442"/>
                  </a:lnTo>
                  <a:lnTo>
                    <a:pt x="2110" y="4317"/>
                  </a:lnTo>
                  <a:lnTo>
                    <a:pt x="2193" y="4180"/>
                  </a:lnTo>
                  <a:lnTo>
                    <a:pt x="2262" y="4055"/>
                  </a:lnTo>
                  <a:lnTo>
                    <a:pt x="2331" y="3917"/>
                  </a:lnTo>
                  <a:lnTo>
                    <a:pt x="2386" y="3766"/>
                  </a:lnTo>
                  <a:lnTo>
                    <a:pt x="2441" y="3614"/>
                  </a:lnTo>
                  <a:lnTo>
                    <a:pt x="2483" y="3462"/>
                  </a:lnTo>
                  <a:lnTo>
                    <a:pt x="2510" y="3311"/>
                  </a:lnTo>
                  <a:lnTo>
                    <a:pt x="2524" y="3145"/>
                  </a:lnTo>
                  <a:lnTo>
                    <a:pt x="2538" y="2980"/>
                  </a:lnTo>
                  <a:lnTo>
                    <a:pt x="2538" y="2800"/>
                  </a:lnTo>
                  <a:lnTo>
                    <a:pt x="2524" y="2635"/>
                  </a:lnTo>
                  <a:lnTo>
                    <a:pt x="2497" y="2400"/>
                  </a:lnTo>
                  <a:lnTo>
                    <a:pt x="2441" y="2152"/>
                  </a:lnTo>
                  <a:lnTo>
                    <a:pt x="2372" y="1918"/>
                  </a:lnTo>
                  <a:lnTo>
                    <a:pt x="2276" y="1683"/>
                  </a:lnTo>
                  <a:lnTo>
                    <a:pt x="2166" y="1463"/>
                  </a:lnTo>
                  <a:lnTo>
                    <a:pt x="2028" y="1242"/>
                  </a:lnTo>
                  <a:lnTo>
                    <a:pt x="1890" y="1035"/>
                  </a:lnTo>
                  <a:lnTo>
                    <a:pt x="1724" y="828"/>
                  </a:lnTo>
                  <a:lnTo>
                    <a:pt x="1545" y="649"/>
                  </a:lnTo>
                  <a:lnTo>
                    <a:pt x="1366" y="484"/>
                  </a:lnTo>
                  <a:lnTo>
                    <a:pt x="1159" y="346"/>
                  </a:lnTo>
                  <a:lnTo>
                    <a:pt x="952" y="222"/>
                  </a:lnTo>
                  <a:lnTo>
                    <a:pt x="718" y="125"/>
                  </a:lnTo>
                  <a:lnTo>
                    <a:pt x="483" y="56"/>
                  </a:lnTo>
                  <a:lnTo>
                    <a:pt x="249" y="1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2" name="Shape 82"/>
            <p:cNvSpPr/>
            <p:nvPr/>
          </p:nvSpPr>
          <p:spPr>
            <a:xfrm>
              <a:off x="5448350" y="3173300"/>
              <a:ext cx="35550" cy="47250"/>
            </a:xfrm>
            <a:custGeom>
              <a:avLst/>
              <a:gdLst/>
              <a:ahLst/>
              <a:cxnLst/>
              <a:rect l="0" t="0" r="0" b="0"/>
              <a:pathLst>
                <a:path w="1422" h="1890" extrusionOk="0">
                  <a:moveTo>
                    <a:pt x="442" y="1"/>
                  </a:moveTo>
                  <a:lnTo>
                    <a:pt x="442" y="28"/>
                  </a:lnTo>
                  <a:lnTo>
                    <a:pt x="442" y="42"/>
                  </a:lnTo>
                  <a:lnTo>
                    <a:pt x="415" y="69"/>
                  </a:lnTo>
                  <a:lnTo>
                    <a:pt x="304" y="69"/>
                  </a:lnTo>
                  <a:lnTo>
                    <a:pt x="222" y="42"/>
                  </a:lnTo>
                  <a:lnTo>
                    <a:pt x="153" y="28"/>
                  </a:lnTo>
                  <a:lnTo>
                    <a:pt x="97" y="28"/>
                  </a:lnTo>
                  <a:lnTo>
                    <a:pt x="42" y="42"/>
                  </a:lnTo>
                  <a:lnTo>
                    <a:pt x="1" y="56"/>
                  </a:lnTo>
                  <a:lnTo>
                    <a:pt x="70" y="166"/>
                  </a:lnTo>
                  <a:lnTo>
                    <a:pt x="139" y="276"/>
                  </a:lnTo>
                  <a:lnTo>
                    <a:pt x="208" y="400"/>
                  </a:lnTo>
                  <a:lnTo>
                    <a:pt x="249" y="525"/>
                  </a:lnTo>
                  <a:lnTo>
                    <a:pt x="346" y="787"/>
                  </a:lnTo>
                  <a:lnTo>
                    <a:pt x="428" y="1035"/>
                  </a:lnTo>
                  <a:lnTo>
                    <a:pt x="539" y="1462"/>
                  </a:lnTo>
                  <a:lnTo>
                    <a:pt x="622" y="1890"/>
                  </a:lnTo>
                  <a:lnTo>
                    <a:pt x="1008" y="1683"/>
                  </a:lnTo>
                  <a:lnTo>
                    <a:pt x="1215" y="1600"/>
                  </a:lnTo>
                  <a:lnTo>
                    <a:pt x="1421" y="1504"/>
                  </a:lnTo>
                  <a:lnTo>
                    <a:pt x="1339" y="1297"/>
                  </a:lnTo>
                  <a:lnTo>
                    <a:pt x="1256" y="1090"/>
                  </a:lnTo>
                  <a:lnTo>
                    <a:pt x="1146" y="883"/>
                  </a:lnTo>
                  <a:lnTo>
                    <a:pt x="1035" y="690"/>
                  </a:lnTo>
                  <a:lnTo>
                    <a:pt x="911" y="497"/>
                  </a:lnTo>
                  <a:lnTo>
                    <a:pt x="773" y="318"/>
                  </a:lnTo>
                  <a:lnTo>
                    <a:pt x="608" y="152"/>
                  </a:lnTo>
                  <a:lnTo>
                    <a:pt x="44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3" name="Shape 83"/>
            <p:cNvSpPr/>
            <p:nvPr/>
          </p:nvSpPr>
          <p:spPr>
            <a:xfrm>
              <a:off x="5419400" y="3175025"/>
              <a:ext cx="45875" cy="97250"/>
            </a:xfrm>
            <a:custGeom>
              <a:avLst/>
              <a:gdLst/>
              <a:ahLst/>
              <a:cxnLst/>
              <a:rect l="0" t="0" r="0" b="0"/>
              <a:pathLst>
                <a:path w="1835" h="3890" extrusionOk="0">
                  <a:moveTo>
                    <a:pt x="718" y="2607"/>
                  </a:moveTo>
                  <a:lnTo>
                    <a:pt x="925" y="3048"/>
                  </a:lnTo>
                  <a:lnTo>
                    <a:pt x="456" y="3048"/>
                  </a:lnTo>
                  <a:lnTo>
                    <a:pt x="718" y="2607"/>
                  </a:lnTo>
                  <a:close/>
                  <a:moveTo>
                    <a:pt x="552" y="0"/>
                  </a:moveTo>
                  <a:lnTo>
                    <a:pt x="304" y="1049"/>
                  </a:lnTo>
                  <a:lnTo>
                    <a:pt x="194" y="1573"/>
                  </a:lnTo>
                  <a:lnTo>
                    <a:pt x="97" y="2111"/>
                  </a:lnTo>
                  <a:lnTo>
                    <a:pt x="290" y="2235"/>
                  </a:lnTo>
                  <a:lnTo>
                    <a:pt x="456" y="2386"/>
                  </a:lnTo>
                  <a:lnTo>
                    <a:pt x="56" y="2469"/>
                  </a:lnTo>
                  <a:lnTo>
                    <a:pt x="28" y="2786"/>
                  </a:lnTo>
                  <a:lnTo>
                    <a:pt x="1" y="3117"/>
                  </a:lnTo>
                  <a:lnTo>
                    <a:pt x="1" y="3503"/>
                  </a:lnTo>
                  <a:lnTo>
                    <a:pt x="1" y="3890"/>
                  </a:lnTo>
                  <a:lnTo>
                    <a:pt x="97" y="3890"/>
                  </a:lnTo>
                  <a:lnTo>
                    <a:pt x="180" y="3876"/>
                  </a:lnTo>
                  <a:lnTo>
                    <a:pt x="263" y="3862"/>
                  </a:lnTo>
                  <a:lnTo>
                    <a:pt x="331" y="3834"/>
                  </a:lnTo>
                  <a:lnTo>
                    <a:pt x="331" y="3407"/>
                  </a:lnTo>
                  <a:lnTo>
                    <a:pt x="469" y="3421"/>
                  </a:lnTo>
                  <a:lnTo>
                    <a:pt x="814" y="3407"/>
                  </a:lnTo>
                  <a:lnTo>
                    <a:pt x="1049" y="3379"/>
                  </a:lnTo>
                  <a:lnTo>
                    <a:pt x="1297" y="3352"/>
                  </a:lnTo>
                  <a:lnTo>
                    <a:pt x="1573" y="3283"/>
                  </a:lnTo>
                  <a:lnTo>
                    <a:pt x="1835" y="3214"/>
                  </a:lnTo>
                  <a:lnTo>
                    <a:pt x="1793" y="2704"/>
                  </a:lnTo>
                  <a:lnTo>
                    <a:pt x="1766" y="2469"/>
                  </a:lnTo>
                  <a:lnTo>
                    <a:pt x="1104" y="2248"/>
                  </a:lnTo>
                  <a:lnTo>
                    <a:pt x="1269" y="2138"/>
                  </a:lnTo>
                  <a:lnTo>
                    <a:pt x="1449" y="2014"/>
                  </a:lnTo>
                  <a:lnTo>
                    <a:pt x="1697" y="1862"/>
                  </a:lnTo>
                  <a:lnTo>
                    <a:pt x="1642" y="1517"/>
                  </a:lnTo>
                  <a:lnTo>
                    <a:pt x="1573" y="1159"/>
                  </a:lnTo>
                  <a:lnTo>
                    <a:pt x="1476" y="869"/>
                  </a:lnTo>
                  <a:lnTo>
                    <a:pt x="1380" y="566"/>
                  </a:lnTo>
                  <a:lnTo>
                    <a:pt x="1255" y="290"/>
                  </a:lnTo>
                  <a:lnTo>
                    <a:pt x="1118" y="0"/>
                  </a:lnTo>
                  <a:lnTo>
                    <a:pt x="1062" y="56"/>
                  </a:lnTo>
                  <a:lnTo>
                    <a:pt x="1021" y="111"/>
                  </a:lnTo>
                  <a:lnTo>
                    <a:pt x="980" y="180"/>
                  </a:lnTo>
                  <a:lnTo>
                    <a:pt x="952" y="263"/>
                  </a:lnTo>
                  <a:lnTo>
                    <a:pt x="952" y="290"/>
                  </a:lnTo>
                  <a:lnTo>
                    <a:pt x="925" y="318"/>
                  </a:lnTo>
                  <a:lnTo>
                    <a:pt x="897" y="331"/>
                  </a:lnTo>
                  <a:lnTo>
                    <a:pt x="842" y="331"/>
                  </a:lnTo>
                  <a:lnTo>
                    <a:pt x="814" y="318"/>
                  </a:lnTo>
                  <a:lnTo>
                    <a:pt x="787" y="290"/>
                  </a:lnTo>
                  <a:lnTo>
                    <a:pt x="787" y="263"/>
                  </a:lnTo>
                  <a:lnTo>
                    <a:pt x="745" y="152"/>
                  </a:lnTo>
                  <a:lnTo>
                    <a:pt x="704" y="69"/>
                  </a:lnTo>
                  <a:lnTo>
                    <a:pt x="635" y="28"/>
                  </a:lnTo>
                  <a:lnTo>
                    <a:pt x="5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4" name="Shape 84"/>
            <p:cNvSpPr/>
            <p:nvPr/>
          </p:nvSpPr>
          <p:spPr>
            <a:xfrm>
              <a:off x="5419750" y="3262950"/>
              <a:ext cx="46225" cy="37600"/>
            </a:xfrm>
            <a:custGeom>
              <a:avLst/>
              <a:gdLst/>
              <a:ahLst/>
              <a:cxnLst/>
              <a:rect l="0" t="0" r="0" b="0"/>
              <a:pathLst>
                <a:path w="1849" h="1504" extrusionOk="0">
                  <a:moveTo>
                    <a:pt x="1766" y="0"/>
                  </a:moveTo>
                  <a:lnTo>
                    <a:pt x="979" y="235"/>
                  </a:lnTo>
                  <a:lnTo>
                    <a:pt x="979" y="621"/>
                  </a:lnTo>
                  <a:lnTo>
                    <a:pt x="897" y="648"/>
                  </a:lnTo>
                  <a:lnTo>
                    <a:pt x="690" y="676"/>
                  </a:lnTo>
                  <a:lnTo>
                    <a:pt x="538" y="690"/>
                  </a:lnTo>
                  <a:lnTo>
                    <a:pt x="373" y="690"/>
                  </a:lnTo>
                  <a:lnTo>
                    <a:pt x="193" y="676"/>
                  </a:lnTo>
                  <a:lnTo>
                    <a:pt x="0" y="648"/>
                  </a:lnTo>
                  <a:lnTo>
                    <a:pt x="42" y="1159"/>
                  </a:lnTo>
                  <a:lnTo>
                    <a:pt x="55" y="1490"/>
                  </a:lnTo>
                  <a:lnTo>
                    <a:pt x="455" y="1503"/>
                  </a:lnTo>
                  <a:lnTo>
                    <a:pt x="842" y="1476"/>
                  </a:lnTo>
                  <a:lnTo>
                    <a:pt x="1035" y="1462"/>
                  </a:lnTo>
                  <a:lnTo>
                    <a:pt x="1228" y="1421"/>
                  </a:lnTo>
                  <a:lnTo>
                    <a:pt x="1421" y="1393"/>
                  </a:lnTo>
                  <a:lnTo>
                    <a:pt x="1614" y="1338"/>
                  </a:lnTo>
                  <a:lnTo>
                    <a:pt x="1779" y="1297"/>
                  </a:lnTo>
                  <a:lnTo>
                    <a:pt x="1807" y="1076"/>
                  </a:lnTo>
                  <a:lnTo>
                    <a:pt x="1821" y="855"/>
                  </a:lnTo>
                  <a:lnTo>
                    <a:pt x="1848" y="414"/>
                  </a:lnTo>
                  <a:lnTo>
                    <a:pt x="1848" y="414"/>
                  </a:lnTo>
                  <a:lnTo>
                    <a:pt x="1779" y="441"/>
                  </a:lnTo>
                  <a:lnTo>
                    <a:pt x="176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5" name="Shape 85"/>
            <p:cNvSpPr/>
            <p:nvPr/>
          </p:nvSpPr>
          <p:spPr>
            <a:xfrm>
              <a:off x="5385275" y="3170550"/>
              <a:ext cx="46550" cy="101725"/>
            </a:xfrm>
            <a:custGeom>
              <a:avLst/>
              <a:gdLst/>
              <a:ahLst/>
              <a:cxnLst/>
              <a:rect l="0" t="0" r="0" b="0"/>
              <a:pathLst>
                <a:path w="1862" h="4069" extrusionOk="0">
                  <a:moveTo>
                    <a:pt x="1186" y="0"/>
                  </a:moveTo>
                  <a:lnTo>
                    <a:pt x="1035" y="207"/>
                  </a:lnTo>
                  <a:lnTo>
                    <a:pt x="869" y="414"/>
                  </a:lnTo>
                  <a:lnTo>
                    <a:pt x="717" y="621"/>
                  </a:lnTo>
                  <a:lnTo>
                    <a:pt x="648" y="731"/>
                  </a:lnTo>
                  <a:lnTo>
                    <a:pt x="579" y="841"/>
                  </a:lnTo>
                  <a:lnTo>
                    <a:pt x="428" y="1159"/>
                  </a:lnTo>
                  <a:lnTo>
                    <a:pt x="304" y="1476"/>
                  </a:lnTo>
                  <a:lnTo>
                    <a:pt x="193" y="1793"/>
                  </a:lnTo>
                  <a:lnTo>
                    <a:pt x="97" y="2124"/>
                  </a:lnTo>
                  <a:lnTo>
                    <a:pt x="0" y="2524"/>
                  </a:lnTo>
                  <a:lnTo>
                    <a:pt x="28" y="2607"/>
                  </a:lnTo>
                  <a:lnTo>
                    <a:pt x="69" y="2703"/>
                  </a:lnTo>
                  <a:lnTo>
                    <a:pt x="138" y="2827"/>
                  </a:lnTo>
                  <a:lnTo>
                    <a:pt x="221" y="2965"/>
                  </a:lnTo>
                  <a:lnTo>
                    <a:pt x="345" y="3103"/>
                  </a:lnTo>
                  <a:lnTo>
                    <a:pt x="510" y="3241"/>
                  </a:lnTo>
                  <a:lnTo>
                    <a:pt x="593" y="3296"/>
                  </a:lnTo>
                  <a:lnTo>
                    <a:pt x="704" y="3351"/>
                  </a:lnTo>
                  <a:lnTo>
                    <a:pt x="814" y="3407"/>
                  </a:lnTo>
                  <a:lnTo>
                    <a:pt x="938" y="3448"/>
                  </a:lnTo>
                  <a:lnTo>
                    <a:pt x="938" y="4013"/>
                  </a:lnTo>
                  <a:lnTo>
                    <a:pt x="1048" y="4041"/>
                  </a:lnTo>
                  <a:lnTo>
                    <a:pt x="1172" y="4055"/>
                  </a:lnTo>
                  <a:lnTo>
                    <a:pt x="1310" y="4069"/>
                  </a:lnTo>
                  <a:lnTo>
                    <a:pt x="1297" y="3751"/>
                  </a:lnTo>
                  <a:lnTo>
                    <a:pt x="1297" y="3434"/>
                  </a:lnTo>
                  <a:lnTo>
                    <a:pt x="1310" y="3048"/>
                  </a:lnTo>
                  <a:lnTo>
                    <a:pt x="1338" y="2662"/>
                  </a:lnTo>
                  <a:lnTo>
                    <a:pt x="1338" y="2662"/>
                  </a:lnTo>
                  <a:lnTo>
                    <a:pt x="814" y="2786"/>
                  </a:lnTo>
                  <a:lnTo>
                    <a:pt x="248" y="1779"/>
                  </a:lnTo>
                  <a:lnTo>
                    <a:pt x="248" y="1779"/>
                  </a:lnTo>
                  <a:lnTo>
                    <a:pt x="345" y="1807"/>
                  </a:lnTo>
                  <a:lnTo>
                    <a:pt x="621" y="1890"/>
                  </a:lnTo>
                  <a:lnTo>
                    <a:pt x="786" y="1959"/>
                  </a:lnTo>
                  <a:lnTo>
                    <a:pt x="979" y="2041"/>
                  </a:lnTo>
                  <a:lnTo>
                    <a:pt x="1186" y="2124"/>
                  </a:lnTo>
                  <a:lnTo>
                    <a:pt x="1393" y="2234"/>
                  </a:lnTo>
                  <a:lnTo>
                    <a:pt x="1476" y="1710"/>
                  </a:lnTo>
                  <a:lnTo>
                    <a:pt x="1572" y="1200"/>
                  </a:lnTo>
                  <a:lnTo>
                    <a:pt x="1710" y="676"/>
                  </a:lnTo>
                  <a:lnTo>
                    <a:pt x="1862" y="166"/>
                  </a:lnTo>
                  <a:lnTo>
                    <a:pt x="1793" y="179"/>
                  </a:lnTo>
                  <a:lnTo>
                    <a:pt x="1710" y="207"/>
                  </a:lnTo>
                  <a:lnTo>
                    <a:pt x="1628" y="235"/>
                  </a:lnTo>
                  <a:lnTo>
                    <a:pt x="1559" y="290"/>
                  </a:lnTo>
                  <a:lnTo>
                    <a:pt x="1531" y="304"/>
                  </a:lnTo>
                  <a:lnTo>
                    <a:pt x="1490" y="304"/>
                  </a:lnTo>
                  <a:lnTo>
                    <a:pt x="1434" y="290"/>
                  </a:lnTo>
                  <a:lnTo>
                    <a:pt x="1393" y="248"/>
                  </a:lnTo>
                  <a:lnTo>
                    <a:pt x="1379" y="221"/>
                  </a:lnTo>
                  <a:lnTo>
                    <a:pt x="1379" y="193"/>
                  </a:lnTo>
                  <a:lnTo>
                    <a:pt x="1379" y="138"/>
                  </a:lnTo>
                  <a:lnTo>
                    <a:pt x="1366" y="97"/>
                  </a:lnTo>
                  <a:lnTo>
                    <a:pt x="1352" y="69"/>
                  </a:lnTo>
                  <a:lnTo>
                    <a:pt x="1324" y="42"/>
                  </a:lnTo>
                  <a:lnTo>
                    <a:pt x="1269" y="14"/>
                  </a:lnTo>
                  <a:lnTo>
                    <a:pt x="11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6" name="Shape 86"/>
            <p:cNvSpPr/>
            <p:nvPr/>
          </p:nvSpPr>
          <p:spPr>
            <a:xfrm>
              <a:off x="5333200" y="3151925"/>
              <a:ext cx="81400" cy="135875"/>
            </a:xfrm>
            <a:custGeom>
              <a:avLst/>
              <a:gdLst/>
              <a:ahLst/>
              <a:cxnLst/>
              <a:rect l="0" t="0" r="0" b="0"/>
              <a:pathLst>
                <a:path w="3256" h="5435" extrusionOk="0">
                  <a:moveTo>
                    <a:pt x="2566" y="0"/>
                  </a:moveTo>
                  <a:lnTo>
                    <a:pt x="2345" y="14"/>
                  </a:lnTo>
                  <a:lnTo>
                    <a:pt x="2194" y="42"/>
                  </a:lnTo>
                  <a:lnTo>
                    <a:pt x="2028" y="83"/>
                  </a:lnTo>
                  <a:lnTo>
                    <a:pt x="1876" y="138"/>
                  </a:lnTo>
                  <a:lnTo>
                    <a:pt x="1738" y="194"/>
                  </a:lnTo>
                  <a:lnTo>
                    <a:pt x="1587" y="263"/>
                  </a:lnTo>
                  <a:lnTo>
                    <a:pt x="1449" y="345"/>
                  </a:lnTo>
                  <a:lnTo>
                    <a:pt x="1311" y="428"/>
                  </a:lnTo>
                  <a:lnTo>
                    <a:pt x="1187" y="525"/>
                  </a:lnTo>
                  <a:lnTo>
                    <a:pt x="1063" y="635"/>
                  </a:lnTo>
                  <a:lnTo>
                    <a:pt x="939" y="745"/>
                  </a:lnTo>
                  <a:lnTo>
                    <a:pt x="828" y="856"/>
                  </a:lnTo>
                  <a:lnTo>
                    <a:pt x="732" y="980"/>
                  </a:lnTo>
                  <a:lnTo>
                    <a:pt x="539" y="1242"/>
                  </a:lnTo>
                  <a:lnTo>
                    <a:pt x="359" y="1518"/>
                  </a:lnTo>
                  <a:lnTo>
                    <a:pt x="249" y="1766"/>
                  </a:lnTo>
                  <a:lnTo>
                    <a:pt x="152" y="2028"/>
                  </a:lnTo>
                  <a:lnTo>
                    <a:pt x="70" y="2290"/>
                  </a:lnTo>
                  <a:lnTo>
                    <a:pt x="28" y="2552"/>
                  </a:lnTo>
                  <a:lnTo>
                    <a:pt x="1" y="2814"/>
                  </a:lnTo>
                  <a:lnTo>
                    <a:pt x="15" y="3076"/>
                  </a:lnTo>
                  <a:lnTo>
                    <a:pt x="42" y="3338"/>
                  </a:lnTo>
                  <a:lnTo>
                    <a:pt x="83" y="3600"/>
                  </a:lnTo>
                  <a:lnTo>
                    <a:pt x="125" y="3283"/>
                  </a:lnTo>
                  <a:lnTo>
                    <a:pt x="166" y="2979"/>
                  </a:lnTo>
                  <a:lnTo>
                    <a:pt x="235" y="2676"/>
                  </a:lnTo>
                  <a:lnTo>
                    <a:pt x="332" y="2373"/>
                  </a:lnTo>
                  <a:lnTo>
                    <a:pt x="414" y="2166"/>
                  </a:lnTo>
                  <a:lnTo>
                    <a:pt x="497" y="1986"/>
                  </a:lnTo>
                  <a:lnTo>
                    <a:pt x="608" y="1793"/>
                  </a:lnTo>
                  <a:lnTo>
                    <a:pt x="732" y="1614"/>
                  </a:lnTo>
                  <a:lnTo>
                    <a:pt x="856" y="1449"/>
                  </a:lnTo>
                  <a:lnTo>
                    <a:pt x="1007" y="1297"/>
                  </a:lnTo>
                  <a:lnTo>
                    <a:pt x="1159" y="1159"/>
                  </a:lnTo>
                  <a:lnTo>
                    <a:pt x="1325" y="1021"/>
                  </a:lnTo>
                  <a:lnTo>
                    <a:pt x="1532" y="869"/>
                  </a:lnTo>
                  <a:lnTo>
                    <a:pt x="1738" y="731"/>
                  </a:lnTo>
                  <a:lnTo>
                    <a:pt x="1973" y="594"/>
                  </a:lnTo>
                  <a:lnTo>
                    <a:pt x="2207" y="469"/>
                  </a:lnTo>
                  <a:lnTo>
                    <a:pt x="2442" y="373"/>
                  </a:lnTo>
                  <a:lnTo>
                    <a:pt x="2566" y="331"/>
                  </a:lnTo>
                  <a:lnTo>
                    <a:pt x="2690" y="304"/>
                  </a:lnTo>
                  <a:lnTo>
                    <a:pt x="2814" y="276"/>
                  </a:lnTo>
                  <a:lnTo>
                    <a:pt x="3062" y="276"/>
                  </a:lnTo>
                  <a:lnTo>
                    <a:pt x="3186" y="290"/>
                  </a:lnTo>
                  <a:lnTo>
                    <a:pt x="3214" y="304"/>
                  </a:lnTo>
                  <a:lnTo>
                    <a:pt x="3214" y="318"/>
                  </a:lnTo>
                  <a:lnTo>
                    <a:pt x="3200" y="345"/>
                  </a:lnTo>
                  <a:lnTo>
                    <a:pt x="3186" y="345"/>
                  </a:lnTo>
                  <a:lnTo>
                    <a:pt x="2938" y="373"/>
                  </a:lnTo>
                  <a:lnTo>
                    <a:pt x="2704" y="414"/>
                  </a:lnTo>
                  <a:lnTo>
                    <a:pt x="2469" y="483"/>
                  </a:lnTo>
                  <a:lnTo>
                    <a:pt x="2235" y="566"/>
                  </a:lnTo>
                  <a:lnTo>
                    <a:pt x="2014" y="676"/>
                  </a:lnTo>
                  <a:lnTo>
                    <a:pt x="1807" y="787"/>
                  </a:lnTo>
                  <a:lnTo>
                    <a:pt x="1601" y="924"/>
                  </a:lnTo>
                  <a:lnTo>
                    <a:pt x="1407" y="1076"/>
                  </a:lnTo>
                  <a:lnTo>
                    <a:pt x="1228" y="1242"/>
                  </a:lnTo>
                  <a:lnTo>
                    <a:pt x="1049" y="1421"/>
                  </a:lnTo>
                  <a:lnTo>
                    <a:pt x="897" y="1614"/>
                  </a:lnTo>
                  <a:lnTo>
                    <a:pt x="759" y="1807"/>
                  </a:lnTo>
                  <a:lnTo>
                    <a:pt x="621" y="2014"/>
                  </a:lnTo>
                  <a:lnTo>
                    <a:pt x="511" y="2235"/>
                  </a:lnTo>
                  <a:lnTo>
                    <a:pt x="428" y="2455"/>
                  </a:lnTo>
                  <a:lnTo>
                    <a:pt x="346" y="2690"/>
                  </a:lnTo>
                  <a:lnTo>
                    <a:pt x="277" y="2979"/>
                  </a:lnTo>
                  <a:lnTo>
                    <a:pt x="221" y="3269"/>
                  </a:lnTo>
                  <a:lnTo>
                    <a:pt x="194" y="3572"/>
                  </a:lnTo>
                  <a:lnTo>
                    <a:pt x="166" y="3876"/>
                  </a:lnTo>
                  <a:lnTo>
                    <a:pt x="263" y="4083"/>
                  </a:lnTo>
                  <a:lnTo>
                    <a:pt x="373" y="4289"/>
                  </a:lnTo>
                  <a:lnTo>
                    <a:pt x="497" y="4483"/>
                  </a:lnTo>
                  <a:lnTo>
                    <a:pt x="635" y="4662"/>
                  </a:lnTo>
                  <a:lnTo>
                    <a:pt x="787" y="4841"/>
                  </a:lnTo>
                  <a:lnTo>
                    <a:pt x="966" y="5007"/>
                  </a:lnTo>
                  <a:lnTo>
                    <a:pt x="1159" y="5158"/>
                  </a:lnTo>
                  <a:lnTo>
                    <a:pt x="1380" y="5282"/>
                  </a:lnTo>
                  <a:lnTo>
                    <a:pt x="1656" y="5434"/>
                  </a:lnTo>
                  <a:lnTo>
                    <a:pt x="1669" y="5089"/>
                  </a:lnTo>
                  <a:lnTo>
                    <a:pt x="1711" y="4745"/>
                  </a:lnTo>
                  <a:lnTo>
                    <a:pt x="1766" y="4414"/>
                  </a:lnTo>
                  <a:lnTo>
                    <a:pt x="1835" y="4069"/>
                  </a:lnTo>
                  <a:lnTo>
                    <a:pt x="1973" y="3407"/>
                  </a:lnTo>
                  <a:lnTo>
                    <a:pt x="2125" y="2759"/>
                  </a:lnTo>
                  <a:lnTo>
                    <a:pt x="2221" y="2441"/>
                  </a:lnTo>
                  <a:lnTo>
                    <a:pt x="2318" y="2138"/>
                  </a:lnTo>
                  <a:lnTo>
                    <a:pt x="2442" y="1835"/>
                  </a:lnTo>
                  <a:lnTo>
                    <a:pt x="2580" y="1545"/>
                  </a:lnTo>
                  <a:lnTo>
                    <a:pt x="2690" y="1338"/>
                  </a:lnTo>
                  <a:lnTo>
                    <a:pt x="2814" y="1131"/>
                  </a:lnTo>
                  <a:lnTo>
                    <a:pt x="2897" y="1021"/>
                  </a:lnTo>
                  <a:lnTo>
                    <a:pt x="2966" y="924"/>
                  </a:lnTo>
                  <a:lnTo>
                    <a:pt x="3062" y="828"/>
                  </a:lnTo>
                  <a:lnTo>
                    <a:pt x="3145" y="759"/>
                  </a:lnTo>
                  <a:lnTo>
                    <a:pt x="3062" y="759"/>
                  </a:lnTo>
                  <a:lnTo>
                    <a:pt x="3021" y="745"/>
                  </a:lnTo>
                  <a:lnTo>
                    <a:pt x="2980" y="731"/>
                  </a:lnTo>
                  <a:lnTo>
                    <a:pt x="2938" y="704"/>
                  </a:lnTo>
                  <a:lnTo>
                    <a:pt x="2924" y="662"/>
                  </a:lnTo>
                  <a:lnTo>
                    <a:pt x="2911" y="635"/>
                  </a:lnTo>
                  <a:lnTo>
                    <a:pt x="2924" y="594"/>
                  </a:lnTo>
                  <a:lnTo>
                    <a:pt x="2938" y="552"/>
                  </a:lnTo>
                  <a:lnTo>
                    <a:pt x="2966" y="525"/>
                  </a:lnTo>
                  <a:lnTo>
                    <a:pt x="2993" y="511"/>
                  </a:lnTo>
                  <a:lnTo>
                    <a:pt x="3035" y="497"/>
                  </a:lnTo>
                  <a:lnTo>
                    <a:pt x="3131" y="511"/>
                  </a:lnTo>
                  <a:lnTo>
                    <a:pt x="3173" y="442"/>
                  </a:lnTo>
                  <a:lnTo>
                    <a:pt x="3200" y="373"/>
                  </a:lnTo>
                  <a:lnTo>
                    <a:pt x="3242" y="263"/>
                  </a:lnTo>
                  <a:lnTo>
                    <a:pt x="3255" y="180"/>
                  </a:lnTo>
                  <a:lnTo>
                    <a:pt x="3255" y="83"/>
                  </a:lnTo>
                  <a:lnTo>
                    <a:pt x="3021" y="42"/>
                  </a:lnTo>
                  <a:lnTo>
                    <a:pt x="2800" y="14"/>
                  </a:lnTo>
                  <a:lnTo>
                    <a:pt x="256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7" name="Shape 87"/>
            <p:cNvSpPr/>
            <p:nvPr/>
          </p:nvSpPr>
          <p:spPr>
            <a:xfrm>
              <a:off x="5377325" y="3234325"/>
              <a:ext cx="41750" cy="65525"/>
            </a:xfrm>
            <a:custGeom>
              <a:avLst/>
              <a:gdLst/>
              <a:ahLst/>
              <a:cxnLst/>
              <a:rect l="0" t="0" r="0" b="0"/>
              <a:pathLst>
                <a:path w="1670" h="2621" extrusionOk="0">
                  <a:moveTo>
                    <a:pt x="304" y="1"/>
                  </a:moveTo>
                  <a:lnTo>
                    <a:pt x="194" y="594"/>
                  </a:lnTo>
                  <a:lnTo>
                    <a:pt x="84" y="1187"/>
                  </a:lnTo>
                  <a:lnTo>
                    <a:pt x="56" y="1435"/>
                  </a:lnTo>
                  <a:lnTo>
                    <a:pt x="29" y="1683"/>
                  </a:lnTo>
                  <a:lnTo>
                    <a:pt x="1" y="2180"/>
                  </a:lnTo>
                  <a:lnTo>
                    <a:pt x="194" y="2276"/>
                  </a:lnTo>
                  <a:lnTo>
                    <a:pt x="401" y="2345"/>
                  </a:lnTo>
                  <a:lnTo>
                    <a:pt x="594" y="2414"/>
                  </a:lnTo>
                  <a:lnTo>
                    <a:pt x="815" y="2469"/>
                  </a:lnTo>
                  <a:lnTo>
                    <a:pt x="1022" y="2524"/>
                  </a:lnTo>
                  <a:lnTo>
                    <a:pt x="1228" y="2566"/>
                  </a:lnTo>
                  <a:lnTo>
                    <a:pt x="1449" y="2593"/>
                  </a:lnTo>
                  <a:lnTo>
                    <a:pt x="1670" y="2621"/>
                  </a:lnTo>
                  <a:lnTo>
                    <a:pt x="1670" y="2524"/>
                  </a:lnTo>
                  <a:lnTo>
                    <a:pt x="1656" y="2152"/>
                  </a:lnTo>
                  <a:lnTo>
                    <a:pt x="1642" y="1780"/>
                  </a:lnTo>
                  <a:lnTo>
                    <a:pt x="1421" y="1724"/>
                  </a:lnTo>
                  <a:lnTo>
                    <a:pt x="1311" y="1669"/>
                  </a:lnTo>
                  <a:lnTo>
                    <a:pt x="1201" y="1614"/>
                  </a:lnTo>
                  <a:lnTo>
                    <a:pt x="1104" y="1559"/>
                  </a:lnTo>
                  <a:lnTo>
                    <a:pt x="994" y="1476"/>
                  </a:lnTo>
                  <a:lnTo>
                    <a:pt x="897" y="1393"/>
                  </a:lnTo>
                  <a:lnTo>
                    <a:pt x="801" y="1297"/>
                  </a:lnTo>
                  <a:lnTo>
                    <a:pt x="718" y="1187"/>
                  </a:lnTo>
                  <a:lnTo>
                    <a:pt x="635" y="1062"/>
                  </a:lnTo>
                  <a:lnTo>
                    <a:pt x="553" y="925"/>
                  </a:lnTo>
                  <a:lnTo>
                    <a:pt x="484" y="773"/>
                  </a:lnTo>
                  <a:lnTo>
                    <a:pt x="429" y="607"/>
                  </a:lnTo>
                  <a:lnTo>
                    <a:pt x="373" y="414"/>
                  </a:lnTo>
                  <a:lnTo>
                    <a:pt x="346" y="221"/>
                  </a:lnTo>
                  <a:lnTo>
                    <a:pt x="3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81E53-A9CA-4C34-90D0-F94E1D4251E7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012B-D488-4D93-89BF-C813C2A12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80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">
    <p:bg>
      <p:bgPr>
        <a:solidFill>
          <a:srgbClr val="6B9B00"/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" name="Shape 109"/>
          <p:cNvGrpSpPr/>
          <p:nvPr/>
        </p:nvGrpSpPr>
        <p:grpSpPr>
          <a:xfrm>
            <a:off x="-59" y="7"/>
            <a:ext cx="9144124" cy="5143480"/>
            <a:chOff x="5616600" y="2361025"/>
            <a:chExt cx="1765275" cy="992950"/>
          </a:xfrm>
        </p:grpSpPr>
        <p:sp>
          <p:nvSpPr>
            <p:cNvPr id="110" name="Shape 110"/>
            <p:cNvSpPr/>
            <p:nvPr/>
          </p:nvSpPr>
          <p:spPr>
            <a:xfrm>
              <a:off x="5875875" y="3142625"/>
              <a:ext cx="296875" cy="211350"/>
            </a:xfrm>
            <a:custGeom>
              <a:avLst/>
              <a:gdLst/>
              <a:ahLst/>
              <a:cxnLst/>
              <a:rect l="0" t="0" r="0" b="0"/>
              <a:pathLst>
                <a:path w="11875" h="8454" extrusionOk="0">
                  <a:moveTo>
                    <a:pt x="4593" y="1517"/>
                  </a:moveTo>
                  <a:lnTo>
                    <a:pt x="6703" y="1972"/>
                  </a:lnTo>
                  <a:lnTo>
                    <a:pt x="6689" y="2110"/>
                  </a:lnTo>
                  <a:lnTo>
                    <a:pt x="6662" y="2262"/>
                  </a:lnTo>
                  <a:lnTo>
                    <a:pt x="6648" y="2331"/>
                  </a:lnTo>
                  <a:lnTo>
                    <a:pt x="6621" y="2372"/>
                  </a:lnTo>
                  <a:lnTo>
                    <a:pt x="6579" y="2414"/>
                  </a:lnTo>
                  <a:lnTo>
                    <a:pt x="6524" y="2414"/>
                  </a:lnTo>
                  <a:lnTo>
                    <a:pt x="5586" y="2303"/>
                  </a:lnTo>
                  <a:lnTo>
                    <a:pt x="4828" y="2207"/>
                  </a:lnTo>
                  <a:lnTo>
                    <a:pt x="4800" y="2179"/>
                  </a:lnTo>
                  <a:lnTo>
                    <a:pt x="4759" y="2110"/>
                  </a:lnTo>
                  <a:lnTo>
                    <a:pt x="4690" y="1890"/>
                  </a:lnTo>
                  <a:lnTo>
                    <a:pt x="4593" y="1517"/>
                  </a:lnTo>
                  <a:close/>
                  <a:moveTo>
                    <a:pt x="4428" y="1531"/>
                  </a:moveTo>
                  <a:lnTo>
                    <a:pt x="4579" y="1917"/>
                  </a:lnTo>
                  <a:lnTo>
                    <a:pt x="4607" y="2027"/>
                  </a:lnTo>
                  <a:lnTo>
                    <a:pt x="4635" y="2138"/>
                  </a:lnTo>
                  <a:lnTo>
                    <a:pt x="4648" y="2220"/>
                  </a:lnTo>
                  <a:lnTo>
                    <a:pt x="4635" y="2234"/>
                  </a:lnTo>
                  <a:lnTo>
                    <a:pt x="4621" y="2248"/>
                  </a:lnTo>
                  <a:lnTo>
                    <a:pt x="3669" y="2717"/>
                  </a:lnTo>
                  <a:lnTo>
                    <a:pt x="3504" y="2800"/>
                  </a:lnTo>
                  <a:lnTo>
                    <a:pt x="3297" y="2938"/>
                  </a:lnTo>
                  <a:lnTo>
                    <a:pt x="3187" y="2993"/>
                  </a:lnTo>
                  <a:lnTo>
                    <a:pt x="3076" y="3048"/>
                  </a:lnTo>
                  <a:lnTo>
                    <a:pt x="2980" y="3076"/>
                  </a:lnTo>
                  <a:lnTo>
                    <a:pt x="2911" y="3089"/>
                  </a:lnTo>
                  <a:lnTo>
                    <a:pt x="2828" y="3062"/>
                  </a:lnTo>
                  <a:lnTo>
                    <a:pt x="2759" y="3007"/>
                  </a:lnTo>
                  <a:lnTo>
                    <a:pt x="2662" y="2924"/>
                  </a:lnTo>
                  <a:lnTo>
                    <a:pt x="2580" y="2841"/>
                  </a:lnTo>
                  <a:lnTo>
                    <a:pt x="2400" y="2648"/>
                  </a:lnTo>
                  <a:lnTo>
                    <a:pt x="2276" y="2510"/>
                  </a:lnTo>
                  <a:lnTo>
                    <a:pt x="4428" y="1531"/>
                  </a:lnTo>
                  <a:close/>
                  <a:moveTo>
                    <a:pt x="4869" y="2372"/>
                  </a:moveTo>
                  <a:lnTo>
                    <a:pt x="6579" y="2579"/>
                  </a:lnTo>
                  <a:lnTo>
                    <a:pt x="6441" y="3227"/>
                  </a:lnTo>
                  <a:lnTo>
                    <a:pt x="5434" y="2910"/>
                  </a:lnTo>
                  <a:lnTo>
                    <a:pt x="5186" y="2827"/>
                  </a:lnTo>
                  <a:lnTo>
                    <a:pt x="5103" y="2800"/>
                  </a:lnTo>
                  <a:lnTo>
                    <a:pt x="5048" y="2758"/>
                  </a:lnTo>
                  <a:lnTo>
                    <a:pt x="4993" y="2689"/>
                  </a:lnTo>
                  <a:lnTo>
                    <a:pt x="4952" y="2620"/>
                  </a:lnTo>
                  <a:lnTo>
                    <a:pt x="4869" y="2372"/>
                  </a:lnTo>
                  <a:close/>
                  <a:moveTo>
                    <a:pt x="6855" y="2027"/>
                  </a:moveTo>
                  <a:lnTo>
                    <a:pt x="8689" y="2772"/>
                  </a:lnTo>
                  <a:lnTo>
                    <a:pt x="8482" y="3048"/>
                  </a:lnTo>
                  <a:lnTo>
                    <a:pt x="8344" y="3200"/>
                  </a:lnTo>
                  <a:lnTo>
                    <a:pt x="8289" y="3241"/>
                  </a:lnTo>
                  <a:lnTo>
                    <a:pt x="8248" y="3269"/>
                  </a:lnTo>
                  <a:lnTo>
                    <a:pt x="8193" y="3255"/>
                  </a:lnTo>
                  <a:lnTo>
                    <a:pt x="8138" y="3241"/>
                  </a:lnTo>
                  <a:lnTo>
                    <a:pt x="8000" y="3158"/>
                  </a:lnTo>
                  <a:lnTo>
                    <a:pt x="7751" y="3007"/>
                  </a:lnTo>
                  <a:lnTo>
                    <a:pt x="6896" y="2551"/>
                  </a:lnTo>
                  <a:lnTo>
                    <a:pt x="6827" y="2496"/>
                  </a:lnTo>
                  <a:lnTo>
                    <a:pt x="6786" y="2441"/>
                  </a:lnTo>
                  <a:lnTo>
                    <a:pt x="6772" y="2386"/>
                  </a:lnTo>
                  <a:lnTo>
                    <a:pt x="6772" y="2331"/>
                  </a:lnTo>
                  <a:lnTo>
                    <a:pt x="6814" y="2193"/>
                  </a:lnTo>
                  <a:lnTo>
                    <a:pt x="6855" y="2027"/>
                  </a:lnTo>
                  <a:close/>
                  <a:moveTo>
                    <a:pt x="4704" y="2386"/>
                  </a:moveTo>
                  <a:lnTo>
                    <a:pt x="4841" y="2813"/>
                  </a:lnTo>
                  <a:lnTo>
                    <a:pt x="3821" y="3558"/>
                  </a:lnTo>
                  <a:lnTo>
                    <a:pt x="3752" y="3627"/>
                  </a:lnTo>
                  <a:lnTo>
                    <a:pt x="3683" y="3682"/>
                  </a:lnTo>
                  <a:lnTo>
                    <a:pt x="3642" y="3696"/>
                  </a:lnTo>
                  <a:lnTo>
                    <a:pt x="3614" y="3696"/>
                  </a:lnTo>
                  <a:lnTo>
                    <a:pt x="3586" y="3682"/>
                  </a:lnTo>
                  <a:lnTo>
                    <a:pt x="3545" y="3669"/>
                  </a:lnTo>
                  <a:lnTo>
                    <a:pt x="3035" y="3200"/>
                  </a:lnTo>
                  <a:lnTo>
                    <a:pt x="4704" y="2386"/>
                  </a:lnTo>
                  <a:close/>
                  <a:moveTo>
                    <a:pt x="6731" y="2634"/>
                  </a:moveTo>
                  <a:lnTo>
                    <a:pt x="7434" y="3007"/>
                  </a:lnTo>
                  <a:lnTo>
                    <a:pt x="8138" y="3379"/>
                  </a:lnTo>
                  <a:lnTo>
                    <a:pt x="7655" y="3917"/>
                  </a:lnTo>
                  <a:lnTo>
                    <a:pt x="6689" y="3351"/>
                  </a:lnTo>
                  <a:lnTo>
                    <a:pt x="6662" y="3324"/>
                  </a:lnTo>
                  <a:lnTo>
                    <a:pt x="6634" y="3296"/>
                  </a:lnTo>
                  <a:lnTo>
                    <a:pt x="6607" y="3255"/>
                  </a:lnTo>
                  <a:lnTo>
                    <a:pt x="6607" y="3213"/>
                  </a:lnTo>
                  <a:lnTo>
                    <a:pt x="6593" y="3117"/>
                  </a:lnTo>
                  <a:lnTo>
                    <a:pt x="6607" y="3020"/>
                  </a:lnTo>
                  <a:lnTo>
                    <a:pt x="6676" y="2813"/>
                  </a:lnTo>
                  <a:lnTo>
                    <a:pt x="6731" y="2634"/>
                  </a:lnTo>
                  <a:close/>
                  <a:moveTo>
                    <a:pt x="5062" y="2951"/>
                  </a:moveTo>
                  <a:lnTo>
                    <a:pt x="6221" y="3310"/>
                  </a:lnTo>
                  <a:lnTo>
                    <a:pt x="6276" y="3338"/>
                  </a:lnTo>
                  <a:lnTo>
                    <a:pt x="6317" y="3365"/>
                  </a:lnTo>
                  <a:lnTo>
                    <a:pt x="6345" y="3407"/>
                  </a:lnTo>
                  <a:lnTo>
                    <a:pt x="6372" y="3434"/>
                  </a:lnTo>
                  <a:lnTo>
                    <a:pt x="6386" y="3475"/>
                  </a:lnTo>
                  <a:lnTo>
                    <a:pt x="6386" y="3531"/>
                  </a:lnTo>
                  <a:lnTo>
                    <a:pt x="6386" y="3627"/>
                  </a:lnTo>
                  <a:lnTo>
                    <a:pt x="6358" y="3737"/>
                  </a:lnTo>
                  <a:lnTo>
                    <a:pt x="6317" y="3848"/>
                  </a:lnTo>
                  <a:lnTo>
                    <a:pt x="6276" y="3972"/>
                  </a:lnTo>
                  <a:lnTo>
                    <a:pt x="6248" y="4082"/>
                  </a:lnTo>
                  <a:lnTo>
                    <a:pt x="6055" y="4151"/>
                  </a:lnTo>
                  <a:lnTo>
                    <a:pt x="5807" y="4234"/>
                  </a:lnTo>
                  <a:lnTo>
                    <a:pt x="5683" y="4262"/>
                  </a:lnTo>
                  <a:lnTo>
                    <a:pt x="5572" y="4262"/>
                  </a:lnTo>
                  <a:lnTo>
                    <a:pt x="5531" y="4248"/>
                  </a:lnTo>
                  <a:lnTo>
                    <a:pt x="5490" y="4234"/>
                  </a:lnTo>
                  <a:lnTo>
                    <a:pt x="5462" y="4206"/>
                  </a:lnTo>
                  <a:lnTo>
                    <a:pt x="5448" y="4165"/>
                  </a:lnTo>
                  <a:lnTo>
                    <a:pt x="5062" y="2951"/>
                  </a:lnTo>
                  <a:close/>
                  <a:moveTo>
                    <a:pt x="4897" y="2965"/>
                  </a:moveTo>
                  <a:lnTo>
                    <a:pt x="5324" y="4289"/>
                  </a:lnTo>
                  <a:lnTo>
                    <a:pt x="4317" y="4303"/>
                  </a:lnTo>
                  <a:lnTo>
                    <a:pt x="4235" y="4289"/>
                  </a:lnTo>
                  <a:lnTo>
                    <a:pt x="4152" y="4248"/>
                  </a:lnTo>
                  <a:lnTo>
                    <a:pt x="4083" y="4179"/>
                  </a:lnTo>
                  <a:lnTo>
                    <a:pt x="4000" y="4110"/>
                  </a:lnTo>
                  <a:lnTo>
                    <a:pt x="3849" y="3958"/>
                  </a:lnTo>
                  <a:lnTo>
                    <a:pt x="3724" y="3820"/>
                  </a:lnTo>
                  <a:lnTo>
                    <a:pt x="4897" y="2965"/>
                  </a:lnTo>
                  <a:close/>
                  <a:moveTo>
                    <a:pt x="6552" y="3448"/>
                  </a:moveTo>
                  <a:lnTo>
                    <a:pt x="7558" y="4027"/>
                  </a:lnTo>
                  <a:lnTo>
                    <a:pt x="7089" y="4537"/>
                  </a:lnTo>
                  <a:lnTo>
                    <a:pt x="6427" y="4124"/>
                  </a:lnTo>
                  <a:lnTo>
                    <a:pt x="6414" y="4110"/>
                  </a:lnTo>
                  <a:lnTo>
                    <a:pt x="6414" y="4082"/>
                  </a:lnTo>
                  <a:lnTo>
                    <a:pt x="6414" y="4013"/>
                  </a:lnTo>
                  <a:lnTo>
                    <a:pt x="6455" y="3806"/>
                  </a:lnTo>
                  <a:lnTo>
                    <a:pt x="6552" y="3448"/>
                  </a:lnTo>
                  <a:close/>
                  <a:moveTo>
                    <a:pt x="8813" y="2855"/>
                  </a:moveTo>
                  <a:lnTo>
                    <a:pt x="9820" y="4606"/>
                  </a:lnTo>
                  <a:lnTo>
                    <a:pt x="9696" y="4648"/>
                  </a:lnTo>
                  <a:lnTo>
                    <a:pt x="9572" y="4703"/>
                  </a:lnTo>
                  <a:lnTo>
                    <a:pt x="9461" y="4703"/>
                  </a:lnTo>
                  <a:lnTo>
                    <a:pt x="9406" y="4689"/>
                  </a:lnTo>
                  <a:lnTo>
                    <a:pt x="9365" y="4648"/>
                  </a:lnTo>
                  <a:lnTo>
                    <a:pt x="8772" y="3917"/>
                  </a:lnTo>
                  <a:lnTo>
                    <a:pt x="8524" y="3669"/>
                  </a:lnTo>
                  <a:lnTo>
                    <a:pt x="8400" y="3503"/>
                  </a:lnTo>
                  <a:lnTo>
                    <a:pt x="8358" y="3448"/>
                  </a:lnTo>
                  <a:lnTo>
                    <a:pt x="8344" y="3393"/>
                  </a:lnTo>
                  <a:lnTo>
                    <a:pt x="8358" y="3338"/>
                  </a:lnTo>
                  <a:lnTo>
                    <a:pt x="8400" y="3269"/>
                  </a:lnTo>
                  <a:lnTo>
                    <a:pt x="8551" y="3117"/>
                  </a:lnTo>
                  <a:lnTo>
                    <a:pt x="8813" y="2855"/>
                  </a:lnTo>
                  <a:close/>
                  <a:moveTo>
                    <a:pt x="2180" y="2634"/>
                  </a:moveTo>
                  <a:lnTo>
                    <a:pt x="2773" y="3172"/>
                  </a:lnTo>
                  <a:lnTo>
                    <a:pt x="2787" y="3186"/>
                  </a:lnTo>
                  <a:lnTo>
                    <a:pt x="2773" y="3213"/>
                  </a:lnTo>
                  <a:lnTo>
                    <a:pt x="2745" y="3282"/>
                  </a:lnTo>
                  <a:lnTo>
                    <a:pt x="2635" y="3489"/>
                  </a:lnTo>
                  <a:lnTo>
                    <a:pt x="2428" y="3806"/>
                  </a:lnTo>
                  <a:lnTo>
                    <a:pt x="1849" y="4772"/>
                  </a:lnTo>
                  <a:lnTo>
                    <a:pt x="1794" y="4855"/>
                  </a:lnTo>
                  <a:lnTo>
                    <a:pt x="1738" y="4896"/>
                  </a:lnTo>
                  <a:lnTo>
                    <a:pt x="1683" y="4924"/>
                  </a:lnTo>
                  <a:lnTo>
                    <a:pt x="1614" y="4937"/>
                  </a:lnTo>
                  <a:lnTo>
                    <a:pt x="1545" y="4924"/>
                  </a:lnTo>
                  <a:lnTo>
                    <a:pt x="1476" y="4896"/>
                  </a:lnTo>
                  <a:lnTo>
                    <a:pt x="1270" y="4841"/>
                  </a:lnTo>
                  <a:lnTo>
                    <a:pt x="2180" y="2634"/>
                  </a:lnTo>
                  <a:close/>
                  <a:moveTo>
                    <a:pt x="6221" y="4248"/>
                  </a:moveTo>
                  <a:lnTo>
                    <a:pt x="6069" y="4965"/>
                  </a:lnTo>
                  <a:lnTo>
                    <a:pt x="5917" y="4965"/>
                  </a:lnTo>
                  <a:lnTo>
                    <a:pt x="5807" y="4951"/>
                  </a:lnTo>
                  <a:lnTo>
                    <a:pt x="5724" y="4924"/>
                  </a:lnTo>
                  <a:lnTo>
                    <a:pt x="5669" y="4868"/>
                  </a:lnTo>
                  <a:lnTo>
                    <a:pt x="5641" y="4799"/>
                  </a:lnTo>
                  <a:lnTo>
                    <a:pt x="5600" y="4703"/>
                  </a:lnTo>
                  <a:lnTo>
                    <a:pt x="5531" y="4427"/>
                  </a:lnTo>
                  <a:lnTo>
                    <a:pt x="6221" y="4248"/>
                  </a:lnTo>
                  <a:close/>
                  <a:moveTo>
                    <a:pt x="5228" y="4455"/>
                  </a:moveTo>
                  <a:lnTo>
                    <a:pt x="5310" y="4468"/>
                  </a:lnTo>
                  <a:lnTo>
                    <a:pt x="5379" y="4496"/>
                  </a:lnTo>
                  <a:lnTo>
                    <a:pt x="5421" y="4565"/>
                  </a:lnTo>
                  <a:lnTo>
                    <a:pt x="5462" y="4634"/>
                  </a:lnTo>
                  <a:lnTo>
                    <a:pt x="5503" y="4813"/>
                  </a:lnTo>
                  <a:lnTo>
                    <a:pt x="5545" y="4992"/>
                  </a:lnTo>
                  <a:lnTo>
                    <a:pt x="5352" y="4979"/>
                  </a:lnTo>
                  <a:lnTo>
                    <a:pt x="5186" y="4951"/>
                  </a:lnTo>
                  <a:lnTo>
                    <a:pt x="5048" y="4910"/>
                  </a:lnTo>
                  <a:lnTo>
                    <a:pt x="4924" y="4855"/>
                  </a:lnTo>
                  <a:lnTo>
                    <a:pt x="4814" y="4786"/>
                  </a:lnTo>
                  <a:lnTo>
                    <a:pt x="4690" y="4703"/>
                  </a:lnTo>
                  <a:lnTo>
                    <a:pt x="4414" y="4455"/>
                  </a:lnTo>
                  <a:close/>
                  <a:moveTo>
                    <a:pt x="8234" y="3503"/>
                  </a:moveTo>
                  <a:lnTo>
                    <a:pt x="9268" y="4772"/>
                  </a:lnTo>
                  <a:lnTo>
                    <a:pt x="8469" y="5034"/>
                  </a:lnTo>
                  <a:lnTo>
                    <a:pt x="7848" y="4124"/>
                  </a:lnTo>
                  <a:lnTo>
                    <a:pt x="7820" y="4082"/>
                  </a:lnTo>
                  <a:lnTo>
                    <a:pt x="7820" y="4041"/>
                  </a:lnTo>
                  <a:lnTo>
                    <a:pt x="7820" y="4000"/>
                  </a:lnTo>
                  <a:lnTo>
                    <a:pt x="7820" y="3958"/>
                  </a:lnTo>
                  <a:lnTo>
                    <a:pt x="7862" y="3875"/>
                  </a:lnTo>
                  <a:lnTo>
                    <a:pt x="7931" y="3793"/>
                  </a:lnTo>
                  <a:lnTo>
                    <a:pt x="8096" y="3641"/>
                  </a:lnTo>
                  <a:lnTo>
                    <a:pt x="8234" y="3503"/>
                  </a:lnTo>
                  <a:close/>
                  <a:moveTo>
                    <a:pt x="2911" y="3296"/>
                  </a:moveTo>
                  <a:lnTo>
                    <a:pt x="3504" y="3834"/>
                  </a:lnTo>
                  <a:lnTo>
                    <a:pt x="2856" y="4937"/>
                  </a:lnTo>
                  <a:lnTo>
                    <a:pt x="2814" y="4992"/>
                  </a:lnTo>
                  <a:lnTo>
                    <a:pt x="2759" y="5048"/>
                  </a:lnTo>
                  <a:lnTo>
                    <a:pt x="2718" y="5089"/>
                  </a:lnTo>
                  <a:lnTo>
                    <a:pt x="2662" y="5103"/>
                  </a:lnTo>
                  <a:lnTo>
                    <a:pt x="2621" y="5130"/>
                  </a:lnTo>
                  <a:lnTo>
                    <a:pt x="2442" y="5130"/>
                  </a:lnTo>
                  <a:lnTo>
                    <a:pt x="2318" y="5103"/>
                  </a:lnTo>
                  <a:lnTo>
                    <a:pt x="2194" y="5061"/>
                  </a:lnTo>
                  <a:lnTo>
                    <a:pt x="2056" y="5020"/>
                  </a:lnTo>
                  <a:lnTo>
                    <a:pt x="1904" y="4979"/>
                  </a:lnTo>
                  <a:lnTo>
                    <a:pt x="2911" y="3296"/>
                  </a:lnTo>
                  <a:close/>
                  <a:moveTo>
                    <a:pt x="6372" y="4275"/>
                  </a:moveTo>
                  <a:lnTo>
                    <a:pt x="6979" y="4661"/>
                  </a:lnTo>
                  <a:lnTo>
                    <a:pt x="6538" y="5158"/>
                  </a:lnTo>
                  <a:lnTo>
                    <a:pt x="6427" y="5103"/>
                  </a:lnTo>
                  <a:lnTo>
                    <a:pt x="6317" y="5061"/>
                  </a:lnTo>
                  <a:lnTo>
                    <a:pt x="6276" y="5034"/>
                  </a:lnTo>
                  <a:lnTo>
                    <a:pt x="6248" y="4992"/>
                  </a:lnTo>
                  <a:lnTo>
                    <a:pt x="6234" y="4951"/>
                  </a:lnTo>
                  <a:lnTo>
                    <a:pt x="6234" y="4896"/>
                  </a:lnTo>
                  <a:lnTo>
                    <a:pt x="6372" y="4275"/>
                  </a:lnTo>
                  <a:close/>
                  <a:moveTo>
                    <a:pt x="7669" y="4137"/>
                  </a:moveTo>
                  <a:lnTo>
                    <a:pt x="8317" y="5089"/>
                  </a:lnTo>
                  <a:lnTo>
                    <a:pt x="7627" y="5310"/>
                  </a:lnTo>
                  <a:lnTo>
                    <a:pt x="7214" y="4675"/>
                  </a:lnTo>
                  <a:lnTo>
                    <a:pt x="7214" y="4661"/>
                  </a:lnTo>
                  <a:lnTo>
                    <a:pt x="7214" y="4634"/>
                  </a:lnTo>
                  <a:lnTo>
                    <a:pt x="7255" y="4579"/>
                  </a:lnTo>
                  <a:lnTo>
                    <a:pt x="7393" y="4413"/>
                  </a:lnTo>
                  <a:lnTo>
                    <a:pt x="7669" y="4137"/>
                  </a:lnTo>
                  <a:close/>
                  <a:moveTo>
                    <a:pt x="3614" y="3944"/>
                  </a:moveTo>
                  <a:lnTo>
                    <a:pt x="4138" y="4413"/>
                  </a:lnTo>
                  <a:lnTo>
                    <a:pt x="3683" y="5296"/>
                  </a:lnTo>
                  <a:lnTo>
                    <a:pt x="3655" y="5323"/>
                  </a:lnTo>
                  <a:lnTo>
                    <a:pt x="3628" y="5337"/>
                  </a:lnTo>
                  <a:lnTo>
                    <a:pt x="3545" y="5351"/>
                  </a:lnTo>
                  <a:lnTo>
                    <a:pt x="3435" y="5337"/>
                  </a:lnTo>
                  <a:lnTo>
                    <a:pt x="3311" y="5310"/>
                  </a:lnTo>
                  <a:lnTo>
                    <a:pt x="3062" y="5241"/>
                  </a:lnTo>
                  <a:lnTo>
                    <a:pt x="2883" y="5199"/>
                  </a:lnTo>
                  <a:lnTo>
                    <a:pt x="3614" y="3944"/>
                  </a:lnTo>
                  <a:close/>
                  <a:moveTo>
                    <a:pt x="7089" y="4772"/>
                  </a:moveTo>
                  <a:lnTo>
                    <a:pt x="7476" y="5351"/>
                  </a:lnTo>
                  <a:lnTo>
                    <a:pt x="6965" y="5517"/>
                  </a:lnTo>
                  <a:lnTo>
                    <a:pt x="6786" y="5365"/>
                  </a:lnTo>
                  <a:lnTo>
                    <a:pt x="6703" y="5282"/>
                  </a:lnTo>
                  <a:lnTo>
                    <a:pt x="6676" y="5241"/>
                  </a:lnTo>
                  <a:lnTo>
                    <a:pt x="6676" y="5227"/>
                  </a:lnTo>
                  <a:lnTo>
                    <a:pt x="7089" y="4772"/>
                  </a:lnTo>
                  <a:close/>
                  <a:moveTo>
                    <a:pt x="4262" y="4524"/>
                  </a:moveTo>
                  <a:lnTo>
                    <a:pt x="4855" y="5061"/>
                  </a:lnTo>
                  <a:lnTo>
                    <a:pt x="4828" y="5199"/>
                  </a:lnTo>
                  <a:lnTo>
                    <a:pt x="4786" y="5379"/>
                  </a:lnTo>
                  <a:lnTo>
                    <a:pt x="4759" y="5461"/>
                  </a:lnTo>
                  <a:lnTo>
                    <a:pt x="4731" y="5530"/>
                  </a:lnTo>
                  <a:lnTo>
                    <a:pt x="4690" y="5572"/>
                  </a:lnTo>
                  <a:lnTo>
                    <a:pt x="4648" y="5572"/>
                  </a:lnTo>
                  <a:lnTo>
                    <a:pt x="3807" y="5392"/>
                  </a:lnTo>
                  <a:lnTo>
                    <a:pt x="4262" y="4524"/>
                  </a:lnTo>
                  <a:close/>
                  <a:moveTo>
                    <a:pt x="6027" y="5117"/>
                  </a:moveTo>
                  <a:lnTo>
                    <a:pt x="5917" y="5627"/>
                  </a:lnTo>
                  <a:lnTo>
                    <a:pt x="5765" y="5144"/>
                  </a:lnTo>
                  <a:lnTo>
                    <a:pt x="5821" y="5130"/>
                  </a:lnTo>
                  <a:lnTo>
                    <a:pt x="5890" y="5130"/>
                  </a:lnTo>
                  <a:lnTo>
                    <a:pt x="6027" y="5117"/>
                  </a:lnTo>
                  <a:close/>
                  <a:moveTo>
                    <a:pt x="6179" y="5144"/>
                  </a:moveTo>
                  <a:lnTo>
                    <a:pt x="6303" y="5199"/>
                  </a:lnTo>
                  <a:lnTo>
                    <a:pt x="6427" y="5268"/>
                  </a:lnTo>
                  <a:lnTo>
                    <a:pt x="6069" y="5668"/>
                  </a:lnTo>
                  <a:lnTo>
                    <a:pt x="6179" y="5144"/>
                  </a:lnTo>
                  <a:close/>
                  <a:moveTo>
                    <a:pt x="5159" y="5130"/>
                  </a:moveTo>
                  <a:lnTo>
                    <a:pt x="5324" y="5144"/>
                  </a:lnTo>
                  <a:lnTo>
                    <a:pt x="5448" y="5158"/>
                  </a:lnTo>
                  <a:lnTo>
                    <a:pt x="5531" y="5186"/>
                  </a:lnTo>
                  <a:lnTo>
                    <a:pt x="5600" y="5241"/>
                  </a:lnTo>
                  <a:lnTo>
                    <a:pt x="5641" y="5296"/>
                  </a:lnTo>
                  <a:lnTo>
                    <a:pt x="5683" y="5392"/>
                  </a:lnTo>
                  <a:lnTo>
                    <a:pt x="5765" y="5682"/>
                  </a:lnTo>
                  <a:lnTo>
                    <a:pt x="5159" y="5130"/>
                  </a:lnTo>
                  <a:close/>
                  <a:moveTo>
                    <a:pt x="6524" y="5420"/>
                  </a:moveTo>
                  <a:lnTo>
                    <a:pt x="6593" y="5434"/>
                  </a:lnTo>
                  <a:lnTo>
                    <a:pt x="6689" y="5489"/>
                  </a:lnTo>
                  <a:lnTo>
                    <a:pt x="6786" y="5572"/>
                  </a:lnTo>
                  <a:lnTo>
                    <a:pt x="6179" y="5765"/>
                  </a:lnTo>
                  <a:lnTo>
                    <a:pt x="6358" y="5572"/>
                  </a:lnTo>
                  <a:lnTo>
                    <a:pt x="6414" y="5489"/>
                  </a:lnTo>
                  <a:lnTo>
                    <a:pt x="6469" y="5448"/>
                  </a:lnTo>
                  <a:lnTo>
                    <a:pt x="6524" y="5420"/>
                  </a:lnTo>
                  <a:close/>
                  <a:moveTo>
                    <a:pt x="4979" y="5172"/>
                  </a:moveTo>
                  <a:lnTo>
                    <a:pt x="5669" y="5792"/>
                  </a:lnTo>
                  <a:lnTo>
                    <a:pt x="4855" y="5627"/>
                  </a:lnTo>
                  <a:lnTo>
                    <a:pt x="4979" y="5172"/>
                  </a:lnTo>
                  <a:close/>
                  <a:moveTo>
                    <a:pt x="6869" y="5723"/>
                  </a:moveTo>
                  <a:lnTo>
                    <a:pt x="6910" y="5751"/>
                  </a:lnTo>
                  <a:lnTo>
                    <a:pt x="6951" y="5792"/>
                  </a:lnTo>
                  <a:lnTo>
                    <a:pt x="6979" y="5848"/>
                  </a:lnTo>
                  <a:lnTo>
                    <a:pt x="7020" y="5972"/>
                  </a:lnTo>
                  <a:lnTo>
                    <a:pt x="7062" y="6096"/>
                  </a:lnTo>
                  <a:lnTo>
                    <a:pt x="6234" y="5916"/>
                  </a:lnTo>
                  <a:lnTo>
                    <a:pt x="6814" y="5723"/>
                  </a:lnTo>
                  <a:close/>
                  <a:moveTo>
                    <a:pt x="4828" y="5779"/>
                  </a:moveTo>
                  <a:lnTo>
                    <a:pt x="5628" y="5944"/>
                  </a:lnTo>
                  <a:lnTo>
                    <a:pt x="4731" y="6234"/>
                  </a:lnTo>
                  <a:lnTo>
                    <a:pt x="4828" y="5779"/>
                  </a:lnTo>
                  <a:close/>
                  <a:moveTo>
                    <a:pt x="7545" y="5517"/>
                  </a:moveTo>
                  <a:lnTo>
                    <a:pt x="7558" y="5544"/>
                  </a:lnTo>
                  <a:lnTo>
                    <a:pt x="7586" y="5558"/>
                  </a:lnTo>
                  <a:lnTo>
                    <a:pt x="7889" y="6275"/>
                  </a:lnTo>
                  <a:lnTo>
                    <a:pt x="7241" y="6137"/>
                  </a:lnTo>
                  <a:lnTo>
                    <a:pt x="7048" y="5654"/>
                  </a:lnTo>
                  <a:lnTo>
                    <a:pt x="7172" y="5599"/>
                  </a:lnTo>
                  <a:lnTo>
                    <a:pt x="7338" y="5544"/>
                  </a:lnTo>
                  <a:lnTo>
                    <a:pt x="7420" y="5517"/>
                  </a:lnTo>
                  <a:close/>
                  <a:moveTo>
                    <a:pt x="8372" y="5227"/>
                  </a:moveTo>
                  <a:lnTo>
                    <a:pt x="8648" y="6441"/>
                  </a:lnTo>
                  <a:lnTo>
                    <a:pt x="8648" y="6441"/>
                  </a:lnTo>
                  <a:lnTo>
                    <a:pt x="8082" y="6316"/>
                  </a:lnTo>
                  <a:lnTo>
                    <a:pt x="7696" y="5448"/>
                  </a:lnTo>
                  <a:lnTo>
                    <a:pt x="8372" y="5227"/>
                  </a:lnTo>
                  <a:close/>
                  <a:moveTo>
                    <a:pt x="3780" y="5544"/>
                  </a:moveTo>
                  <a:lnTo>
                    <a:pt x="4676" y="5737"/>
                  </a:lnTo>
                  <a:lnTo>
                    <a:pt x="4635" y="6041"/>
                  </a:lnTo>
                  <a:lnTo>
                    <a:pt x="4593" y="6206"/>
                  </a:lnTo>
                  <a:lnTo>
                    <a:pt x="4566" y="6275"/>
                  </a:lnTo>
                  <a:lnTo>
                    <a:pt x="4538" y="6303"/>
                  </a:lnTo>
                  <a:lnTo>
                    <a:pt x="3849" y="6523"/>
                  </a:lnTo>
                  <a:lnTo>
                    <a:pt x="3780" y="5544"/>
                  </a:lnTo>
                  <a:close/>
                  <a:moveTo>
                    <a:pt x="9337" y="4924"/>
                  </a:moveTo>
                  <a:lnTo>
                    <a:pt x="9530" y="6634"/>
                  </a:lnTo>
                  <a:lnTo>
                    <a:pt x="9530" y="6634"/>
                  </a:lnTo>
                  <a:lnTo>
                    <a:pt x="8813" y="6468"/>
                  </a:lnTo>
                  <a:lnTo>
                    <a:pt x="8551" y="5296"/>
                  </a:lnTo>
                  <a:lnTo>
                    <a:pt x="8551" y="5254"/>
                  </a:lnTo>
                  <a:lnTo>
                    <a:pt x="8565" y="5213"/>
                  </a:lnTo>
                  <a:lnTo>
                    <a:pt x="8579" y="5172"/>
                  </a:lnTo>
                  <a:lnTo>
                    <a:pt x="8620" y="5144"/>
                  </a:lnTo>
                  <a:lnTo>
                    <a:pt x="8717" y="5089"/>
                  </a:lnTo>
                  <a:lnTo>
                    <a:pt x="8841" y="5048"/>
                  </a:lnTo>
                  <a:lnTo>
                    <a:pt x="9117" y="4979"/>
                  </a:lnTo>
                  <a:lnTo>
                    <a:pt x="9337" y="4924"/>
                  </a:lnTo>
                  <a:close/>
                  <a:moveTo>
                    <a:pt x="6207" y="6068"/>
                  </a:moveTo>
                  <a:lnTo>
                    <a:pt x="7089" y="6261"/>
                  </a:lnTo>
                  <a:lnTo>
                    <a:pt x="6951" y="6758"/>
                  </a:lnTo>
                  <a:lnTo>
                    <a:pt x="6207" y="6068"/>
                  </a:lnTo>
                  <a:close/>
                  <a:moveTo>
                    <a:pt x="2856" y="5351"/>
                  </a:moveTo>
                  <a:lnTo>
                    <a:pt x="3614" y="5517"/>
                  </a:lnTo>
                  <a:lnTo>
                    <a:pt x="3697" y="6496"/>
                  </a:lnTo>
                  <a:lnTo>
                    <a:pt x="3697" y="6523"/>
                  </a:lnTo>
                  <a:lnTo>
                    <a:pt x="3683" y="6551"/>
                  </a:lnTo>
                  <a:lnTo>
                    <a:pt x="3628" y="6606"/>
                  </a:lnTo>
                  <a:lnTo>
                    <a:pt x="3531" y="6647"/>
                  </a:lnTo>
                  <a:lnTo>
                    <a:pt x="3435" y="6675"/>
                  </a:lnTo>
                  <a:lnTo>
                    <a:pt x="3214" y="6730"/>
                  </a:lnTo>
                  <a:lnTo>
                    <a:pt x="3049" y="6772"/>
                  </a:lnTo>
                  <a:lnTo>
                    <a:pt x="2856" y="5351"/>
                  </a:lnTo>
                  <a:close/>
                  <a:moveTo>
                    <a:pt x="9875" y="4744"/>
                  </a:moveTo>
                  <a:lnTo>
                    <a:pt x="10165" y="6772"/>
                  </a:lnTo>
                  <a:lnTo>
                    <a:pt x="9889" y="6730"/>
                  </a:lnTo>
                  <a:lnTo>
                    <a:pt x="9820" y="6703"/>
                  </a:lnTo>
                  <a:lnTo>
                    <a:pt x="9751" y="6689"/>
                  </a:lnTo>
                  <a:lnTo>
                    <a:pt x="9710" y="6661"/>
                  </a:lnTo>
                  <a:lnTo>
                    <a:pt x="9682" y="6620"/>
                  </a:lnTo>
                  <a:lnTo>
                    <a:pt x="9599" y="5889"/>
                  </a:lnTo>
                  <a:lnTo>
                    <a:pt x="9503" y="5034"/>
                  </a:lnTo>
                  <a:lnTo>
                    <a:pt x="9503" y="4951"/>
                  </a:lnTo>
                  <a:lnTo>
                    <a:pt x="9517" y="4896"/>
                  </a:lnTo>
                  <a:lnTo>
                    <a:pt x="9544" y="4855"/>
                  </a:lnTo>
                  <a:lnTo>
                    <a:pt x="9586" y="4827"/>
                  </a:lnTo>
                  <a:lnTo>
                    <a:pt x="9710" y="4786"/>
                  </a:lnTo>
                  <a:lnTo>
                    <a:pt x="9875" y="4744"/>
                  </a:lnTo>
                  <a:close/>
                  <a:moveTo>
                    <a:pt x="5683" y="6096"/>
                  </a:moveTo>
                  <a:lnTo>
                    <a:pt x="4938" y="6923"/>
                  </a:lnTo>
                  <a:lnTo>
                    <a:pt x="4731" y="6399"/>
                  </a:lnTo>
                  <a:lnTo>
                    <a:pt x="5683" y="6096"/>
                  </a:lnTo>
                  <a:close/>
                  <a:moveTo>
                    <a:pt x="1876" y="5130"/>
                  </a:moveTo>
                  <a:lnTo>
                    <a:pt x="2690" y="5310"/>
                  </a:lnTo>
                  <a:lnTo>
                    <a:pt x="2869" y="6565"/>
                  </a:lnTo>
                  <a:lnTo>
                    <a:pt x="2883" y="6661"/>
                  </a:lnTo>
                  <a:lnTo>
                    <a:pt x="2897" y="6744"/>
                  </a:lnTo>
                  <a:lnTo>
                    <a:pt x="2897" y="6772"/>
                  </a:lnTo>
                  <a:lnTo>
                    <a:pt x="2883" y="6799"/>
                  </a:lnTo>
                  <a:lnTo>
                    <a:pt x="2869" y="6827"/>
                  </a:lnTo>
                  <a:lnTo>
                    <a:pt x="2828" y="6854"/>
                  </a:lnTo>
                  <a:lnTo>
                    <a:pt x="2152" y="7061"/>
                  </a:lnTo>
                  <a:lnTo>
                    <a:pt x="1876" y="5130"/>
                  </a:lnTo>
                  <a:close/>
                  <a:moveTo>
                    <a:pt x="5793" y="6206"/>
                  </a:moveTo>
                  <a:lnTo>
                    <a:pt x="5572" y="7199"/>
                  </a:lnTo>
                  <a:lnTo>
                    <a:pt x="5048" y="7034"/>
                  </a:lnTo>
                  <a:lnTo>
                    <a:pt x="5793" y="6206"/>
                  </a:lnTo>
                  <a:close/>
                  <a:moveTo>
                    <a:pt x="1270" y="5006"/>
                  </a:moveTo>
                  <a:lnTo>
                    <a:pt x="1518" y="5048"/>
                  </a:lnTo>
                  <a:lnTo>
                    <a:pt x="1656" y="5075"/>
                  </a:lnTo>
                  <a:lnTo>
                    <a:pt x="1697" y="5103"/>
                  </a:lnTo>
                  <a:lnTo>
                    <a:pt x="1725" y="5144"/>
                  </a:lnTo>
                  <a:lnTo>
                    <a:pt x="1835" y="5930"/>
                  </a:lnTo>
                  <a:lnTo>
                    <a:pt x="1973" y="6909"/>
                  </a:lnTo>
                  <a:lnTo>
                    <a:pt x="1987" y="7047"/>
                  </a:lnTo>
                  <a:lnTo>
                    <a:pt x="1973" y="7089"/>
                  </a:lnTo>
                  <a:lnTo>
                    <a:pt x="1959" y="7130"/>
                  </a:lnTo>
                  <a:lnTo>
                    <a:pt x="1918" y="7144"/>
                  </a:lnTo>
                  <a:lnTo>
                    <a:pt x="1863" y="7158"/>
                  </a:lnTo>
                  <a:lnTo>
                    <a:pt x="1697" y="7213"/>
                  </a:lnTo>
                  <a:lnTo>
                    <a:pt x="1670" y="6937"/>
                  </a:lnTo>
                  <a:lnTo>
                    <a:pt x="1628" y="6661"/>
                  </a:lnTo>
                  <a:lnTo>
                    <a:pt x="1518" y="6096"/>
                  </a:lnTo>
                  <a:lnTo>
                    <a:pt x="1270" y="5006"/>
                  </a:lnTo>
                  <a:close/>
                  <a:moveTo>
                    <a:pt x="6096" y="6178"/>
                  </a:moveTo>
                  <a:lnTo>
                    <a:pt x="6883" y="6896"/>
                  </a:lnTo>
                  <a:lnTo>
                    <a:pt x="6441" y="7254"/>
                  </a:lnTo>
                  <a:lnTo>
                    <a:pt x="6096" y="6178"/>
                  </a:lnTo>
                  <a:close/>
                  <a:moveTo>
                    <a:pt x="5945" y="6234"/>
                  </a:moveTo>
                  <a:lnTo>
                    <a:pt x="6290" y="7296"/>
                  </a:lnTo>
                  <a:lnTo>
                    <a:pt x="5724" y="7240"/>
                  </a:lnTo>
                  <a:lnTo>
                    <a:pt x="5945" y="6234"/>
                  </a:lnTo>
                  <a:close/>
                  <a:moveTo>
                    <a:pt x="4579" y="6441"/>
                  </a:moveTo>
                  <a:lnTo>
                    <a:pt x="4800" y="7020"/>
                  </a:lnTo>
                  <a:lnTo>
                    <a:pt x="4800" y="7061"/>
                  </a:lnTo>
                  <a:lnTo>
                    <a:pt x="4773" y="7116"/>
                  </a:lnTo>
                  <a:lnTo>
                    <a:pt x="4662" y="7254"/>
                  </a:lnTo>
                  <a:lnTo>
                    <a:pt x="4428" y="7475"/>
                  </a:lnTo>
                  <a:lnTo>
                    <a:pt x="3904" y="6661"/>
                  </a:lnTo>
                  <a:lnTo>
                    <a:pt x="4579" y="6441"/>
                  </a:lnTo>
                  <a:close/>
                  <a:moveTo>
                    <a:pt x="7324" y="6303"/>
                  </a:moveTo>
                  <a:lnTo>
                    <a:pt x="7517" y="6344"/>
                  </a:lnTo>
                  <a:lnTo>
                    <a:pt x="7848" y="6427"/>
                  </a:lnTo>
                  <a:lnTo>
                    <a:pt x="7889" y="6441"/>
                  </a:lnTo>
                  <a:lnTo>
                    <a:pt x="7903" y="6482"/>
                  </a:lnTo>
                  <a:lnTo>
                    <a:pt x="7917" y="6523"/>
                  </a:lnTo>
                  <a:lnTo>
                    <a:pt x="7931" y="6578"/>
                  </a:lnTo>
                  <a:lnTo>
                    <a:pt x="7931" y="6730"/>
                  </a:lnTo>
                  <a:lnTo>
                    <a:pt x="7917" y="6896"/>
                  </a:lnTo>
                  <a:lnTo>
                    <a:pt x="7862" y="7254"/>
                  </a:lnTo>
                  <a:lnTo>
                    <a:pt x="7820" y="7502"/>
                  </a:lnTo>
                  <a:lnTo>
                    <a:pt x="7724" y="7447"/>
                  </a:lnTo>
                  <a:lnTo>
                    <a:pt x="7627" y="7378"/>
                  </a:lnTo>
                  <a:lnTo>
                    <a:pt x="7434" y="7213"/>
                  </a:lnTo>
                  <a:lnTo>
                    <a:pt x="7255" y="7034"/>
                  </a:lnTo>
                  <a:lnTo>
                    <a:pt x="7089" y="6868"/>
                  </a:lnTo>
                  <a:lnTo>
                    <a:pt x="7227" y="6316"/>
                  </a:lnTo>
                  <a:lnTo>
                    <a:pt x="7241" y="6316"/>
                  </a:lnTo>
                  <a:lnTo>
                    <a:pt x="7255" y="6303"/>
                  </a:lnTo>
                  <a:close/>
                  <a:moveTo>
                    <a:pt x="6993" y="7006"/>
                  </a:moveTo>
                  <a:lnTo>
                    <a:pt x="7007" y="7020"/>
                  </a:lnTo>
                  <a:lnTo>
                    <a:pt x="7586" y="7544"/>
                  </a:lnTo>
                  <a:lnTo>
                    <a:pt x="6924" y="7654"/>
                  </a:lnTo>
                  <a:lnTo>
                    <a:pt x="6731" y="7696"/>
                  </a:lnTo>
                  <a:lnTo>
                    <a:pt x="6662" y="7696"/>
                  </a:lnTo>
                  <a:lnTo>
                    <a:pt x="6621" y="7682"/>
                  </a:lnTo>
                  <a:lnTo>
                    <a:pt x="6579" y="7654"/>
                  </a:lnTo>
                  <a:lnTo>
                    <a:pt x="6552" y="7599"/>
                  </a:lnTo>
                  <a:lnTo>
                    <a:pt x="6496" y="7420"/>
                  </a:lnTo>
                  <a:lnTo>
                    <a:pt x="6758" y="7171"/>
                  </a:lnTo>
                  <a:lnTo>
                    <a:pt x="6924" y="7047"/>
                  </a:lnTo>
                  <a:lnTo>
                    <a:pt x="6979" y="7020"/>
                  </a:lnTo>
                  <a:lnTo>
                    <a:pt x="6993" y="7006"/>
                  </a:lnTo>
                  <a:close/>
                  <a:moveTo>
                    <a:pt x="8096" y="6482"/>
                  </a:moveTo>
                  <a:lnTo>
                    <a:pt x="8675" y="6606"/>
                  </a:lnTo>
                  <a:lnTo>
                    <a:pt x="8096" y="7778"/>
                  </a:lnTo>
                  <a:lnTo>
                    <a:pt x="8013" y="7709"/>
                  </a:lnTo>
                  <a:lnTo>
                    <a:pt x="7972" y="7682"/>
                  </a:lnTo>
                  <a:lnTo>
                    <a:pt x="7931" y="7640"/>
                  </a:lnTo>
                  <a:lnTo>
                    <a:pt x="7986" y="7530"/>
                  </a:lnTo>
                  <a:lnTo>
                    <a:pt x="8027" y="7392"/>
                  </a:lnTo>
                  <a:lnTo>
                    <a:pt x="8041" y="7240"/>
                  </a:lnTo>
                  <a:lnTo>
                    <a:pt x="8055" y="7089"/>
                  </a:lnTo>
                  <a:lnTo>
                    <a:pt x="8069" y="6758"/>
                  </a:lnTo>
                  <a:lnTo>
                    <a:pt x="8096" y="6482"/>
                  </a:lnTo>
                  <a:close/>
                  <a:moveTo>
                    <a:pt x="4924" y="7158"/>
                  </a:moveTo>
                  <a:lnTo>
                    <a:pt x="5255" y="7240"/>
                  </a:lnTo>
                  <a:lnTo>
                    <a:pt x="5448" y="7296"/>
                  </a:lnTo>
                  <a:lnTo>
                    <a:pt x="5503" y="7323"/>
                  </a:lnTo>
                  <a:lnTo>
                    <a:pt x="5545" y="7365"/>
                  </a:lnTo>
                  <a:lnTo>
                    <a:pt x="5559" y="7406"/>
                  </a:lnTo>
                  <a:lnTo>
                    <a:pt x="5545" y="7475"/>
                  </a:lnTo>
                  <a:lnTo>
                    <a:pt x="5503" y="7654"/>
                  </a:lnTo>
                  <a:lnTo>
                    <a:pt x="5421" y="7958"/>
                  </a:lnTo>
                  <a:lnTo>
                    <a:pt x="4552" y="7571"/>
                  </a:lnTo>
                  <a:lnTo>
                    <a:pt x="4924" y="7158"/>
                  </a:lnTo>
                  <a:close/>
                  <a:moveTo>
                    <a:pt x="5697" y="7392"/>
                  </a:moveTo>
                  <a:lnTo>
                    <a:pt x="5972" y="7406"/>
                  </a:lnTo>
                  <a:lnTo>
                    <a:pt x="6083" y="7420"/>
                  </a:lnTo>
                  <a:lnTo>
                    <a:pt x="6165" y="7433"/>
                  </a:lnTo>
                  <a:lnTo>
                    <a:pt x="6248" y="7475"/>
                  </a:lnTo>
                  <a:lnTo>
                    <a:pt x="6317" y="7530"/>
                  </a:lnTo>
                  <a:lnTo>
                    <a:pt x="6386" y="7613"/>
                  </a:lnTo>
                  <a:lnTo>
                    <a:pt x="6427" y="7751"/>
                  </a:lnTo>
                  <a:lnTo>
                    <a:pt x="5572" y="7958"/>
                  </a:lnTo>
                  <a:lnTo>
                    <a:pt x="5697" y="7392"/>
                  </a:lnTo>
                  <a:close/>
                  <a:moveTo>
                    <a:pt x="3724" y="6730"/>
                  </a:moveTo>
                  <a:lnTo>
                    <a:pt x="3780" y="6758"/>
                  </a:lnTo>
                  <a:lnTo>
                    <a:pt x="3821" y="6799"/>
                  </a:lnTo>
                  <a:lnTo>
                    <a:pt x="3862" y="6854"/>
                  </a:lnTo>
                  <a:lnTo>
                    <a:pt x="3945" y="6992"/>
                  </a:lnTo>
                  <a:lnTo>
                    <a:pt x="4000" y="7102"/>
                  </a:lnTo>
                  <a:lnTo>
                    <a:pt x="4193" y="7365"/>
                  </a:lnTo>
                  <a:lnTo>
                    <a:pt x="4290" y="7516"/>
                  </a:lnTo>
                  <a:lnTo>
                    <a:pt x="4304" y="7571"/>
                  </a:lnTo>
                  <a:lnTo>
                    <a:pt x="4317" y="7599"/>
                  </a:lnTo>
                  <a:lnTo>
                    <a:pt x="4304" y="7613"/>
                  </a:lnTo>
                  <a:lnTo>
                    <a:pt x="4111" y="7847"/>
                  </a:lnTo>
                  <a:lnTo>
                    <a:pt x="4000" y="7958"/>
                  </a:lnTo>
                  <a:lnTo>
                    <a:pt x="3876" y="8040"/>
                  </a:lnTo>
                  <a:lnTo>
                    <a:pt x="3118" y="6923"/>
                  </a:lnTo>
                  <a:lnTo>
                    <a:pt x="3669" y="6744"/>
                  </a:lnTo>
                  <a:lnTo>
                    <a:pt x="3724" y="6730"/>
                  </a:lnTo>
                  <a:close/>
                  <a:moveTo>
                    <a:pt x="4442" y="7696"/>
                  </a:moveTo>
                  <a:lnTo>
                    <a:pt x="4676" y="7778"/>
                  </a:lnTo>
                  <a:lnTo>
                    <a:pt x="5021" y="7930"/>
                  </a:lnTo>
                  <a:lnTo>
                    <a:pt x="5186" y="8013"/>
                  </a:lnTo>
                  <a:lnTo>
                    <a:pt x="5310" y="8095"/>
                  </a:lnTo>
                  <a:lnTo>
                    <a:pt x="5352" y="8137"/>
                  </a:lnTo>
                  <a:lnTo>
                    <a:pt x="5366" y="8178"/>
                  </a:lnTo>
                  <a:lnTo>
                    <a:pt x="5366" y="8220"/>
                  </a:lnTo>
                  <a:lnTo>
                    <a:pt x="5352" y="8261"/>
                  </a:lnTo>
                  <a:lnTo>
                    <a:pt x="5324" y="8275"/>
                  </a:lnTo>
                  <a:lnTo>
                    <a:pt x="5131" y="8275"/>
                  </a:lnTo>
                  <a:lnTo>
                    <a:pt x="4952" y="8247"/>
                  </a:lnTo>
                  <a:lnTo>
                    <a:pt x="4745" y="8220"/>
                  </a:lnTo>
                  <a:lnTo>
                    <a:pt x="4345" y="8137"/>
                  </a:lnTo>
                  <a:lnTo>
                    <a:pt x="4097" y="8082"/>
                  </a:lnTo>
                  <a:lnTo>
                    <a:pt x="4442" y="7696"/>
                  </a:lnTo>
                  <a:close/>
                  <a:moveTo>
                    <a:pt x="9006" y="6661"/>
                  </a:moveTo>
                  <a:lnTo>
                    <a:pt x="9103" y="6675"/>
                  </a:lnTo>
                  <a:lnTo>
                    <a:pt x="9213" y="6703"/>
                  </a:lnTo>
                  <a:lnTo>
                    <a:pt x="9475" y="6772"/>
                  </a:lnTo>
                  <a:lnTo>
                    <a:pt x="8703" y="8344"/>
                  </a:lnTo>
                  <a:lnTo>
                    <a:pt x="8220" y="7889"/>
                  </a:lnTo>
                  <a:lnTo>
                    <a:pt x="8703" y="6896"/>
                  </a:lnTo>
                  <a:lnTo>
                    <a:pt x="8772" y="6785"/>
                  </a:lnTo>
                  <a:lnTo>
                    <a:pt x="8841" y="6703"/>
                  </a:lnTo>
                  <a:lnTo>
                    <a:pt x="8882" y="6675"/>
                  </a:lnTo>
                  <a:lnTo>
                    <a:pt x="8924" y="6661"/>
                  </a:lnTo>
                  <a:close/>
                  <a:moveTo>
                    <a:pt x="2952" y="6965"/>
                  </a:moveTo>
                  <a:lnTo>
                    <a:pt x="3504" y="7778"/>
                  </a:lnTo>
                  <a:lnTo>
                    <a:pt x="3655" y="7985"/>
                  </a:lnTo>
                  <a:lnTo>
                    <a:pt x="3711" y="8054"/>
                  </a:lnTo>
                  <a:lnTo>
                    <a:pt x="3724" y="8123"/>
                  </a:lnTo>
                  <a:lnTo>
                    <a:pt x="3724" y="8192"/>
                  </a:lnTo>
                  <a:lnTo>
                    <a:pt x="3697" y="8261"/>
                  </a:lnTo>
                  <a:lnTo>
                    <a:pt x="3642" y="8344"/>
                  </a:lnTo>
                  <a:lnTo>
                    <a:pt x="3545" y="8440"/>
                  </a:lnTo>
                  <a:lnTo>
                    <a:pt x="2235" y="7199"/>
                  </a:lnTo>
                  <a:lnTo>
                    <a:pt x="2952" y="6965"/>
                  </a:lnTo>
                  <a:close/>
                  <a:moveTo>
                    <a:pt x="7131" y="0"/>
                  </a:moveTo>
                  <a:lnTo>
                    <a:pt x="6827" y="1421"/>
                  </a:lnTo>
                  <a:lnTo>
                    <a:pt x="6786" y="1586"/>
                  </a:lnTo>
                  <a:lnTo>
                    <a:pt x="6745" y="1710"/>
                  </a:lnTo>
                  <a:lnTo>
                    <a:pt x="6717" y="1738"/>
                  </a:lnTo>
                  <a:lnTo>
                    <a:pt x="6689" y="1765"/>
                  </a:lnTo>
                  <a:lnTo>
                    <a:pt x="6662" y="1793"/>
                  </a:lnTo>
                  <a:lnTo>
                    <a:pt x="6538" y="1793"/>
                  </a:lnTo>
                  <a:lnTo>
                    <a:pt x="6427" y="1765"/>
                  </a:lnTo>
                  <a:lnTo>
                    <a:pt x="6276" y="1724"/>
                  </a:lnTo>
                  <a:lnTo>
                    <a:pt x="6096" y="1683"/>
                  </a:lnTo>
                  <a:lnTo>
                    <a:pt x="4552" y="1352"/>
                  </a:lnTo>
                  <a:lnTo>
                    <a:pt x="4524" y="1338"/>
                  </a:lnTo>
                  <a:lnTo>
                    <a:pt x="4497" y="1296"/>
                  </a:lnTo>
                  <a:lnTo>
                    <a:pt x="4442" y="1172"/>
                  </a:lnTo>
                  <a:lnTo>
                    <a:pt x="4386" y="1007"/>
                  </a:lnTo>
                  <a:lnTo>
                    <a:pt x="4317" y="800"/>
                  </a:lnTo>
                  <a:lnTo>
                    <a:pt x="4152" y="138"/>
                  </a:lnTo>
                  <a:lnTo>
                    <a:pt x="4097" y="152"/>
                  </a:lnTo>
                  <a:lnTo>
                    <a:pt x="4069" y="193"/>
                  </a:lnTo>
                  <a:lnTo>
                    <a:pt x="4055" y="235"/>
                  </a:lnTo>
                  <a:lnTo>
                    <a:pt x="4042" y="290"/>
                  </a:lnTo>
                  <a:lnTo>
                    <a:pt x="4042" y="359"/>
                  </a:lnTo>
                  <a:lnTo>
                    <a:pt x="4055" y="428"/>
                  </a:lnTo>
                  <a:lnTo>
                    <a:pt x="4097" y="607"/>
                  </a:lnTo>
                  <a:lnTo>
                    <a:pt x="4166" y="772"/>
                  </a:lnTo>
                  <a:lnTo>
                    <a:pt x="4235" y="952"/>
                  </a:lnTo>
                  <a:lnTo>
                    <a:pt x="4331" y="1186"/>
                  </a:lnTo>
                  <a:lnTo>
                    <a:pt x="4345" y="1255"/>
                  </a:lnTo>
                  <a:lnTo>
                    <a:pt x="4345" y="1310"/>
                  </a:lnTo>
                  <a:lnTo>
                    <a:pt x="4331" y="1352"/>
                  </a:lnTo>
                  <a:lnTo>
                    <a:pt x="4317" y="1393"/>
                  </a:lnTo>
                  <a:lnTo>
                    <a:pt x="4290" y="1434"/>
                  </a:lnTo>
                  <a:lnTo>
                    <a:pt x="4248" y="1462"/>
                  </a:lnTo>
                  <a:lnTo>
                    <a:pt x="4166" y="1517"/>
                  </a:lnTo>
                  <a:lnTo>
                    <a:pt x="4055" y="1559"/>
                  </a:lnTo>
                  <a:lnTo>
                    <a:pt x="3931" y="1600"/>
                  </a:lnTo>
                  <a:lnTo>
                    <a:pt x="3821" y="1641"/>
                  </a:lnTo>
                  <a:lnTo>
                    <a:pt x="3697" y="1683"/>
                  </a:lnTo>
                  <a:lnTo>
                    <a:pt x="2249" y="2345"/>
                  </a:lnTo>
                  <a:lnTo>
                    <a:pt x="2194" y="2358"/>
                  </a:lnTo>
                  <a:lnTo>
                    <a:pt x="2138" y="2358"/>
                  </a:lnTo>
                  <a:lnTo>
                    <a:pt x="2083" y="2345"/>
                  </a:lnTo>
                  <a:lnTo>
                    <a:pt x="2042" y="2317"/>
                  </a:lnTo>
                  <a:lnTo>
                    <a:pt x="1945" y="2234"/>
                  </a:lnTo>
                  <a:lnTo>
                    <a:pt x="1849" y="2110"/>
                  </a:lnTo>
                  <a:lnTo>
                    <a:pt x="1766" y="2000"/>
                  </a:lnTo>
                  <a:lnTo>
                    <a:pt x="1683" y="1890"/>
                  </a:lnTo>
                  <a:lnTo>
                    <a:pt x="1628" y="1848"/>
                  </a:lnTo>
                  <a:lnTo>
                    <a:pt x="1587" y="1821"/>
                  </a:lnTo>
                  <a:lnTo>
                    <a:pt x="1545" y="1807"/>
                  </a:lnTo>
                  <a:lnTo>
                    <a:pt x="1490" y="1807"/>
                  </a:lnTo>
                  <a:lnTo>
                    <a:pt x="1449" y="1821"/>
                  </a:lnTo>
                  <a:lnTo>
                    <a:pt x="1421" y="1848"/>
                  </a:lnTo>
                  <a:lnTo>
                    <a:pt x="1421" y="1890"/>
                  </a:lnTo>
                  <a:lnTo>
                    <a:pt x="1435" y="1931"/>
                  </a:lnTo>
                  <a:lnTo>
                    <a:pt x="1518" y="2041"/>
                  </a:lnTo>
                  <a:lnTo>
                    <a:pt x="1656" y="2165"/>
                  </a:lnTo>
                  <a:lnTo>
                    <a:pt x="1918" y="2400"/>
                  </a:lnTo>
                  <a:lnTo>
                    <a:pt x="2014" y="2483"/>
                  </a:lnTo>
                  <a:lnTo>
                    <a:pt x="2042" y="2510"/>
                  </a:lnTo>
                  <a:lnTo>
                    <a:pt x="2042" y="2524"/>
                  </a:lnTo>
                  <a:lnTo>
                    <a:pt x="1545" y="3779"/>
                  </a:lnTo>
                  <a:lnTo>
                    <a:pt x="1325" y="4331"/>
                  </a:lnTo>
                  <a:lnTo>
                    <a:pt x="1187" y="4661"/>
                  </a:lnTo>
                  <a:lnTo>
                    <a:pt x="1145" y="4772"/>
                  </a:lnTo>
                  <a:lnTo>
                    <a:pt x="1118" y="4799"/>
                  </a:lnTo>
                  <a:lnTo>
                    <a:pt x="1104" y="4813"/>
                  </a:lnTo>
                  <a:lnTo>
                    <a:pt x="828" y="4730"/>
                  </a:lnTo>
                  <a:lnTo>
                    <a:pt x="649" y="4689"/>
                  </a:lnTo>
                  <a:lnTo>
                    <a:pt x="470" y="4634"/>
                  </a:lnTo>
                  <a:lnTo>
                    <a:pt x="290" y="4606"/>
                  </a:lnTo>
                  <a:lnTo>
                    <a:pt x="139" y="4606"/>
                  </a:lnTo>
                  <a:lnTo>
                    <a:pt x="84" y="4620"/>
                  </a:lnTo>
                  <a:lnTo>
                    <a:pt x="42" y="4648"/>
                  </a:lnTo>
                  <a:lnTo>
                    <a:pt x="1" y="4675"/>
                  </a:lnTo>
                  <a:lnTo>
                    <a:pt x="1" y="4730"/>
                  </a:lnTo>
                  <a:lnTo>
                    <a:pt x="1035" y="4951"/>
                  </a:lnTo>
                  <a:lnTo>
                    <a:pt x="1077" y="4979"/>
                  </a:lnTo>
                  <a:lnTo>
                    <a:pt x="1118" y="5034"/>
                  </a:lnTo>
                  <a:lnTo>
                    <a:pt x="1159" y="5103"/>
                  </a:lnTo>
                  <a:lnTo>
                    <a:pt x="1187" y="5199"/>
                  </a:lnTo>
                  <a:lnTo>
                    <a:pt x="1256" y="5448"/>
                  </a:lnTo>
                  <a:lnTo>
                    <a:pt x="1311" y="5723"/>
                  </a:lnTo>
                  <a:lnTo>
                    <a:pt x="1394" y="6289"/>
                  </a:lnTo>
                  <a:lnTo>
                    <a:pt x="1449" y="6647"/>
                  </a:lnTo>
                  <a:lnTo>
                    <a:pt x="1518" y="6909"/>
                  </a:lnTo>
                  <a:lnTo>
                    <a:pt x="1545" y="7020"/>
                  </a:lnTo>
                  <a:lnTo>
                    <a:pt x="1545" y="7102"/>
                  </a:lnTo>
                  <a:lnTo>
                    <a:pt x="1532" y="7171"/>
                  </a:lnTo>
                  <a:lnTo>
                    <a:pt x="1518" y="7213"/>
                  </a:lnTo>
                  <a:lnTo>
                    <a:pt x="1490" y="7240"/>
                  </a:lnTo>
                  <a:lnTo>
                    <a:pt x="1408" y="7296"/>
                  </a:lnTo>
                  <a:lnTo>
                    <a:pt x="1283" y="7351"/>
                  </a:lnTo>
                  <a:lnTo>
                    <a:pt x="139" y="7709"/>
                  </a:lnTo>
                  <a:lnTo>
                    <a:pt x="153" y="7764"/>
                  </a:lnTo>
                  <a:lnTo>
                    <a:pt x="194" y="7792"/>
                  </a:lnTo>
                  <a:lnTo>
                    <a:pt x="249" y="7806"/>
                  </a:lnTo>
                  <a:lnTo>
                    <a:pt x="318" y="7820"/>
                  </a:lnTo>
                  <a:lnTo>
                    <a:pt x="401" y="7806"/>
                  </a:lnTo>
                  <a:lnTo>
                    <a:pt x="484" y="7792"/>
                  </a:lnTo>
                  <a:lnTo>
                    <a:pt x="690" y="7737"/>
                  </a:lnTo>
                  <a:lnTo>
                    <a:pt x="897" y="7668"/>
                  </a:lnTo>
                  <a:lnTo>
                    <a:pt x="1090" y="7585"/>
                  </a:lnTo>
                  <a:lnTo>
                    <a:pt x="1380" y="7475"/>
                  </a:lnTo>
                  <a:lnTo>
                    <a:pt x="1490" y="7433"/>
                  </a:lnTo>
                  <a:lnTo>
                    <a:pt x="1573" y="7420"/>
                  </a:lnTo>
                  <a:lnTo>
                    <a:pt x="1601" y="7420"/>
                  </a:lnTo>
                  <a:lnTo>
                    <a:pt x="1628" y="7447"/>
                  </a:lnTo>
                  <a:lnTo>
                    <a:pt x="1711" y="7530"/>
                  </a:lnTo>
                  <a:lnTo>
                    <a:pt x="1945" y="7889"/>
                  </a:lnTo>
                  <a:lnTo>
                    <a:pt x="2194" y="8233"/>
                  </a:lnTo>
                  <a:lnTo>
                    <a:pt x="2359" y="8454"/>
                  </a:lnTo>
                  <a:lnTo>
                    <a:pt x="2538" y="8454"/>
                  </a:lnTo>
                  <a:lnTo>
                    <a:pt x="2152" y="7902"/>
                  </a:lnTo>
                  <a:lnTo>
                    <a:pt x="1766" y="7351"/>
                  </a:lnTo>
                  <a:lnTo>
                    <a:pt x="1932" y="7296"/>
                  </a:lnTo>
                  <a:lnTo>
                    <a:pt x="1987" y="7282"/>
                  </a:lnTo>
                  <a:lnTo>
                    <a:pt x="2028" y="7282"/>
                  </a:lnTo>
                  <a:lnTo>
                    <a:pt x="2069" y="7296"/>
                  </a:lnTo>
                  <a:lnTo>
                    <a:pt x="2125" y="7309"/>
                  </a:lnTo>
                  <a:lnTo>
                    <a:pt x="2235" y="7420"/>
                  </a:lnTo>
                  <a:lnTo>
                    <a:pt x="2980" y="8123"/>
                  </a:lnTo>
                  <a:lnTo>
                    <a:pt x="3159" y="8261"/>
                  </a:lnTo>
                  <a:lnTo>
                    <a:pt x="3269" y="8357"/>
                  </a:lnTo>
                  <a:lnTo>
                    <a:pt x="3380" y="8454"/>
                  </a:lnTo>
                  <a:lnTo>
                    <a:pt x="3752" y="8454"/>
                  </a:lnTo>
                  <a:lnTo>
                    <a:pt x="3973" y="8220"/>
                  </a:lnTo>
                  <a:lnTo>
                    <a:pt x="5324" y="8413"/>
                  </a:lnTo>
                  <a:lnTo>
                    <a:pt x="5310" y="8454"/>
                  </a:lnTo>
                  <a:lnTo>
                    <a:pt x="5462" y="8454"/>
                  </a:lnTo>
                  <a:lnTo>
                    <a:pt x="5476" y="8440"/>
                  </a:lnTo>
                  <a:lnTo>
                    <a:pt x="5490" y="8454"/>
                  </a:lnTo>
                  <a:lnTo>
                    <a:pt x="5862" y="8454"/>
                  </a:lnTo>
                  <a:lnTo>
                    <a:pt x="5710" y="8385"/>
                  </a:lnTo>
                  <a:lnTo>
                    <a:pt x="5600" y="8302"/>
                  </a:lnTo>
                  <a:lnTo>
                    <a:pt x="5559" y="8261"/>
                  </a:lnTo>
                  <a:lnTo>
                    <a:pt x="5531" y="8220"/>
                  </a:lnTo>
                  <a:lnTo>
                    <a:pt x="5531" y="8178"/>
                  </a:lnTo>
                  <a:lnTo>
                    <a:pt x="5531" y="8137"/>
                  </a:lnTo>
                  <a:lnTo>
                    <a:pt x="6469" y="7902"/>
                  </a:lnTo>
                  <a:lnTo>
                    <a:pt x="6483" y="7916"/>
                  </a:lnTo>
                  <a:lnTo>
                    <a:pt x="6496" y="7944"/>
                  </a:lnTo>
                  <a:lnTo>
                    <a:pt x="6552" y="8082"/>
                  </a:lnTo>
                  <a:lnTo>
                    <a:pt x="6662" y="8454"/>
                  </a:lnTo>
                  <a:lnTo>
                    <a:pt x="6827" y="8454"/>
                  </a:lnTo>
                  <a:lnTo>
                    <a:pt x="6634" y="7861"/>
                  </a:lnTo>
                  <a:lnTo>
                    <a:pt x="7420" y="7723"/>
                  </a:lnTo>
                  <a:lnTo>
                    <a:pt x="7613" y="7696"/>
                  </a:lnTo>
                  <a:lnTo>
                    <a:pt x="7682" y="7696"/>
                  </a:lnTo>
                  <a:lnTo>
                    <a:pt x="7738" y="7709"/>
                  </a:lnTo>
                  <a:lnTo>
                    <a:pt x="7793" y="7737"/>
                  </a:lnTo>
                  <a:lnTo>
                    <a:pt x="7848" y="7778"/>
                  </a:lnTo>
                  <a:lnTo>
                    <a:pt x="8000" y="7902"/>
                  </a:lnTo>
                  <a:lnTo>
                    <a:pt x="7269" y="8454"/>
                  </a:lnTo>
                  <a:lnTo>
                    <a:pt x="7531" y="8454"/>
                  </a:lnTo>
                  <a:lnTo>
                    <a:pt x="7903" y="8178"/>
                  </a:lnTo>
                  <a:lnTo>
                    <a:pt x="8013" y="8109"/>
                  </a:lnTo>
                  <a:lnTo>
                    <a:pt x="8096" y="8082"/>
                  </a:lnTo>
                  <a:lnTo>
                    <a:pt x="8138" y="8068"/>
                  </a:lnTo>
                  <a:lnTo>
                    <a:pt x="8179" y="8082"/>
                  </a:lnTo>
                  <a:lnTo>
                    <a:pt x="8262" y="8123"/>
                  </a:lnTo>
                  <a:lnTo>
                    <a:pt x="8331" y="8178"/>
                  </a:lnTo>
                  <a:lnTo>
                    <a:pt x="8400" y="8261"/>
                  </a:lnTo>
                  <a:lnTo>
                    <a:pt x="8496" y="8344"/>
                  </a:lnTo>
                  <a:lnTo>
                    <a:pt x="8593" y="8440"/>
                  </a:lnTo>
                  <a:lnTo>
                    <a:pt x="8579" y="8454"/>
                  </a:lnTo>
                  <a:lnTo>
                    <a:pt x="8827" y="8454"/>
                  </a:lnTo>
                  <a:lnTo>
                    <a:pt x="8827" y="8440"/>
                  </a:lnTo>
                  <a:lnTo>
                    <a:pt x="8827" y="8371"/>
                  </a:lnTo>
                  <a:lnTo>
                    <a:pt x="8855" y="8289"/>
                  </a:lnTo>
                  <a:lnTo>
                    <a:pt x="8965" y="8082"/>
                  </a:lnTo>
                  <a:lnTo>
                    <a:pt x="9089" y="7889"/>
                  </a:lnTo>
                  <a:lnTo>
                    <a:pt x="9172" y="7737"/>
                  </a:lnTo>
                  <a:lnTo>
                    <a:pt x="9599" y="6896"/>
                  </a:lnTo>
                  <a:lnTo>
                    <a:pt x="9613" y="6868"/>
                  </a:lnTo>
                  <a:lnTo>
                    <a:pt x="9641" y="6840"/>
                  </a:lnTo>
                  <a:lnTo>
                    <a:pt x="9696" y="6827"/>
                  </a:lnTo>
                  <a:lnTo>
                    <a:pt x="9765" y="6813"/>
                  </a:lnTo>
                  <a:lnTo>
                    <a:pt x="9848" y="6827"/>
                  </a:lnTo>
                  <a:lnTo>
                    <a:pt x="10013" y="6882"/>
                  </a:lnTo>
                  <a:lnTo>
                    <a:pt x="10151" y="6923"/>
                  </a:lnTo>
                  <a:lnTo>
                    <a:pt x="9503" y="8454"/>
                  </a:lnTo>
                  <a:lnTo>
                    <a:pt x="9641" y="8454"/>
                  </a:lnTo>
                  <a:lnTo>
                    <a:pt x="9820" y="8054"/>
                  </a:lnTo>
                  <a:lnTo>
                    <a:pt x="9944" y="7806"/>
                  </a:lnTo>
                  <a:lnTo>
                    <a:pt x="9986" y="7696"/>
                  </a:lnTo>
                  <a:lnTo>
                    <a:pt x="10027" y="7558"/>
                  </a:lnTo>
                  <a:lnTo>
                    <a:pt x="10082" y="7406"/>
                  </a:lnTo>
                  <a:lnTo>
                    <a:pt x="10137" y="7268"/>
                  </a:lnTo>
                  <a:lnTo>
                    <a:pt x="10192" y="7144"/>
                  </a:lnTo>
                  <a:lnTo>
                    <a:pt x="10234" y="7089"/>
                  </a:lnTo>
                  <a:lnTo>
                    <a:pt x="10275" y="7047"/>
                  </a:lnTo>
                  <a:lnTo>
                    <a:pt x="10317" y="7020"/>
                  </a:lnTo>
                  <a:lnTo>
                    <a:pt x="10372" y="6992"/>
                  </a:lnTo>
                  <a:lnTo>
                    <a:pt x="10482" y="6992"/>
                  </a:lnTo>
                  <a:lnTo>
                    <a:pt x="10799" y="7075"/>
                  </a:lnTo>
                  <a:lnTo>
                    <a:pt x="11020" y="7144"/>
                  </a:lnTo>
                  <a:lnTo>
                    <a:pt x="11268" y="7199"/>
                  </a:lnTo>
                  <a:lnTo>
                    <a:pt x="11489" y="7240"/>
                  </a:lnTo>
                  <a:lnTo>
                    <a:pt x="11765" y="7240"/>
                  </a:lnTo>
                  <a:lnTo>
                    <a:pt x="11820" y="7213"/>
                  </a:lnTo>
                  <a:lnTo>
                    <a:pt x="11861" y="7185"/>
                  </a:lnTo>
                  <a:lnTo>
                    <a:pt x="11875" y="7130"/>
                  </a:lnTo>
                  <a:lnTo>
                    <a:pt x="10427" y="6827"/>
                  </a:lnTo>
                  <a:lnTo>
                    <a:pt x="10385" y="6799"/>
                  </a:lnTo>
                  <a:lnTo>
                    <a:pt x="10344" y="6772"/>
                  </a:lnTo>
                  <a:lnTo>
                    <a:pt x="10317" y="6716"/>
                  </a:lnTo>
                  <a:lnTo>
                    <a:pt x="10289" y="6647"/>
                  </a:lnTo>
                  <a:lnTo>
                    <a:pt x="10248" y="6482"/>
                  </a:lnTo>
                  <a:lnTo>
                    <a:pt x="10220" y="6289"/>
                  </a:lnTo>
                  <a:lnTo>
                    <a:pt x="10179" y="5903"/>
                  </a:lnTo>
                  <a:lnTo>
                    <a:pt x="10165" y="5627"/>
                  </a:lnTo>
                  <a:lnTo>
                    <a:pt x="10041" y="4827"/>
                  </a:lnTo>
                  <a:lnTo>
                    <a:pt x="10041" y="4730"/>
                  </a:lnTo>
                  <a:lnTo>
                    <a:pt x="10041" y="4703"/>
                  </a:lnTo>
                  <a:lnTo>
                    <a:pt x="10068" y="4689"/>
                  </a:lnTo>
                  <a:lnTo>
                    <a:pt x="10137" y="4661"/>
                  </a:lnTo>
                  <a:lnTo>
                    <a:pt x="10248" y="4620"/>
                  </a:lnTo>
                  <a:lnTo>
                    <a:pt x="11723" y="4151"/>
                  </a:lnTo>
                  <a:lnTo>
                    <a:pt x="11709" y="4110"/>
                  </a:lnTo>
                  <a:lnTo>
                    <a:pt x="11668" y="4068"/>
                  </a:lnTo>
                  <a:lnTo>
                    <a:pt x="11613" y="4055"/>
                  </a:lnTo>
                  <a:lnTo>
                    <a:pt x="11530" y="4055"/>
                  </a:lnTo>
                  <a:lnTo>
                    <a:pt x="11447" y="4068"/>
                  </a:lnTo>
                  <a:lnTo>
                    <a:pt x="11351" y="4082"/>
                  </a:lnTo>
                  <a:lnTo>
                    <a:pt x="11130" y="4151"/>
                  </a:lnTo>
                  <a:lnTo>
                    <a:pt x="10896" y="4220"/>
                  </a:lnTo>
                  <a:lnTo>
                    <a:pt x="10675" y="4303"/>
                  </a:lnTo>
                  <a:lnTo>
                    <a:pt x="10385" y="4413"/>
                  </a:lnTo>
                  <a:lnTo>
                    <a:pt x="10151" y="4510"/>
                  </a:lnTo>
                  <a:lnTo>
                    <a:pt x="10027" y="4537"/>
                  </a:lnTo>
                  <a:lnTo>
                    <a:pt x="9986" y="4537"/>
                  </a:lnTo>
                  <a:lnTo>
                    <a:pt x="9958" y="4524"/>
                  </a:lnTo>
                  <a:lnTo>
                    <a:pt x="9572" y="3848"/>
                  </a:lnTo>
                  <a:lnTo>
                    <a:pt x="9406" y="3613"/>
                  </a:lnTo>
                  <a:lnTo>
                    <a:pt x="9172" y="3255"/>
                  </a:lnTo>
                  <a:lnTo>
                    <a:pt x="9075" y="3076"/>
                  </a:lnTo>
                  <a:lnTo>
                    <a:pt x="8993" y="2910"/>
                  </a:lnTo>
                  <a:lnTo>
                    <a:pt x="8979" y="2827"/>
                  </a:lnTo>
                  <a:lnTo>
                    <a:pt x="8965" y="2758"/>
                  </a:lnTo>
                  <a:lnTo>
                    <a:pt x="8965" y="2717"/>
                  </a:lnTo>
                  <a:lnTo>
                    <a:pt x="8993" y="2676"/>
                  </a:lnTo>
                  <a:lnTo>
                    <a:pt x="10054" y="1490"/>
                  </a:lnTo>
                  <a:lnTo>
                    <a:pt x="10013" y="1462"/>
                  </a:lnTo>
                  <a:lnTo>
                    <a:pt x="9972" y="1462"/>
                  </a:lnTo>
                  <a:lnTo>
                    <a:pt x="9903" y="1476"/>
                  </a:lnTo>
                  <a:lnTo>
                    <a:pt x="9834" y="1517"/>
                  </a:lnTo>
                  <a:lnTo>
                    <a:pt x="9765" y="1572"/>
                  </a:lnTo>
                  <a:lnTo>
                    <a:pt x="9682" y="1641"/>
                  </a:lnTo>
                  <a:lnTo>
                    <a:pt x="9503" y="1821"/>
                  </a:lnTo>
                  <a:lnTo>
                    <a:pt x="9337" y="2014"/>
                  </a:lnTo>
                  <a:lnTo>
                    <a:pt x="9186" y="2207"/>
                  </a:lnTo>
                  <a:lnTo>
                    <a:pt x="8965" y="2469"/>
                  </a:lnTo>
                  <a:lnTo>
                    <a:pt x="8910" y="2524"/>
                  </a:lnTo>
                  <a:lnTo>
                    <a:pt x="8841" y="2565"/>
                  </a:lnTo>
                  <a:lnTo>
                    <a:pt x="8772" y="2579"/>
                  </a:lnTo>
                  <a:lnTo>
                    <a:pt x="8703" y="2593"/>
                  </a:lnTo>
                  <a:lnTo>
                    <a:pt x="8634" y="2593"/>
                  </a:lnTo>
                  <a:lnTo>
                    <a:pt x="8565" y="2579"/>
                  </a:lnTo>
                  <a:lnTo>
                    <a:pt x="8400" y="2538"/>
                  </a:lnTo>
                  <a:lnTo>
                    <a:pt x="8248" y="2469"/>
                  </a:lnTo>
                  <a:lnTo>
                    <a:pt x="8096" y="2386"/>
                  </a:lnTo>
                  <a:lnTo>
                    <a:pt x="7931" y="2303"/>
                  </a:lnTo>
                  <a:lnTo>
                    <a:pt x="7793" y="2234"/>
                  </a:lnTo>
                  <a:lnTo>
                    <a:pt x="6965" y="1903"/>
                  </a:lnTo>
                  <a:lnTo>
                    <a:pt x="6924" y="1876"/>
                  </a:lnTo>
                  <a:lnTo>
                    <a:pt x="6896" y="1834"/>
                  </a:lnTo>
                  <a:lnTo>
                    <a:pt x="6896" y="1793"/>
                  </a:lnTo>
                  <a:lnTo>
                    <a:pt x="6896" y="1752"/>
                  </a:lnTo>
                  <a:lnTo>
                    <a:pt x="6924" y="1655"/>
                  </a:lnTo>
                  <a:lnTo>
                    <a:pt x="6951" y="1559"/>
                  </a:lnTo>
                  <a:lnTo>
                    <a:pt x="7172" y="538"/>
                  </a:lnTo>
                  <a:lnTo>
                    <a:pt x="7227" y="386"/>
                  </a:lnTo>
                  <a:lnTo>
                    <a:pt x="7255" y="290"/>
                  </a:lnTo>
                  <a:lnTo>
                    <a:pt x="7269" y="193"/>
                  </a:lnTo>
                  <a:lnTo>
                    <a:pt x="7282" y="124"/>
                  </a:lnTo>
                  <a:lnTo>
                    <a:pt x="7269" y="55"/>
                  </a:lnTo>
                  <a:lnTo>
                    <a:pt x="7241" y="28"/>
                  </a:lnTo>
                  <a:lnTo>
                    <a:pt x="7214" y="14"/>
                  </a:lnTo>
                  <a:lnTo>
                    <a:pt x="7186" y="0"/>
                  </a:lnTo>
                  <a:close/>
                </a:path>
              </a:pathLst>
            </a:custGeom>
            <a:solidFill>
              <a:srgbClr val="417D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1" name="Shape 111"/>
            <p:cNvSpPr/>
            <p:nvPr/>
          </p:nvSpPr>
          <p:spPr>
            <a:xfrm>
              <a:off x="5616600" y="2361025"/>
              <a:ext cx="472025" cy="678175"/>
            </a:xfrm>
            <a:custGeom>
              <a:avLst/>
              <a:gdLst/>
              <a:ahLst/>
              <a:cxnLst/>
              <a:rect l="0" t="0" r="0" b="0"/>
              <a:pathLst>
                <a:path w="18881" h="27127" extrusionOk="0">
                  <a:moveTo>
                    <a:pt x="8993" y="979"/>
                  </a:moveTo>
                  <a:lnTo>
                    <a:pt x="12151" y="1986"/>
                  </a:lnTo>
                  <a:lnTo>
                    <a:pt x="12054" y="2179"/>
                  </a:lnTo>
                  <a:lnTo>
                    <a:pt x="12013" y="2289"/>
                  </a:lnTo>
                  <a:lnTo>
                    <a:pt x="11958" y="2372"/>
                  </a:lnTo>
                  <a:lnTo>
                    <a:pt x="11903" y="2455"/>
                  </a:lnTo>
                  <a:lnTo>
                    <a:pt x="11834" y="2524"/>
                  </a:lnTo>
                  <a:lnTo>
                    <a:pt x="11792" y="2538"/>
                  </a:lnTo>
                  <a:lnTo>
                    <a:pt x="11751" y="2551"/>
                  </a:lnTo>
                  <a:lnTo>
                    <a:pt x="11710" y="2565"/>
                  </a:lnTo>
                  <a:lnTo>
                    <a:pt x="11654" y="2551"/>
                  </a:lnTo>
                  <a:lnTo>
                    <a:pt x="10110" y="2317"/>
                  </a:lnTo>
                  <a:lnTo>
                    <a:pt x="9875" y="2303"/>
                  </a:lnTo>
                  <a:lnTo>
                    <a:pt x="9531" y="2276"/>
                  </a:lnTo>
                  <a:lnTo>
                    <a:pt x="9365" y="2262"/>
                  </a:lnTo>
                  <a:lnTo>
                    <a:pt x="9200" y="2234"/>
                  </a:lnTo>
                  <a:lnTo>
                    <a:pt x="9075" y="2193"/>
                  </a:lnTo>
                  <a:lnTo>
                    <a:pt x="9034" y="2165"/>
                  </a:lnTo>
                  <a:lnTo>
                    <a:pt x="8993" y="2138"/>
                  </a:lnTo>
                  <a:lnTo>
                    <a:pt x="8979" y="2110"/>
                  </a:lnTo>
                  <a:lnTo>
                    <a:pt x="8965" y="2069"/>
                  </a:lnTo>
                  <a:lnTo>
                    <a:pt x="8951" y="1931"/>
                  </a:lnTo>
                  <a:lnTo>
                    <a:pt x="8938" y="1765"/>
                  </a:lnTo>
                  <a:lnTo>
                    <a:pt x="8951" y="1586"/>
                  </a:lnTo>
                  <a:lnTo>
                    <a:pt x="8979" y="1227"/>
                  </a:lnTo>
                  <a:lnTo>
                    <a:pt x="8993" y="979"/>
                  </a:lnTo>
                  <a:close/>
                  <a:moveTo>
                    <a:pt x="8744" y="1007"/>
                  </a:moveTo>
                  <a:lnTo>
                    <a:pt x="8758" y="1241"/>
                  </a:lnTo>
                  <a:lnTo>
                    <a:pt x="8786" y="1572"/>
                  </a:lnTo>
                  <a:lnTo>
                    <a:pt x="8800" y="1751"/>
                  </a:lnTo>
                  <a:lnTo>
                    <a:pt x="8800" y="1903"/>
                  </a:lnTo>
                  <a:lnTo>
                    <a:pt x="8772" y="2027"/>
                  </a:lnTo>
                  <a:lnTo>
                    <a:pt x="8758" y="2069"/>
                  </a:lnTo>
                  <a:lnTo>
                    <a:pt x="8744" y="2110"/>
                  </a:lnTo>
                  <a:lnTo>
                    <a:pt x="8676" y="2151"/>
                  </a:lnTo>
                  <a:lnTo>
                    <a:pt x="8579" y="2179"/>
                  </a:lnTo>
                  <a:lnTo>
                    <a:pt x="8455" y="2220"/>
                  </a:lnTo>
                  <a:lnTo>
                    <a:pt x="8317" y="2248"/>
                  </a:lnTo>
                  <a:lnTo>
                    <a:pt x="8041" y="2289"/>
                  </a:lnTo>
                  <a:lnTo>
                    <a:pt x="7848" y="2317"/>
                  </a:lnTo>
                  <a:lnTo>
                    <a:pt x="6303" y="2717"/>
                  </a:lnTo>
                  <a:lnTo>
                    <a:pt x="6221" y="2731"/>
                  </a:lnTo>
                  <a:lnTo>
                    <a:pt x="6110" y="2731"/>
                  </a:lnTo>
                  <a:lnTo>
                    <a:pt x="6055" y="2717"/>
                  </a:lnTo>
                  <a:lnTo>
                    <a:pt x="6014" y="2689"/>
                  </a:lnTo>
                  <a:lnTo>
                    <a:pt x="5972" y="2662"/>
                  </a:lnTo>
                  <a:lnTo>
                    <a:pt x="5904" y="2593"/>
                  </a:lnTo>
                  <a:lnTo>
                    <a:pt x="5848" y="2496"/>
                  </a:lnTo>
                  <a:lnTo>
                    <a:pt x="5793" y="2372"/>
                  </a:lnTo>
                  <a:lnTo>
                    <a:pt x="5738" y="2248"/>
                  </a:lnTo>
                  <a:lnTo>
                    <a:pt x="5669" y="2124"/>
                  </a:lnTo>
                  <a:lnTo>
                    <a:pt x="8744" y="1007"/>
                  </a:lnTo>
                  <a:close/>
                  <a:moveTo>
                    <a:pt x="8717" y="2358"/>
                  </a:moveTo>
                  <a:lnTo>
                    <a:pt x="8717" y="3544"/>
                  </a:lnTo>
                  <a:lnTo>
                    <a:pt x="7834" y="3737"/>
                  </a:lnTo>
                  <a:lnTo>
                    <a:pt x="6924" y="3917"/>
                  </a:lnTo>
                  <a:lnTo>
                    <a:pt x="6855" y="3930"/>
                  </a:lnTo>
                  <a:lnTo>
                    <a:pt x="6786" y="3917"/>
                  </a:lnTo>
                  <a:lnTo>
                    <a:pt x="6717" y="3903"/>
                  </a:lnTo>
                  <a:lnTo>
                    <a:pt x="6662" y="3861"/>
                  </a:lnTo>
                  <a:lnTo>
                    <a:pt x="6607" y="3820"/>
                  </a:lnTo>
                  <a:lnTo>
                    <a:pt x="6552" y="3751"/>
                  </a:lnTo>
                  <a:lnTo>
                    <a:pt x="6455" y="3627"/>
                  </a:lnTo>
                  <a:lnTo>
                    <a:pt x="6372" y="3462"/>
                  </a:lnTo>
                  <a:lnTo>
                    <a:pt x="6303" y="3296"/>
                  </a:lnTo>
                  <a:lnTo>
                    <a:pt x="6235" y="3144"/>
                  </a:lnTo>
                  <a:lnTo>
                    <a:pt x="6166" y="3006"/>
                  </a:lnTo>
                  <a:lnTo>
                    <a:pt x="7448" y="2689"/>
                  </a:lnTo>
                  <a:lnTo>
                    <a:pt x="8717" y="2358"/>
                  </a:lnTo>
                  <a:close/>
                  <a:moveTo>
                    <a:pt x="8993" y="2400"/>
                  </a:moveTo>
                  <a:lnTo>
                    <a:pt x="11668" y="2827"/>
                  </a:lnTo>
                  <a:lnTo>
                    <a:pt x="10979" y="4027"/>
                  </a:lnTo>
                  <a:lnTo>
                    <a:pt x="9200" y="3599"/>
                  </a:lnTo>
                  <a:lnTo>
                    <a:pt x="9131" y="3572"/>
                  </a:lnTo>
                  <a:lnTo>
                    <a:pt x="9075" y="3530"/>
                  </a:lnTo>
                  <a:lnTo>
                    <a:pt x="9034" y="3475"/>
                  </a:lnTo>
                  <a:lnTo>
                    <a:pt x="9007" y="3420"/>
                  </a:lnTo>
                  <a:lnTo>
                    <a:pt x="8979" y="3351"/>
                  </a:lnTo>
                  <a:lnTo>
                    <a:pt x="8965" y="3268"/>
                  </a:lnTo>
                  <a:lnTo>
                    <a:pt x="8951" y="3103"/>
                  </a:lnTo>
                  <a:lnTo>
                    <a:pt x="8951" y="2924"/>
                  </a:lnTo>
                  <a:lnTo>
                    <a:pt x="8979" y="2731"/>
                  </a:lnTo>
                  <a:lnTo>
                    <a:pt x="8993" y="2551"/>
                  </a:lnTo>
                  <a:lnTo>
                    <a:pt x="8993" y="2400"/>
                  </a:lnTo>
                  <a:close/>
                  <a:moveTo>
                    <a:pt x="5435" y="2220"/>
                  </a:moveTo>
                  <a:lnTo>
                    <a:pt x="5559" y="2413"/>
                  </a:lnTo>
                  <a:lnTo>
                    <a:pt x="5628" y="2510"/>
                  </a:lnTo>
                  <a:lnTo>
                    <a:pt x="5697" y="2620"/>
                  </a:lnTo>
                  <a:lnTo>
                    <a:pt x="5752" y="2717"/>
                  </a:lnTo>
                  <a:lnTo>
                    <a:pt x="5766" y="2813"/>
                  </a:lnTo>
                  <a:lnTo>
                    <a:pt x="5766" y="2869"/>
                  </a:lnTo>
                  <a:lnTo>
                    <a:pt x="5752" y="2910"/>
                  </a:lnTo>
                  <a:lnTo>
                    <a:pt x="5724" y="2937"/>
                  </a:lnTo>
                  <a:lnTo>
                    <a:pt x="5683" y="2979"/>
                  </a:lnTo>
                  <a:lnTo>
                    <a:pt x="4428" y="3861"/>
                  </a:lnTo>
                  <a:lnTo>
                    <a:pt x="3380" y="4592"/>
                  </a:lnTo>
                  <a:lnTo>
                    <a:pt x="3366" y="4606"/>
                  </a:lnTo>
                  <a:lnTo>
                    <a:pt x="3325" y="4592"/>
                  </a:lnTo>
                  <a:lnTo>
                    <a:pt x="3200" y="4551"/>
                  </a:lnTo>
                  <a:lnTo>
                    <a:pt x="3049" y="4468"/>
                  </a:lnTo>
                  <a:lnTo>
                    <a:pt x="2883" y="4358"/>
                  </a:lnTo>
                  <a:lnTo>
                    <a:pt x="2345" y="4013"/>
                  </a:lnTo>
                  <a:lnTo>
                    <a:pt x="5435" y="2220"/>
                  </a:lnTo>
                  <a:close/>
                  <a:moveTo>
                    <a:pt x="12372" y="2110"/>
                  </a:moveTo>
                  <a:lnTo>
                    <a:pt x="14978" y="4261"/>
                  </a:lnTo>
                  <a:lnTo>
                    <a:pt x="14813" y="4358"/>
                  </a:lnTo>
                  <a:lnTo>
                    <a:pt x="14592" y="4510"/>
                  </a:lnTo>
                  <a:lnTo>
                    <a:pt x="14482" y="4579"/>
                  </a:lnTo>
                  <a:lnTo>
                    <a:pt x="14385" y="4620"/>
                  </a:lnTo>
                  <a:lnTo>
                    <a:pt x="14288" y="4634"/>
                  </a:lnTo>
                  <a:lnTo>
                    <a:pt x="14261" y="4634"/>
                  </a:lnTo>
                  <a:lnTo>
                    <a:pt x="14233" y="4606"/>
                  </a:lnTo>
                  <a:lnTo>
                    <a:pt x="13309" y="3806"/>
                  </a:lnTo>
                  <a:lnTo>
                    <a:pt x="12234" y="2869"/>
                  </a:lnTo>
                  <a:lnTo>
                    <a:pt x="12151" y="2772"/>
                  </a:lnTo>
                  <a:lnTo>
                    <a:pt x="12123" y="2731"/>
                  </a:lnTo>
                  <a:lnTo>
                    <a:pt x="12096" y="2689"/>
                  </a:lnTo>
                  <a:lnTo>
                    <a:pt x="12096" y="2648"/>
                  </a:lnTo>
                  <a:lnTo>
                    <a:pt x="12096" y="2606"/>
                  </a:lnTo>
                  <a:lnTo>
                    <a:pt x="12123" y="2524"/>
                  </a:lnTo>
                  <a:lnTo>
                    <a:pt x="12165" y="2427"/>
                  </a:lnTo>
                  <a:lnTo>
                    <a:pt x="12234" y="2344"/>
                  </a:lnTo>
                  <a:lnTo>
                    <a:pt x="12303" y="2234"/>
                  </a:lnTo>
                  <a:lnTo>
                    <a:pt x="12372" y="2110"/>
                  </a:lnTo>
                  <a:close/>
                  <a:moveTo>
                    <a:pt x="5945" y="3117"/>
                  </a:moveTo>
                  <a:lnTo>
                    <a:pt x="6483" y="4055"/>
                  </a:lnTo>
                  <a:lnTo>
                    <a:pt x="4924" y="4785"/>
                  </a:lnTo>
                  <a:lnTo>
                    <a:pt x="4704" y="4882"/>
                  </a:lnTo>
                  <a:lnTo>
                    <a:pt x="4524" y="4965"/>
                  </a:lnTo>
                  <a:lnTo>
                    <a:pt x="4387" y="5006"/>
                  </a:lnTo>
                  <a:lnTo>
                    <a:pt x="4262" y="5020"/>
                  </a:lnTo>
                  <a:lnTo>
                    <a:pt x="4138" y="5006"/>
                  </a:lnTo>
                  <a:lnTo>
                    <a:pt x="4000" y="4951"/>
                  </a:lnTo>
                  <a:lnTo>
                    <a:pt x="3835" y="4868"/>
                  </a:lnTo>
                  <a:lnTo>
                    <a:pt x="3614" y="4744"/>
                  </a:lnTo>
                  <a:lnTo>
                    <a:pt x="5945" y="3117"/>
                  </a:lnTo>
                  <a:close/>
                  <a:moveTo>
                    <a:pt x="8717" y="3806"/>
                  </a:moveTo>
                  <a:lnTo>
                    <a:pt x="8717" y="4951"/>
                  </a:lnTo>
                  <a:lnTo>
                    <a:pt x="8096" y="5061"/>
                  </a:lnTo>
                  <a:lnTo>
                    <a:pt x="7448" y="5172"/>
                  </a:lnTo>
                  <a:lnTo>
                    <a:pt x="7434" y="5172"/>
                  </a:lnTo>
                  <a:lnTo>
                    <a:pt x="7393" y="5144"/>
                  </a:lnTo>
                  <a:lnTo>
                    <a:pt x="7310" y="5047"/>
                  </a:lnTo>
                  <a:lnTo>
                    <a:pt x="7227" y="4910"/>
                  </a:lnTo>
                  <a:lnTo>
                    <a:pt x="7131" y="4744"/>
                  </a:lnTo>
                  <a:lnTo>
                    <a:pt x="6965" y="4413"/>
                  </a:lnTo>
                  <a:lnTo>
                    <a:pt x="6841" y="4206"/>
                  </a:lnTo>
                  <a:lnTo>
                    <a:pt x="8717" y="3806"/>
                  </a:lnTo>
                  <a:close/>
                  <a:moveTo>
                    <a:pt x="8993" y="3806"/>
                  </a:moveTo>
                  <a:lnTo>
                    <a:pt x="10841" y="4261"/>
                  </a:lnTo>
                  <a:lnTo>
                    <a:pt x="10248" y="5282"/>
                  </a:lnTo>
                  <a:lnTo>
                    <a:pt x="9034" y="4965"/>
                  </a:lnTo>
                  <a:lnTo>
                    <a:pt x="9020" y="4951"/>
                  </a:lnTo>
                  <a:lnTo>
                    <a:pt x="9007" y="4923"/>
                  </a:lnTo>
                  <a:lnTo>
                    <a:pt x="8979" y="4799"/>
                  </a:lnTo>
                  <a:lnTo>
                    <a:pt x="8979" y="4634"/>
                  </a:lnTo>
                  <a:lnTo>
                    <a:pt x="8979" y="4441"/>
                  </a:lnTo>
                  <a:lnTo>
                    <a:pt x="8993" y="3806"/>
                  </a:lnTo>
                  <a:close/>
                  <a:moveTo>
                    <a:pt x="11916" y="2924"/>
                  </a:moveTo>
                  <a:lnTo>
                    <a:pt x="14040" y="4799"/>
                  </a:lnTo>
                  <a:lnTo>
                    <a:pt x="12992" y="5406"/>
                  </a:lnTo>
                  <a:lnTo>
                    <a:pt x="11379" y="4248"/>
                  </a:lnTo>
                  <a:lnTo>
                    <a:pt x="11323" y="4206"/>
                  </a:lnTo>
                  <a:lnTo>
                    <a:pt x="11296" y="4137"/>
                  </a:lnTo>
                  <a:lnTo>
                    <a:pt x="11282" y="4068"/>
                  </a:lnTo>
                  <a:lnTo>
                    <a:pt x="11296" y="3986"/>
                  </a:lnTo>
                  <a:lnTo>
                    <a:pt x="11310" y="3903"/>
                  </a:lnTo>
                  <a:lnTo>
                    <a:pt x="11351" y="3806"/>
                  </a:lnTo>
                  <a:lnTo>
                    <a:pt x="11448" y="3613"/>
                  </a:lnTo>
                  <a:lnTo>
                    <a:pt x="11572" y="3420"/>
                  </a:lnTo>
                  <a:lnTo>
                    <a:pt x="11696" y="3227"/>
                  </a:lnTo>
                  <a:lnTo>
                    <a:pt x="11820" y="3062"/>
                  </a:lnTo>
                  <a:lnTo>
                    <a:pt x="11916" y="2924"/>
                  </a:lnTo>
                  <a:close/>
                  <a:moveTo>
                    <a:pt x="11075" y="4358"/>
                  </a:moveTo>
                  <a:lnTo>
                    <a:pt x="12744" y="5544"/>
                  </a:lnTo>
                  <a:lnTo>
                    <a:pt x="11930" y="6013"/>
                  </a:lnTo>
                  <a:lnTo>
                    <a:pt x="10496" y="5378"/>
                  </a:lnTo>
                  <a:lnTo>
                    <a:pt x="11075" y="4358"/>
                  </a:lnTo>
                  <a:close/>
                  <a:moveTo>
                    <a:pt x="8993" y="5227"/>
                  </a:moveTo>
                  <a:lnTo>
                    <a:pt x="10110" y="5516"/>
                  </a:lnTo>
                  <a:lnTo>
                    <a:pt x="9668" y="6289"/>
                  </a:lnTo>
                  <a:lnTo>
                    <a:pt x="9282" y="6302"/>
                  </a:lnTo>
                  <a:lnTo>
                    <a:pt x="9172" y="6289"/>
                  </a:lnTo>
                  <a:lnTo>
                    <a:pt x="9089" y="6289"/>
                  </a:lnTo>
                  <a:lnTo>
                    <a:pt x="9020" y="6261"/>
                  </a:lnTo>
                  <a:lnTo>
                    <a:pt x="8993" y="6247"/>
                  </a:lnTo>
                  <a:lnTo>
                    <a:pt x="8993" y="6234"/>
                  </a:lnTo>
                  <a:lnTo>
                    <a:pt x="8993" y="5227"/>
                  </a:lnTo>
                  <a:close/>
                  <a:moveTo>
                    <a:pt x="6579" y="4372"/>
                  </a:moveTo>
                  <a:lnTo>
                    <a:pt x="6648" y="4386"/>
                  </a:lnTo>
                  <a:lnTo>
                    <a:pt x="6703" y="4427"/>
                  </a:lnTo>
                  <a:lnTo>
                    <a:pt x="6772" y="4482"/>
                  </a:lnTo>
                  <a:lnTo>
                    <a:pt x="6814" y="4537"/>
                  </a:lnTo>
                  <a:lnTo>
                    <a:pt x="6869" y="4606"/>
                  </a:lnTo>
                  <a:lnTo>
                    <a:pt x="6952" y="4772"/>
                  </a:lnTo>
                  <a:lnTo>
                    <a:pt x="7034" y="4951"/>
                  </a:lnTo>
                  <a:lnTo>
                    <a:pt x="7117" y="5144"/>
                  </a:lnTo>
                  <a:lnTo>
                    <a:pt x="7214" y="5310"/>
                  </a:lnTo>
                  <a:lnTo>
                    <a:pt x="7131" y="5447"/>
                  </a:lnTo>
                  <a:lnTo>
                    <a:pt x="7034" y="5613"/>
                  </a:lnTo>
                  <a:lnTo>
                    <a:pt x="6938" y="5806"/>
                  </a:lnTo>
                  <a:lnTo>
                    <a:pt x="6828" y="5999"/>
                  </a:lnTo>
                  <a:lnTo>
                    <a:pt x="6703" y="6151"/>
                  </a:lnTo>
                  <a:lnTo>
                    <a:pt x="6634" y="6220"/>
                  </a:lnTo>
                  <a:lnTo>
                    <a:pt x="6579" y="6275"/>
                  </a:lnTo>
                  <a:lnTo>
                    <a:pt x="6510" y="6316"/>
                  </a:lnTo>
                  <a:lnTo>
                    <a:pt x="6455" y="6330"/>
                  </a:lnTo>
                  <a:lnTo>
                    <a:pt x="6386" y="6330"/>
                  </a:lnTo>
                  <a:lnTo>
                    <a:pt x="6317" y="6316"/>
                  </a:lnTo>
                  <a:lnTo>
                    <a:pt x="4497" y="5254"/>
                  </a:lnTo>
                  <a:lnTo>
                    <a:pt x="6317" y="4413"/>
                  </a:lnTo>
                  <a:lnTo>
                    <a:pt x="6414" y="4386"/>
                  </a:lnTo>
                  <a:lnTo>
                    <a:pt x="6497" y="4372"/>
                  </a:lnTo>
                  <a:close/>
                  <a:moveTo>
                    <a:pt x="8717" y="5213"/>
                  </a:moveTo>
                  <a:lnTo>
                    <a:pt x="8717" y="6316"/>
                  </a:lnTo>
                  <a:lnTo>
                    <a:pt x="8538" y="6371"/>
                  </a:lnTo>
                  <a:lnTo>
                    <a:pt x="8455" y="6413"/>
                  </a:lnTo>
                  <a:lnTo>
                    <a:pt x="8372" y="6427"/>
                  </a:lnTo>
                  <a:lnTo>
                    <a:pt x="8289" y="6440"/>
                  </a:lnTo>
                  <a:lnTo>
                    <a:pt x="8207" y="6440"/>
                  </a:lnTo>
                  <a:lnTo>
                    <a:pt x="8138" y="6399"/>
                  </a:lnTo>
                  <a:lnTo>
                    <a:pt x="8110" y="6371"/>
                  </a:lnTo>
                  <a:lnTo>
                    <a:pt x="8083" y="6330"/>
                  </a:lnTo>
                  <a:lnTo>
                    <a:pt x="7545" y="5420"/>
                  </a:lnTo>
                  <a:lnTo>
                    <a:pt x="8717" y="5213"/>
                  </a:lnTo>
                  <a:close/>
                  <a:moveTo>
                    <a:pt x="10427" y="5641"/>
                  </a:moveTo>
                  <a:lnTo>
                    <a:pt x="10482" y="5654"/>
                  </a:lnTo>
                  <a:lnTo>
                    <a:pt x="11654" y="6178"/>
                  </a:lnTo>
                  <a:lnTo>
                    <a:pt x="10689" y="6730"/>
                  </a:lnTo>
                  <a:lnTo>
                    <a:pt x="9931" y="6358"/>
                  </a:lnTo>
                  <a:lnTo>
                    <a:pt x="10027" y="6151"/>
                  </a:lnTo>
                  <a:lnTo>
                    <a:pt x="10151" y="5889"/>
                  </a:lnTo>
                  <a:lnTo>
                    <a:pt x="10234" y="5778"/>
                  </a:lnTo>
                  <a:lnTo>
                    <a:pt x="10303" y="5696"/>
                  </a:lnTo>
                  <a:lnTo>
                    <a:pt x="10344" y="5654"/>
                  </a:lnTo>
                  <a:lnTo>
                    <a:pt x="10386" y="5641"/>
                  </a:lnTo>
                  <a:close/>
                  <a:moveTo>
                    <a:pt x="7352" y="5558"/>
                  </a:moveTo>
                  <a:lnTo>
                    <a:pt x="7945" y="6592"/>
                  </a:lnTo>
                  <a:lnTo>
                    <a:pt x="7779" y="6771"/>
                  </a:lnTo>
                  <a:lnTo>
                    <a:pt x="7696" y="6840"/>
                  </a:lnTo>
                  <a:lnTo>
                    <a:pt x="7627" y="6882"/>
                  </a:lnTo>
                  <a:lnTo>
                    <a:pt x="7572" y="6909"/>
                  </a:lnTo>
                  <a:lnTo>
                    <a:pt x="7503" y="6923"/>
                  </a:lnTo>
                  <a:lnTo>
                    <a:pt x="7379" y="6923"/>
                  </a:lnTo>
                  <a:lnTo>
                    <a:pt x="7310" y="6895"/>
                  </a:lnTo>
                  <a:lnTo>
                    <a:pt x="7255" y="6868"/>
                  </a:lnTo>
                  <a:lnTo>
                    <a:pt x="7103" y="6785"/>
                  </a:lnTo>
                  <a:lnTo>
                    <a:pt x="6924" y="6661"/>
                  </a:lnTo>
                  <a:lnTo>
                    <a:pt x="6703" y="6537"/>
                  </a:lnTo>
                  <a:lnTo>
                    <a:pt x="7352" y="5558"/>
                  </a:lnTo>
                  <a:close/>
                  <a:moveTo>
                    <a:pt x="8717" y="6578"/>
                  </a:moveTo>
                  <a:lnTo>
                    <a:pt x="8717" y="7447"/>
                  </a:lnTo>
                  <a:lnTo>
                    <a:pt x="8620" y="7254"/>
                  </a:lnTo>
                  <a:lnTo>
                    <a:pt x="8510" y="7075"/>
                  </a:lnTo>
                  <a:lnTo>
                    <a:pt x="8276" y="6689"/>
                  </a:lnTo>
                  <a:lnTo>
                    <a:pt x="8386" y="6661"/>
                  </a:lnTo>
                  <a:lnTo>
                    <a:pt x="8510" y="6620"/>
                  </a:lnTo>
                  <a:lnTo>
                    <a:pt x="8717" y="6578"/>
                  </a:lnTo>
                  <a:close/>
                  <a:moveTo>
                    <a:pt x="9531" y="6537"/>
                  </a:moveTo>
                  <a:lnTo>
                    <a:pt x="8993" y="7447"/>
                  </a:lnTo>
                  <a:lnTo>
                    <a:pt x="8993" y="7213"/>
                  </a:lnTo>
                  <a:lnTo>
                    <a:pt x="8979" y="7020"/>
                  </a:lnTo>
                  <a:lnTo>
                    <a:pt x="8979" y="6868"/>
                  </a:lnTo>
                  <a:lnTo>
                    <a:pt x="8979" y="6799"/>
                  </a:lnTo>
                  <a:lnTo>
                    <a:pt x="8993" y="6744"/>
                  </a:lnTo>
                  <a:lnTo>
                    <a:pt x="9007" y="6689"/>
                  </a:lnTo>
                  <a:lnTo>
                    <a:pt x="9048" y="6647"/>
                  </a:lnTo>
                  <a:lnTo>
                    <a:pt x="9089" y="6620"/>
                  </a:lnTo>
                  <a:lnTo>
                    <a:pt x="9144" y="6592"/>
                  </a:lnTo>
                  <a:lnTo>
                    <a:pt x="9213" y="6565"/>
                  </a:lnTo>
                  <a:lnTo>
                    <a:pt x="9296" y="6551"/>
                  </a:lnTo>
                  <a:lnTo>
                    <a:pt x="9531" y="6537"/>
                  </a:lnTo>
                  <a:close/>
                  <a:moveTo>
                    <a:pt x="8083" y="6827"/>
                  </a:moveTo>
                  <a:lnTo>
                    <a:pt x="8524" y="7585"/>
                  </a:lnTo>
                  <a:lnTo>
                    <a:pt x="7793" y="7158"/>
                  </a:lnTo>
                  <a:lnTo>
                    <a:pt x="7848" y="7075"/>
                  </a:lnTo>
                  <a:lnTo>
                    <a:pt x="7931" y="6992"/>
                  </a:lnTo>
                  <a:lnTo>
                    <a:pt x="8083" y="6827"/>
                  </a:lnTo>
                  <a:close/>
                  <a:moveTo>
                    <a:pt x="9862" y="6620"/>
                  </a:moveTo>
                  <a:lnTo>
                    <a:pt x="9958" y="6633"/>
                  </a:lnTo>
                  <a:lnTo>
                    <a:pt x="10055" y="6661"/>
                  </a:lnTo>
                  <a:lnTo>
                    <a:pt x="10151" y="6716"/>
                  </a:lnTo>
                  <a:lnTo>
                    <a:pt x="10248" y="6771"/>
                  </a:lnTo>
                  <a:lnTo>
                    <a:pt x="10427" y="6882"/>
                  </a:lnTo>
                  <a:lnTo>
                    <a:pt x="9227" y="7585"/>
                  </a:lnTo>
                  <a:lnTo>
                    <a:pt x="9724" y="6702"/>
                  </a:lnTo>
                  <a:lnTo>
                    <a:pt x="9751" y="6661"/>
                  </a:lnTo>
                  <a:lnTo>
                    <a:pt x="9793" y="6633"/>
                  </a:lnTo>
                  <a:lnTo>
                    <a:pt x="9820" y="6620"/>
                  </a:lnTo>
                  <a:close/>
                  <a:moveTo>
                    <a:pt x="3449" y="4937"/>
                  </a:moveTo>
                  <a:lnTo>
                    <a:pt x="4083" y="5296"/>
                  </a:lnTo>
                  <a:lnTo>
                    <a:pt x="3656" y="7364"/>
                  </a:lnTo>
                  <a:lnTo>
                    <a:pt x="3628" y="7516"/>
                  </a:lnTo>
                  <a:lnTo>
                    <a:pt x="3614" y="7654"/>
                  </a:lnTo>
                  <a:lnTo>
                    <a:pt x="3587" y="7695"/>
                  </a:lnTo>
                  <a:lnTo>
                    <a:pt x="3559" y="7737"/>
                  </a:lnTo>
                  <a:lnTo>
                    <a:pt x="3504" y="7764"/>
                  </a:lnTo>
                  <a:lnTo>
                    <a:pt x="3435" y="7778"/>
                  </a:lnTo>
                  <a:lnTo>
                    <a:pt x="2276" y="7778"/>
                  </a:lnTo>
                  <a:lnTo>
                    <a:pt x="3449" y="4937"/>
                  </a:lnTo>
                  <a:close/>
                  <a:moveTo>
                    <a:pt x="7683" y="7447"/>
                  </a:moveTo>
                  <a:lnTo>
                    <a:pt x="7752" y="7461"/>
                  </a:lnTo>
                  <a:lnTo>
                    <a:pt x="7820" y="7475"/>
                  </a:lnTo>
                  <a:lnTo>
                    <a:pt x="7972" y="7544"/>
                  </a:lnTo>
                  <a:lnTo>
                    <a:pt x="8386" y="7778"/>
                  </a:lnTo>
                  <a:lnTo>
                    <a:pt x="7034" y="7778"/>
                  </a:lnTo>
                  <a:lnTo>
                    <a:pt x="7255" y="7626"/>
                  </a:lnTo>
                  <a:lnTo>
                    <a:pt x="7421" y="7516"/>
                  </a:lnTo>
                  <a:lnTo>
                    <a:pt x="7489" y="7475"/>
                  </a:lnTo>
                  <a:lnTo>
                    <a:pt x="7558" y="7461"/>
                  </a:lnTo>
                  <a:lnTo>
                    <a:pt x="7627" y="7447"/>
                  </a:lnTo>
                  <a:close/>
                  <a:moveTo>
                    <a:pt x="10648" y="7033"/>
                  </a:moveTo>
                  <a:lnTo>
                    <a:pt x="10841" y="7420"/>
                  </a:lnTo>
                  <a:lnTo>
                    <a:pt x="11034" y="7778"/>
                  </a:lnTo>
                  <a:lnTo>
                    <a:pt x="9351" y="7778"/>
                  </a:lnTo>
                  <a:lnTo>
                    <a:pt x="9668" y="7599"/>
                  </a:lnTo>
                  <a:lnTo>
                    <a:pt x="9999" y="7420"/>
                  </a:lnTo>
                  <a:lnTo>
                    <a:pt x="10648" y="7033"/>
                  </a:lnTo>
                  <a:close/>
                  <a:moveTo>
                    <a:pt x="14151" y="5020"/>
                  </a:moveTo>
                  <a:lnTo>
                    <a:pt x="14537" y="6413"/>
                  </a:lnTo>
                  <a:lnTo>
                    <a:pt x="14937" y="7778"/>
                  </a:lnTo>
                  <a:lnTo>
                    <a:pt x="13833" y="7778"/>
                  </a:lnTo>
                  <a:lnTo>
                    <a:pt x="13585" y="6923"/>
                  </a:lnTo>
                  <a:lnTo>
                    <a:pt x="13337" y="6027"/>
                  </a:lnTo>
                  <a:lnTo>
                    <a:pt x="13309" y="5903"/>
                  </a:lnTo>
                  <a:lnTo>
                    <a:pt x="13296" y="5806"/>
                  </a:lnTo>
                  <a:lnTo>
                    <a:pt x="13282" y="5709"/>
                  </a:lnTo>
                  <a:lnTo>
                    <a:pt x="13296" y="5627"/>
                  </a:lnTo>
                  <a:lnTo>
                    <a:pt x="13323" y="5558"/>
                  </a:lnTo>
                  <a:lnTo>
                    <a:pt x="13351" y="5503"/>
                  </a:lnTo>
                  <a:lnTo>
                    <a:pt x="13392" y="5447"/>
                  </a:lnTo>
                  <a:lnTo>
                    <a:pt x="13447" y="5392"/>
                  </a:lnTo>
                  <a:lnTo>
                    <a:pt x="13571" y="5310"/>
                  </a:lnTo>
                  <a:lnTo>
                    <a:pt x="13737" y="5227"/>
                  </a:lnTo>
                  <a:lnTo>
                    <a:pt x="13930" y="5130"/>
                  </a:lnTo>
                  <a:lnTo>
                    <a:pt x="14151" y="5020"/>
                  </a:lnTo>
                  <a:close/>
                  <a:moveTo>
                    <a:pt x="6662" y="6799"/>
                  </a:moveTo>
                  <a:lnTo>
                    <a:pt x="6731" y="6813"/>
                  </a:lnTo>
                  <a:lnTo>
                    <a:pt x="6855" y="6868"/>
                  </a:lnTo>
                  <a:lnTo>
                    <a:pt x="6979" y="6951"/>
                  </a:lnTo>
                  <a:lnTo>
                    <a:pt x="7103" y="7033"/>
                  </a:lnTo>
                  <a:lnTo>
                    <a:pt x="7241" y="7130"/>
                  </a:lnTo>
                  <a:lnTo>
                    <a:pt x="7365" y="7213"/>
                  </a:lnTo>
                  <a:lnTo>
                    <a:pt x="7103" y="7406"/>
                  </a:lnTo>
                  <a:lnTo>
                    <a:pt x="6869" y="7557"/>
                  </a:lnTo>
                  <a:lnTo>
                    <a:pt x="6662" y="7668"/>
                  </a:lnTo>
                  <a:lnTo>
                    <a:pt x="6455" y="7737"/>
                  </a:lnTo>
                  <a:lnTo>
                    <a:pt x="6235" y="7778"/>
                  </a:lnTo>
                  <a:lnTo>
                    <a:pt x="5986" y="7792"/>
                  </a:lnTo>
                  <a:lnTo>
                    <a:pt x="5710" y="7806"/>
                  </a:lnTo>
                  <a:lnTo>
                    <a:pt x="5379" y="7806"/>
                  </a:lnTo>
                  <a:lnTo>
                    <a:pt x="6359" y="6895"/>
                  </a:lnTo>
                  <a:lnTo>
                    <a:pt x="6428" y="6854"/>
                  </a:lnTo>
                  <a:lnTo>
                    <a:pt x="6483" y="6827"/>
                  </a:lnTo>
                  <a:lnTo>
                    <a:pt x="6538" y="6799"/>
                  </a:lnTo>
                  <a:close/>
                  <a:moveTo>
                    <a:pt x="12978" y="5709"/>
                  </a:moveTo>
                  <a:lnTo>
                    <a:pt x="13571" y="7806"/>
                  </a:lnTo>
                  <a:lnTo>
                    <a:pt x="13392" y="7819"/>
                  </a:lnTo>
                  <a:lnTo>
                    <a:pt x="13296" y="7819"/>
                  </a:lnTo>
                  <a:lnTo>
                    <a:pt x="13213" y="7806"/>
                  </a:lnTo>
                  <a:lnTo>
                    <a:pt x="13185" y="7709"/>
                  </a:lnTo>
                  <a:lnTo>
                    <a:pt x="13158" y="7613"/>
                  </a:lnTo>
                  <a:lnTo>
                    <a:pt x="13047" y="7406"/>
                  </a:lnTo>
                  <a:lnTo>
                    <a:pt x="12909" y="7199"/>
                  </a:lnTo>
                  <a:lnTo>
                    <a:pt x="12758" y="6978"/>
                  </a:lnTo>
                  <a:lnTo>
                    <a:pt x="12413" y="6565"/>
                  </a:lnTo>
                  <a:lnTo>
                    <a:pt x="12247" y="6371"/>
                  </a:lnTo>
                  <a:lnTo>
                    <a:pt x="12123" y="6206"/>
                  </a:lnTo>
                  <a:lnTo>
                    <a:pt x="12978" y="5709"/>
                  </a:lnTo>
                  <a:close/>
                  <a:moveTo>
                    <a:pt x="11820" y="6399"/>
                  </a:moveTo>
                  <a:lnTo>
                    <a:pt x="11889" y="6413"/>
                  </a:lnTo>
                  <a:lnTo>
                    <a:pt x="11958" y="6454"/>
                  </a:lnTo>
                  <a:lnTo>
                    <a:pt x="12041" y="6509"/>
                  </a:lnTo>
                  <a:lnTo>
                    <a:pt x="12123" y="6592"/>
                  </a:lnTo>
                  <a:lnTo>
                    <a:pt x="12206" y="6689"/>
                  </a:lnTo>
                  <a:lnTo>
                    <a:pt x="12372" y="6923"/>
                  </a:lnTo>
                  <a:lnTo>
                    <a:pt x="12551" y="7171"/>
                  </a:lnTo>
                  <a:lnTo>
                    <a:pt x="12703" y="7406"/>
                  </a:lnTo>
                  <a:lnTo>
                    <a:pt x="12923" y="7751"/>
                  </a:lnTo>
                  <a:lnTo>
                    <a:pt x="12744" y="7806"/>
                  </a:lnTo>
                  <a:lnTo>
                    <a:pt x="12551" y="7833"/>
                  </a:lnTo>
                  <a:lnTo>
                    <a:pt x="12137" y="7833"/>
                  </a:lnTo>
                  <a:lnTo>
                    <a:pt x="11710" y="7819"/>
                  </a:lnTo>
                  <a:lnTo>
                    <a:pt x="11323" y="7806"/>
                  </a:lnTo>
                  <a:lnTo>
                    <a:pt x="10896" y="6964"/>
                  </a:lnTo>
                  <a:lnTo>
                    <a:pt x="10896" y="6937"/>
                  </a:lnTo>
                  <a:lnTo>
                    <a:pt x="10910" y="6909"/>
                  </a:lnTo>
                  <a:lnTo>
                    <a:pt x="10992" y="6854"/>
                  </a:lnTo>
                  <a:lnTo>
                    <a:pt x="11117" y="6771"/>
                  </a:lnTo>
                  <a:lnTo>
                    <a:pt x="11268" y="6675"/>
                  </a:lnTo>
                  <a:lnTo>
                    <a:pt x="11765" y="6413"/>
                  </a:lnTo>
                  <a:lnTo>
                    <a:pt x="11820" y="6399"/>
                  </a:lnTo>
                  <a:close/>
                  <a:moveTo>
                    <a:pt x="4318" y="5447"/>
                  </a:moveTo>
                  <a:lnTo>
                    <a:pt x="6303" y="6606"/>
                  </a:lnTo>
                  <a:lnTo>
                    <a:pt x="5076" y="7723"/>
                  </a:lnTo>
                  <a:lnTo>
                    <a:pt x="5035" y="7764"/>
                  </a:lnTo>
                  <a:lnTo>
                    <a:pt x="4966" y="7792"/>
                  </a:lnTo>
                  <a:lnTo>
                    <a:pt x="4897" y="7819"/>
                  </a:lnTo>
                  <a:lnTo>
                    <a:pt x="4828" y="7833"/>
                  </a:lnTo>
                  <a:lnTo>
                    <a:pt x="4662" y="7847"/>
                  </a:lnTo>
                  <a:lnTo>
                    <a:pt x="4483" y="7847"/>
                  </a:lnTo>
                  <a:lnTo>
                    <a:pt x="4124" y="7819"/>
                  </a:lnTo>
                  <a:lnTo>
                    <a:pt x="3835" y="7806"/>
                  </a:lnTo>
                  <a:lnTo>
                    <a:pt x="4318" y="5447"/>
                  </a:lnTo>
                  <a:close/>
                  <a:moveTo>
                    <a:pt x="15130" y="4468"/>
                  </a:moveTo>
                  <a:lnTo>
                    <a:pt x="16302" y="7806"/>
                  </a:lnTo>
                  <a:lnTo>
                    <a:pt x="16068" y="7819"/>
                  </a:lnTo>
                  <a:lnTo>
                    <a:pt x="15723" y="7847"/>
                  </a:lnTo>
                  <a:lnTo>
                    <a:pt x="15557" y="7861"/>
                  </a:lnTo>
                  <a:lnTo>
                    <a:pt x="15406" y="7861"/>
                  </a:lnTo>
                  <a:lnTo>
                    <a:pt x="15281" y="7833"/>
                  </a:lnTo>
                  <a:lnTo>
                    <a:pt x="15240" y="7819"/>
                  </a:lnTo>
                  <a:lnTo>
                    <a:pt x="15199" y="7806"/>
                  </a:lnTo>
                  <a:lnTo>
                    <a:pt x="15157" y="7764"/>
                  </a:lnTo>
                  <a:lnTo>
                    <a:pt x="15130" y="7709"/>
                  </a:lnTo>
                  <a:lnTo>
                    <a:pt x="15061" y="7571"/>
                  </a:lnTo>
                  <a:lnTo>
                    <a:pt x="15019" y="7392"/>
                  </a:lnTo>
                  <a:lnTo>
                    <a:pt x="14964" y="7199"/>
                  </a:lnTo>
                  <a:lnTo>
                    <a:pt x="14895" y="6827"/>
                  </a:lnTo>
                  <a:lnTo>
                    <a:pt x="14840" y="6551"/>
                  </a:lnTo>
                  <a:lnTo>
                    <a:pt x="14413" y="5047"/>
                  </a:lnTo>
                  <a:lnTo>
                    <a:pt x="14413" y="4992"/>
                  </a:lnTo>
                  <a:lnTo>
                    <a:pt x="14413" y="4937"/>
                  </a:lnTo>
                  <a:lnTo>
                    <a:pt x="14426" y="4896"/>
                  </a:lnTo>
                  <a:lnTo>
                    <a:pt x="14454" y="4854"/>
                  </a:lnTo>
                  <a:lnTo>
                    <a:pt x="14550" y="4772"/>
                  </a:lnTo>
                  <a:lnTo>
                    <a:pt x="14661" y="4689"/>
                  </a:lnTo>
                  <a:lnTo>
                    <a:pt x="14785" y="4634"/>
                  </a:lnTo>
                  <a:lnTo>
                    <a:pt x="14909" y="4565"/>
                  </a:lnTo>
                  <a:lnTo>
                    <a:pt x="15130" y="4468"/>
                  </a:lnTo>
                  <a:close/>
                  <a:moveTo>
                    <a:pt x="2152" y="4206"/>
                  </a:moveTo>
                  <a:lnTo>
                    <a:pt x="2387" y="4330"/>
                  </a:lnTo>
                  <a:lnTo>
                    <a:pt x="2759" y="4523"/>
                  </a:lnTo>
                  <a:lnTo>
                    <a:pt x="2938" y="4620"/>
                  </a:lnTo>
                  <a:lnTo>
                    <a:pt x="3076" y="4717"/>
                  </a:lnTo>
                  <a:lnTo>
                    <a:pt x="3173" y="4813"/>
                  </a:lnTo>
                  <a:lnTo>
                    <a:pt x="3187" y="4841"/>
                  </a:lnTo>
                  <a:lnTo>
                    <a:pt x="3187" y="4868"/>
                  </a:lnTo>
                  <a:lnTo>
                    <a:pt x="2539" y="6496"/>
                  </a:lnTo>
                  <a:lnTo>
                    <a:pt x="2442" y="6785"/>
                  </a:lnTo>
                  <a:lnTo>
                    <a:pt x="2318" y="7185"/>
                  </a:lnTo>
                  <a:lnTo>
                    <a:pt x="2249" y="7378"/>
                  </a:lnTo>
                  <a:lnTo>
                    <a:pt x="2180" y="7557"/>
                  </a:lnTo>
                  <a:lnTo>
                    <a:pt x="2097" y="7709"/>
                  </a:lnTo>
                  <a:lnTo>
                    <a:pt x="2056" y="7764"/>
                  </a:lnTo>
                  <a:lnTo>
                    <a:pt x="2001" y="7806"/>
                  </a:lnTo>
                  <a:lnTo>
                    <a:pt x="1959" y="7833"/>
                  </a:lnTo>
                  <a:lnTo>
                    <a:pt x="1890" y="7847"/>
                  </a:lnTo>
                  <a:lnTo>
                    <a:pt x="1739" y="7875"/>
                  </a:lnTo>
                  <a:lnTo>
                    <a:pt x="1546" y="7875"/>
                  </a:lnTo>
                  <a:lnTo>
                    <a:pt x="1325" y="7861"/>
                  </a:lnTo>
                  <a:lnTo>
                    <a:pt x="911" y="7819"/>
                  </a:lnTo>
                  <a:lnTo>
                    <a:pt x="594" y="7806"/>
                  </a:lnTo>
                  <a:lnTo>
                    <a:pt x="2152" y="4206"/>
                  </a:lnTo>
                  <a:close/>
                  <a:moveTo>
                    <a:pt x="8386" y="8054"/>
                  </a:moveTo>
                  <a:lnTo>
                    <a:pt x="7214" y="8730"/>
                  </a:lnTo>
                  <a:lnTo>
                    <a:pt x="6869" y="8054"/>
                  </a:lnTo>
                  <a:close/>
                  <a:moveTo>
                    <a:pt x="11089" y="8054"/>
                  </a:moveTo>
                  <a:lnTo>
                    <a:pt x="10965" y="8978"/>
                  </a:lnTo>
                  <a:lnTo>
                    <a:pt x="10151" y="8523"/>
                  </a:lnTo>
                  <a:lnTo>
                    <a:pt x="9751" y="8288"/>
                  </a:lnTo>
                  <a:lnTo>
                    <a:pt x="9351" y="8054"/>
                  </a:lnTo>
                  <a:close/>
                  <a:moveTo>
                    <a:pt x="12689" y="8054"/>
                  </a:moveTo>
                  <a:lnTo>
                    <a:pt x="12330" y="8495"/>
                  </a:lnTo>
                  <a:lnTo>
                    <a:pt x="11985" y="8950"/>
                  </a:lnTo>
                  <a:lnTo>
                    <a:pt x="11792" y="9199"/>
                  </a:lnTo>
                  <a:lnTo>
                    <a:pt x="11723" y="9268"/>
                  </a:lnTo>
                  <a:lnTo>
                    <a:pt x="11654" y="9309"/>
                  </a:lnTo>
                  <a:lnTo>
                    <a:pt x="11572" y="9309"/>
                  </a:lnTo>
                  <a:lnTo>
                    <a:pt x="11489" y="9281"/>
                  </a:lnTo>
                  <a:lnTo>
                    <a:pt x="11365" y="9212"/>
                  </a:lnTo>
                  <a:lnTo>
                    <a:pt x="11199" y="9116"/>
                  </a:lnTo>
                  <a:lnTo>
                    <a:pt x="11268" y="8537"/>
                  </a:lnTo>
                  <a:lnTo>
                    <a:pt x="11296" y="8357"/>
                  </a:lnTo>
                  <a:lnTo>
                    <a:pt x="11323" y="8206"/>
                  </a:lnTo>
                  <a:lnTo>
                    <a:pt x="11351" y="8095"/>
                  </a:lnTo>
                  <a:lnTo>
                    <a:pt x="11365" y="8068"/>
                  </a:lnTo>
                  <a:lnTo>
                    <a:pt x="11392" y="8054"/>
                  </a:lnTo>
                  <a:close/>
                  <a:moveTo>
                    <a:pt x="6593" y="8054"/>
                  </a:moveTo>
                  <a:lnTo>
                    <a:pt x="6634" y="8150"/>
                  </a:lnTo>
                  <a:lnTo>
                    <a:pt x="6703" y="8261"/>
                  </a:lnTo>
                  <a:lnTo>
                    <a:pt x="6855" y="8523"/>
                  </a:lnTo>
                  <a:lnTo>
                    <a:pt x="6910" y="8647"/>
                  </a:lnTo>
                  <a:lnTo>
                    <a:pt x="6952" y="8771"/>
                  </a:lnTo>
                  <a:lnTo>
                    <a:pt x="6952" y="8812"/>
                  </a:lnTo>
                  <a:lnTo>
                    <a:pt x="6952" y="8854"/>
                  </a:lnTo>
                  <a:lnTo>
                    <a:pt x="6924" y="8895"/>
                  </a:lnTo>
                  <a:lnTo>
                    <a:pt x="6896" y="8923"/>
                  </a:lnTo>
                  <a:lnTo>
                    <a:pt x="5669" y="9626"/>
                  </a:lnTo>
                  <a:lnTo>
                    <a:pt x="5462" y="8854"/>
                  </a:lnTo>
                  <a:lnTo>
                    <a:pt x="5269" y="8054"/>
                  </a:lnTo>
                  <a:close/>
                  <a:moveTo>
                    <a:pt x="8524" y="8288"/>
                  </a:moveTo>
                  <a:lnTo>
                    <a:pt x="7738" y="9626"/>
                  </a:lnTo>
                  <a:lnTo>
                    <a:pt x="7338" y="8964"/>
                  </a:lnTo>
                  <a:lnTo>
                    <a:pt x="8524" y="8288"/>
                  </a:lnTo>
                  <a:close/>
                  <a:moveTo>
                    <a:pt x="9227" y="8288"/>
                  </a:moveTo>
                  <a:lnTo>
                    <a:pt x="10827" y="9212"/>
                  </a:lnTo>
                  <a:lnTo>
                    <a:pt x="10068" y="9750"/>
                  </a:lnTo>
                  <a:lnTo>
                    <a:pt x="9227" y="8288"/>
                  </a:lnTo>
                  <a:close/>
                  <a:moveTo>
                    <a:pt x="8717" y="8412"/>
                  </a:moveTo>
                  <a:lnTo>
                    <a:pt x="8717" y="10247"/>
                  </a:lnTo>
                  <a:lnTo>
                    <a:pt x="7889" y="9833"/>
                  </a:lnTo>
                  <a:lnTo>
                    <a:pt x="8717" y="8412"/>
                  </a:lnTo>
                  <a:close/>
                  <a:moveTo>
                    <a:pt x="8993" y="8412"/>
                  </a:moveTo>
                  <a:lnTo>
                    <a:pt x="9420" y="9143"/>
                  </a:lnTo>
                  <a:lnTo>
                    <a:pt x="9848" y="9888"/>
                  </a:lnTo>
                  <a:lnTo>
                    <a:pt x="8993" y="10260"/>
                  </a:lnTo>
                  <a:lnTo>
                    <a:pt x="8993" y="8412"/>
                  </a:lnTo>
                  <a:close/>
                  <a:moveTo>
                    <a:pt x="13585" y="8054"/>
                  </a:moveTo>
                  <a:lnTo>
                    <a:pt x="13158" y="10260"/>
                  </a:lnTo>
                  <a:lnTo>
                    <a:pt x="11875" y="9516"/>
                  </a:lnTo>
                  <a:lnTo>
                    <a:pt x="12675" y="8481"/>
                  </a:lnTo>
                  <a:lnTo>
                    <a:pt x="12799" y="8344"/>
                  </a:lnTo>
                  <a:lnTo>
                    <a:pt x="12882" y="8233"/>
                  </a:lnTo>
                  <a:lnTo>
                    <a:pt x="12965" y="8164"/>
                  </a:lnTo>
                  <a:lnTo>
                    <a:pt x="13047" y="8109"/>
                  </a:lnTo>
                  <a:lnTo>
                    <a:pt x="13144" y="8082"/>
                  </a:lnTo>
                  <a:lnTo>
                    <a:pt x="13254" y="8068"/>
                  </a:lnTo>
                  <a:lnTo>
                    <a:pt x="13585" y="8054"/>
                  </a:lnTo>
                  <a:close/>
                  <a:moveTo>
                    <a:pt x="4993" y="8054"/>
                  </a:moveTo>
                  <a:lnTo>
                    <a:pt x="5407" y="9654"/>
                  </a:lnTo>
                  <a:lnTo>
                    <a:pt x="5407" y="9695"/>
                  </a:lnTo>
                  <a:lnTo>
                    <a:pt x="5393" y="9750"/>
                  </a:lnTo>
                  <a:lnTo>
                    <a:pt x="5352" y="9805"/>
                  </a:lnTo>
                  <a:lnTo>
                    <a:pt x="5297" y="9861"/>
                  </a:lnTo>
                  <a:lnTo>
                    <a:pt x="5159" y="9971"/>
                  </a:lnTo>
                  <a:lnTo>
                    <a:pt x="4980" y="10081"/>
                  </a:lnTo>
                  <a:lnTo>
                    <a:pt x="4593" y="10274"/>
                  </a:lnTo>
                  <a:lnTo>
                    <a:pt x="4318" y="10412"/>
                  </a:lnTo>
                  <a:lnTo>
                    <a:pt x="3835" y="8054"/>
                  </a:lnTo>
                  <a:close/>
                  <a:moveTo>
                    <a:pt x="11117" y="9447"/>
                  </a:moveTo>
                  <a:lnTo>
                    <a:pt x="11199" y="9461"/>
                  </a:lnTo>
                  <a:lnTo>
                    <a:pt x="11296" y="9502"/>
                  </a:lnTo>
                  <a:lnTo>
                    <a:pt x="11392" y="9543"/>
                  </a:lnTo>
                  <a:lnTo>
                    <a:pt x="11489" y="9599"/>
                  </a:lnTo>
                  <a:lnTo>
                    <a:pt x="10689" y="10812"/>
                  </a:lnTo>
                  <a:lnTo>
                    <a:pt x="10206" y="9971"/>
                  </a:lnTo>
                  <a:lnTo>
                    <a:pt x="10386" y="9833"/>
                  </a:lnTo>
                  <a:lnTo>
                    <a:pt x="10551" y="9695"/>
                  </a:lnTo>
                  <a:lnTo>
                    <a:pt x="10689" y="9585"/>
                  </a:lnTo>
                  <a:lnTo>
                    <a:pt x="10827" y="9502"/>
                  </a:lnTo>
                  <a:lnTo>
                    <a:pt x="10896" y="9474"/>
                  </a:lnTo>
                  <a:lnTo>
                    <a:pt x="10965" y="9461"/>
                  </a:lnTo>
                  <a:lnTo>
                    <a:pt x="11034" y="9447"/>
                  </a:lnTo>
                  <a:close/>
                  <a:moveTo>
                    <a:pt x="14288" y="8026"/>
                  </a:moveTo>
                  <a:lnTo>
                    <a:pt x="14468" y="8040"/>
                  </a:lnTo>
                  <a:lnTo>
                    <a:pt x="14675" y="8054"/>
                  </a:lnTo>
                  <a:lnTo>
                    <a:pt x="14909" y="8054"/>
                  </a:lnTo>
                  <a:lnTo>
                    <a:pt x="14137" y="10826"/>
                  </a:lnTo>
                  <a:lnTo>
                    <a:pt x="13392" y="10398"/>
                  </a:lnTo>
                  <a:lnTo>
                    <a:pt x="13764" y="8495"/>
                  </a:lnTo>
                  <a:lnTo>
                    <a:pt x="13792" y="8385"/>
                  </a:lnTo>
                  <a:lnTo>
                    <a:pt x="13820" y="8288"/>
                  </a:lnTo>
                  <a:lnTo>
                    <a:pt x="13861" y="8206"/>
                  </a:lnTo>
                  <a:lnTo>
                    <a:pt x="13902" y="8150"/>
                  </a:lnTo>
                  <a:lnTo>
                    <a:pt x="13957" y="8095"/>
                  </a:lnTo>
                  <a:lnTo>
                    <a:pt x="14013" y="8068"/>
                  </a:lnTo>
                  <a:lnTo>
                    <a:pt x="14068" y="8040"/>
                  </a:lnTo>
                  <a:lnTo>
                    <a:pt x="14137" y="8026"/>
                  </a:lnTo>
                  <a:close/>
                  <a:moveTo>
                    <a:pt x="7117" y="9088"/>
                  </a:moveTo>
                  <a:lnTo>
                    <a:pt x="7407" y="9516"/>
                  </a:lnTo>
                  <a:lnTo>
                    <a:pt x="7476" y="9640"/>
                  </a:lnTo>
                  <a:lnTo>
                    <a:pt x="7545" y="9764"/>
                  </a:lnTo>
                  <a:lnTo>
                    <a:pt x="7572" y="9861"/>
                  </a:lnTo>
                  <a:lnTo>
                    <a:pt x="7572" y="9902"/>
                  </a:lnTo>
                  <a:lnTo>
                    <a:pt x="7572" y="9930"/>
                  </a:lnTo>
                  <a:lnTo>
                    <a:pt x="6979" y="10950"/>
                  </a:lnTo>
                  <a:lnTo>
                    <a:pt x="5807" y="9847"/>
                  </a:lnTo>
                  <a:lnTo>
                    <a:pt x="7117" y="9088"/>
                  </a:lnTo>
                  <a:close/>
                  <a:moveTo>
                    <a:pt x="11765" y="9750"/>
                  </a:moveTo>
                  <a:lnTo>
                    <a:pt x="11889" y="9819"/>
                  </a:lnTo>
                  <a:lnTo>
                    <a:pt x="12289" y="10040"/>
                  </a:lnTo>
                  <a:lnTo>
                    <a:pt x="12965" y="10440"/>
                  </a:lnTo>
                  <a:lnTo>
                    <a:pt x="12771" y="10536"/>
                  </a:lnTo>
                  <a:lnTo>
                    <a:pt x="12482" y="10688"/>
                  </a:lnTo>
                  <a:lnTo>
                    <a:pt x="12151" y="10840"/>
                  </a:lnTo>
                  <a:lnTo>
                    <a:pt x="11806" y="11005"/>
                  </a:lnTo>
                  <a:lnTo>
                    <a:pt x="11641" y="11074"/>
                  </a:lnTo>
                  <a:lnTo>
                    <a:pt x="11475" y="11129"/>
                  </a:lnTo>
                  <a:lnTo>
                    <a:pt x="11310" y="11171"/>
                  </a:lnTo>
                  <a:lnTo>
                    <a:pt x="11172" y="11198"/>
                  </a:lnTo>
                  <a:lnTo>
                    <a:pt x="11048" y="11212"/>
                  </a:lnTo>
                  <a:lnTo>
                    <a:pt x="10951" y="11184"/>
                  </a:lnTo>
                  <a:lnTo>
                    <a:pt x="10910" y="11171"/>
                  </a:lnTo>
                  <a:lnTo>
                    <a:pt x="10868" y="11143"/>
                  </a:lnTo>
                  <a:lnTo>
                    <a:pt x="10841" y="11102"/>
                  </a:lnTo>
                  <a:lnTo>
                    <a:pt x="10827" y="11060"/>
                  </a:lnTo>
                  <a:lnTo>
                    <a:pt x="11696" y="9750"/>
                  </a:lnTo>
                  <a:close/>
                  <a:moveTo>
                    <a:pt x="3573" y="8054"/>
                  </a:moveTo>
                  <a:lnTo>
                    <a:pt x="3780" y="9102"/>
                  </a:lnTo>
                  <a:lnTo>
                    <a:pt x="3987" y="10123"/>
                  </a:lnTo>
                  <a:lnTo>
                    <a:pt x="4014" y="10247"/>
                  </a:lnTo>
                  <a:lnTo>
                    <a:pt x="4014" y="10357"/>
                  </a:lnTo>
                  <a:lnTo>
                    <a:pt x="3987" y="10454"/>
                  </a:lnTo>
                  <a:lnTo>
                    <a:pt x="3959" y="10536"/>
                  </a:lnTo>
                  <a:lnTo>
                    <a:pt x="3918" y="10619"/>
                  </a:lnTo>
                  <a:lnTo>
                    <a:pt x="3862" y="10688"/>
                  </a:lnTo>
                  <a:lnTo>
                    <a:pt x="3794" y="10757"/>
                  </a:lnTo>
                  <a:lnTo>
                    <a:pt x="3711" y="10812"/>
                  </a:lnTo>
                  <a:lnTo>
                    <a:pt x="3531" y="10909"/>
                  </a:lnTo>
                  <a:lnTo>
                    <a:pt x="3325" y="11019"/>
                  </a:lnTo>
                  <a:lnTo>
                    <a:pt x="3118" y="11116"/>
                  </a:lnTo>
                  <a:lnTo>
                    <a:pt x="2897" y="11226"/>
                  </a:lnTo>
                  <a:lnTo>
                    <a:pt x="2249" y="8054"/>
                  </a:lnTo>
                  <a:close/>
                  <a:moveTo>
                    <a:pt x="9944" y="10095"/>
                  </a:moveTo>
                  <a:lnTo>
                    <a:pt x="9972" y="10109"/>
                  </a:lnTo>
                  <a:lnTo>
                    <a:pt x="10013" y="10123"/>
                  </a:lnTo>
                  <a:lnTo>
                    <a:pt x="10041" y="10150"/>
                  </a:lnTo>
                  <a:lnTo>
                    <a:pt x="10110" y="10247"/>
                  </a:lnTo>
                  <a:lnTo>
                    <a:pt x="10179" y="10371"/>
                  </a:lnTo>
                  <a:lnTo>
                    <a:pt x="10248" y="10509"/>
                  </a:lnTo>
                  <a:lnTo>
                    <a:pt x="10386" y="10785"/>
                  </a:lnTo>
                  <a:lnTo>
                    <a:pt x="10482" y="10991"/>
                  </a:lnTo>
                  <a:lnTo>
                    <a:pt x="8993" y="11460"/>
                  </a:lnTo>
                  <a:lnTo>
                    <a:pt x="8993" y="10536"/>
                  </a:lnTo>
                  <a:lnTo>
                    <a:pt x="9489" y="10274"/>
                  </a:lnTo>
                  <a:lnTo>
                    <a:pt x="9641" y="10192"/>
                  </a:lnTo>
                  <a:lnTo>
                    <a:pt x="9779" y="10136"/>
                  </a:lnTo>
                  <a:lnTo>
                    <a:pt x="9889" y="10109"/>
                  </a:lnTo>
                  <a:lnTo>
                    <a:pt x="9944" y="10095"/>
                  </a:lnTo>
                  <a:close/>
                  <a:moveTo>
                    <a:pt x="7793" y="10054"/>
                  </a:moveTo>
                  <a:lnTo>
                    <a:pt x="8703" y="10523"/>
                  </a:lnTo>
                  <a:lnTo>
                    <a:pt x="8731" y="10536"/>
                  </a:lnTo>
                  <a:lnTo>
                    <a:pt x="8744" y="10578"/>
                  </a:lnTo>
                  <a:lnTo>
                    <a:pt x="8758" y="10674"/>
                  </a:lnTo>
                  <a:lnTo>
                    <a:pt x="8772" y="10812"/>
                  </a:lnTo>
                  <a:lnTo>
                    <a:pt x="8772" y="10964"/>
                  </a:lnTo>
                  <a:lnTo>
                    <a:pt x="8758" y="11267"/>
                  </a:lnTo>
                  <a:lnTo>
                    <a:pt x="8744" y="11474"/>
                  </a:lnTo>
                  <a:lnTo>
                    <a:pt x="7200" y="11074"/>
                  </a:lnTo>
                  <a:lnTo>
                    <a:pt x="7793" y="10054"/>
                  </a:lnTo>
                  <a:close/>
                  <a:moveTo>
                    <a:pt x="15695" y="8040"/>
                  </a:moveTo>
                  <a:lnTo>
                    <a:pt x="16302" y="8054"/>
                  </a:lnTo>
                  <a:lnTo>
                    <a:pt x="15406" y="11557"/>
                  </a:lnTo>
                  <a:lnTo>
                    <a:pt x="14826" y="11240"/>
                  </a:lnTo>
                  <a:lnTo>
                    <a:pt x="14509" y="11060"/>
                  </a:lnTo>
                  <a:lnTo>
                    <a:pt x="14399" y="10978"/>
                  </a:lnTo>
                  <a:lnTo>
                    <a:pt x="14371" y="10950"/>
                  </a:lnTo>
                  <a:lnTo>
                    <a:pt x="14371" y="10936"/>
                  </a:lnTo>
                  <a:lnTo>
                    <a:pt x="14771" y="9502"/>
                  </a:lnTo>
                  <a:lnTo>
                    <a:pt x="15171" y="8082"/>
                  </a:lnTo>
                  <a:lnTo>
                    <a:pt x="15185" y="8068"/>
                  </a:lnTo>
                  <a:lnTo>
                    <a:pt x="15226" y="8054"/>
                  </a:lnTo>
                  <a:lnTo>
                    <a:pt x="15337" y="8040"/>
                  </a:lnTo>
                  <a:close/>
                  <a:moveTo>
                    <a:pt x="1959" y="8054"/>
                  </a:moveTo>
                  <a:lnTo>
                    <a:pt x="1973" y="8068"/>
                  </a:lnTo>
                  <a:lnTo>
                    <a:pt x="2001" y="8095"/>
                  </a:lnTo>
                  <a:lnTo>
                    <a:pt x="2042" y="8219"/>
                  </a:lnTo>
                  <a:lnTo>
                    <a:pt x="2083" y="8399"/>
                  </a:lnTo>
                  <a:lnTo>
                    <a:pt x="2111" y="8592"/>
                  </a:lnTo>
                  <a:lnTo>
                    <a:pt x="2221" y="9226"/>
                  </a:lnTo>
                  <a:lnTo>
                    <a:pt x="2594" y="11019"/>
                  </a:lnTo>
                  <a:lnTo>
                    <a:pt x="2607" y="11184"/>
                  </a:lnTo>
                  <a:lnTo>
                    <a:pt x="2607" y="11253"/>
                  </a:lnTo>
                  <a:lnTo>
                    <a:pt x="2594" y="11322"/>
                  </a:lnTo>
                  <a:lnTo>
                    <a:pt x="2580" y="11364"/>
                  </a:lnTo>
                  <a:lnTo>
                    <a:pt x="2552" y="11405"/>
                  </a:lnTo>
                  <a:lnTo>
                    <a:pt x="2483" y="11488"/>
                  </a:lnTo>
                  <a:lnTo>
                    <a:pt x="2387" y="11543"/>
                  </a:lnTo>
                  <a:lnTo>
                    <a:pt x="2263" y="11612"/>
                  </a:lnTo>
                  <a:lnTo>
                    <a:pt x="2125" y="11681"/>
                  </a:lnTo>
                  <a:lnTo>
                    <a:pt x="1973" y="11764"/>
                  </a:lnTo>
                  <a:lnTo>
                    <a:pt x="1297" y="9916"/>
                  </a:lnTo>
                  <a:lnTo>
                    <a:pt x="608" y="8054"/>
                  </a:lnTo>
                  <a:close/>
                  <a:moveTo>
                    <a:pt x="5573" y="9985"/>
                  </a:moveTo>
                  <a:lnTo>
                    <a:pt x="6759" y="11102"/>
                  </a:lnTo>
                  <a:lnTo>
                    <a:pt x="6786" y="11143"/>
                  </a:lnTo>
                  <a:lnTo>
                    <a:pt x="6800" y="11184"/>
                  </a:lnTo>
                  <a:lnTo>
                    <a:pt x="6800" y="11253"/>
                  </a:lnTo>
                  <a:lnTo>
                    <a:pt x="6786" y="11309"/>
                  </a:lnTo>
                  <a:lnTo>
                    <a:pt x="6731" y="11460"/>
                  </a:lnTo>
                  <a:lnTo>
                    <a:pt x="6634" y="11612"/>
                  </a:lnTo>
                  <a:lnTo>
                    <a:pt x="6428" y="11929"/>
                  </a:lnTo>
                  <a:lnTo>
                    <a:pt x="6276" y="12164"/>
                  </a:lnTo>
                  <a:lnTo>
                    <a:pt x="4442" y="10633"/>
                  </a:lnTo>
                  <a:lnTo>
                    <a:pt x="5573" y="9985"/>
                  </a:lnTo>
                  <a:close/>
                  <a:moveTo>
                    <a:pt x="10606" y="11281"/>
                  </a:moveTo>
                  <a:lnTo>
                    <a:pt x="10675" y="11309"/>
                  </a:lnTo>
                  <a:lnTo>
                    <a:pt x="10703" y="11322"/>
                  </a:lnTo>
                  <a:lnTo>
                    <a:pt x="10717" y="11350"/>
                  </a:lnTo>
                  <a:lnTo>
                    <a:pt x="10730" y="11391"/>
                  </a:lnTo>
                  <a:lnTo>
                    <a:pt x="10730" y="11419"/>
                  </a:lnTo>
                  <a:lnTo>
                    <a:pt x="10717" y="11474"/>
                  </a:lnTo>
                  <a:lnTo>
                    <a:pt x="10661" y="11529"/>
                  </a:lnTo>
                  <a:lnTo>
                    <a:pt x="10592" y="11612"/>
                  </a:lnTo>
                  <a:lnTo>
                    <a:pt x="10496" y="11681"/>
                  </a:lnTo>
                  <a:lnTo>
                    <a:pt x="10248" y="11860"/>
                  </a:lnTo>
                  <a:lnTo>
                    <a:pt x="9958" y="12040"/>
                  </a:lnTo>
                  <a:lnTo>
                    <a:pt x="9379" y="12371"/>
                  </a:lnTo>
                  <a:lnTo>
                    <a:pt x="8993" y="12591"/>
                  </a:lnTo>
                  <a:lnTo>
                    <a:pt x="8993" y="11736"/>
                  </a:lnTo>
                  <a:lnTo>
                    <a:pt x="9379" y="11598"/>
                  </a:lnTo>
                  <a:lnTo>
                    <a:pt x="9668" y="11488"/>
                  </a:lnTo>
                  <a:lnTo>
                    <a:pt x="9972" y="11391"/>
                  </a:lnTo>
                  <a:lnTo>
                    <a:pt x="10261" y="11309"/>
                  </a:lnTo>
                  <a:lnTo>
                    <a:pt x="10386" y="11281"/>
                  </a:lnTo>
                  <a:close/>
                  <a:moveTo>
                    <a:pt x="13213" y="10688"/>
                  </a:moveTo>
                  <a:lnTo>
                    <a:pt x="13337" y="10702"/>
                  </a:lnTo>
                  <a:lnTo>
                    <a:pt x="13461" y="10743"/>
                  </a:lnTo>
                  <a:lnTo>
                    <a:pt x="13613" y="10812"/>
                  </a:lnTo>
                  <a:lnTo>
                    <a:pt x="13985" y="11033"/>
                  </a:lnTo>
                  <a:lnTo>
                    <a:pt x="11792" y="12743"/>
                  </a:lnTo>
                  <a:lnTo>
                    <a:pt x="11089" y="11515"/>
                  </a:lnTo>
                  <a:lnTo>
                    <a:pt x="12689" y="10840"/>
                  </a:lnTo>
                  <a:lnTo>
                    <a:pt x="12896" y="10757"/>
                  </a:lnTo>
                  <a:lnTo>
                    <a:pt x="13075" y="10702"/>
                  </a:lnTo>
                  <a:lnTo>
                    <a:pt x="13213" y="10688"/>
                  </a:lnTo>
                  <a:close/>
                  <a:moveTo>
                    <a:pt x="7255" y="11322"/>
                  </a:moveTo>
                  <a:lnTo>
                    <a:pt x="7365" y="11350"/>
                  </a:lnTo>
                  <a:lnTo>
                    <a:pt x="7600" y="11433"/>
                  </a:lnTo>
                  <a:lnTo>
                    <a:pt x="7807" y="11502"/>
                  </a:lnTo>
                  <a:lnTo>
                    <a:pt x="8014" y="11543"/>
                  </a:lnTo>
                  <a:lnTo>
                    <a:pt x="8317" y="11612"/>
                  </a:lnTo>
                  <a:lnTo>
                    <a:pt x="8482" y="11653"/>
                  </a:lnTo>
                  <a:lnTo>
                    <a:pt x="8620" y="11695"/>
                  </a:lnTo>
                  <a:lnTo>
                    <a:pt x="8703" y="11736"/>
                  </a:lnTo>
                  <a:lnTo>
                    <a:pt x="8731" y="11764"/>
                  </a:lnTo>
                  <a:lnTo>
                    <a:pt x="8744" y="11791"/>
                  </a:lnTo>
                  <a:lnTo>
                    <a:pt x="8758" y="12302"/>
                  </a:lnTo>
                  <a:lnTo>
                    <a:pt x="8744" y="12564"/>
                  </a:lnTo>
                  <a:lnTo>
                    <a:pt x="8731" y="12688"/>
                  </a:lnTo>
                  <a:lnTo>
                    <a:pt x="8703" y="12798"/>
                  </a:lnTo>
                  <a:lnTo>
                    <a:pt x="6510" y="12274"/>
                  </a:lnTo>
                  <a:lnTo>
                    <a:pt x="7007" y="11433"/>
                  </a:lnTo>
                  <a:lnTo>
                    <a:pt x="7034" y="11391"/>
                  </a:lnTo>
                  <a:lnTo>
                    <a:pt x="7062" y="11364"/>
                  </a:lnTo>
                  <a:lnTo>
                    <a:pt x="7103" y="11336"/>
                  </a:lnTo>
                  <a:lnTo>
                    <a:pt x="7159" y="11322"/>
                  </a:lnTo>
                  <a:close/>
                  <a:moveTo>
                    <a:pt x="4207" y="10771"/>
                  </a:moveTo>
                  <a:lnTo>
                    <a:pt x="5821" y="12108"/>
                  </a:lnTo>
                  <a:lnTo>
                    <a:pt x="5945" y="12205"/>
                  </a:lnTo>
                  <a:lnTo>
                    <a:pt x="6055" y="12288"/>
                  </a:lnTo>
                  <a:lnTo>
                    <a:pt x="6097" y="12329"/>
                  </a:lnTo>
                  <a:lnTo>
                    <a:pt x="6110" y="12371"/>
                  </a:lnTo>
                  <a:lnTo>
                    <a:pt x="6110" y="12439"/>
                  </a:lnTo>
                  <a:lnTo>
                    <a:pt x="6083" y="12495"/>
                  </a:lnTo>
                  <a:lnTo>
                    <a:pt x="5504" y="13501"/>
                  </a:lnTo>
                  <a:lnTo>
                    <a:pt x="3021" y="11460"/>
                  </a:lnTo>
                  <a:lnTo>
                    <a:pt x="4207" y="10771"/>
                  </a:lnTo>
                  <a:close/>
                  <a:moveTo>
                    <a:pt x="10868" y="11640"/>
                  </a:moveTo>
                  <a:lnTo>
                    <a:pt x="11558" y="12853"/>
                  </a:lnTo>
                  <a:lnTo>
                    <a:pt x="10289" y="13226"/>
                  </a:lnTo>
                  <a:lnTo>
                    <a:pt x="8993" y="13612"/>
                  </a:lnTo>
                  <a:lnTo>
                    <a:pt x="8993" y="12908"/>
                  </a:lnTo>
                  <a:lnTo>
                    <a:pt x="9917" y="12274"/>
                  </a:lnTo>
                  <a:lnTo>
                    <a:pt x="10868" y="11640"/>
                  </a:lnTo>
                  <a:close/>
                  <a:moveTo>
                    <a:pt x="6386" y="12508"/>
                  </a:moveTo>
                  <a:lnTo>
                    <a:pt x="7945" y="12881"/>
                  </a:lnTo>
                  <a:lnTo>
                    <a:pt x="8372" y="12964"/>
                  </a:lnTo>
                  <a:lnTo>
                    <a:pt x="8510" y="13005"/>
                  </a:lnTo>
                  <a:lnTo>
                    <a:pt x="8565" y="13032"/>
                  </a:lnTo>
                  <a:lnTo>
                    <a:pt x="8607" y="13060"/>
                  </a:lnTo>
                  <a:lnTo>
                    <a:pt x="8648" y="13088"/>
                  </a:lnTo>
                  <a:lnTo>
                    <a:pt x="8676" y="13129"/>
                  </a:lnTo>
                  <a:lnTo>
                    <a:pt x="8703" y="13184"/>
                  </a:lnTo>
                  <a:lnTo>
                    <a:pt x="8717" y="13253"/>
                  </a:lnTo>
                  <a:lnTo>
                    <a:pt x="8731" y="13419"/>
                  </a:lnTo>
                  <a:lnTo>
                    <a:pt x="8744" y="13653"/>
                  </a:lnTo>
                  <a:lnTo>
                    <a:pt x="5752" y="13584"/>
                  </a:lnTo>
                  <a:lnTo>
                    <a:pt x="6386" y="12508"/>
                  </a:lnTo>
                  <a:close/>
                  <a:moveTo>
                    <a:pt x="14233" y="11171"/>
                  </a:moveTo>
                  <a:lnTo>
                    <a:pt x="14275" y="11184"/>
                  </a:lnTo>
                  <a:lnTo>
                    <a:pt x="14385" y="11240"/>
                  </a:lnTo>
                  <a:lnTo>
                    <a:pt x="14537" y="11322"/>
                  </a:lnTo>
                  <a:lnTo>
                    <a:pt x="14716" y="11419"/>
                  </a:lnTo>
                  <a:lnTo>
                    <a:pt x="15254" y="11764"/>
                  </a:lnTo>
                  <a:lnTo>
                    <a:pt x="12537" y="14025"/>
                  </a:lnTo>
                  <a:lnTo>
                    <a:pt x="12192" y="13460"/>
                  </a:lnTo>
                  <a:lnTo>
                    <a:pt x="11999" y="13115"/>
                  </a:lnTo>
                  <a:lnTo>
                    <a:pt x="11944" y="13005"/>
                  </a:lnTo>
                  <a:lnTo>
                    <a:pt x="11944" y="12977"/>
                  </a:lnTo>
                  <a:lnTo>
                    <a:pt x="11944" y="12950"/>
                  </a:lnTo>
                  <a:lnTo>
                    <a:pt x="13075" y="12067"/>
                  </a:lnTo>
                  <a:lnTo>
                    <a:pt x="14206" y="11184"/>
                  </a:lnTo>
                  <a:lnTo>
                    <a:pt x="14233" y="11171"/>
                  </a:lnTo>
                  <a:close/>
                  <a:moveTo>
                    <a:pt x="2814" y="11612"/>
                  </a:moveTo>
                  <a:lnTo>
                    <a:pt x="2828" y="11626"/>
                  </a:lnTo>
                  <a:lnTo>
                    <a:pt x="3849" y="12467"/>
                  </a:lnTo>
                  <a:lnTo>
                    <a:pt x="5104" y="13515"/>
                  </a:lnTo>
                  <a:lnTo>
                    <a:pt x="5214" y="13598"/>
                  </a:lnTo>
                  <a:lnTo>
                    <a:pt x="5283" y="13681"/>
                  </a:lnTo>
                  <a:lnTo>
                    <a:pt x="5324" y="13736"/>
                  </a:lnTo>
                  <a:lnTo>
                    <a:pt x="5324" y="13805"/>
                  </a:lnTo>
                  <a:lnTo>
                    <a:pt x="5297" y="13874"/>
                  </a:lnTo>
                  <a:lnTo>
                    <a:pt x="5255" y="13943"/>
                  </a:lnTo>
                  <a:lnTo>
                    <a:pt x="5117" y="14191"/>
                  </a:lnTo>
                  <a:lnTo>
                    <a:pt x="4773" y="13874"/>
                  </a:lnTo>
                  <a:lnTo>
                    <a:pt x="4414" y="13584"/>
                  </a:lnTo>
                  <a:lnTo>
                    <a:pt x="4042" y="13308"/>
                  </a:lnTo>
                  <a:lnTo>
                    <a:pt x="3656" y="13032"/>
                  </a:lnTo>
                  <a:lnTo>
                    <a:pt x="2897" y="12495"/>
                  </a:lnTo>
                  <a:lnTo>
                    <a:pt x="2139" y="11971"/>
                  </a:lnTo>
                  <a:lnTo>
                    <a:pt x="2290" y="11874"/>
                  </a:lnTo>
                  <a:lnTo>
                    <a:pt x="2483" y="11736"/>
                  </a:lnTo>
                  <a:lnTo>
                    <a:pt x="2594" y="11667"/>
                  </a:lnTo>
                  <a:lnTo>
                    <a:pt x="2690" y="11626"/>
                  </a:lnTo>
                  <a:lnTo>
                    <a:pt x="2773" y="11612"/>
                  </a:lnTo>
                  <a:close/>
                  <a:moveTo>
                    <a:pt x="8386" y="13846"/>
                  </a:moveTo>
                  <a:lnTo>
                    <a:pt x="8538" y="13860"/>
                  </a:lnTo>
                  <a:lnTo>
                    <a:pt x="8662" y="13874"/>
                  </a:lnTo>
                  <a:lnTo>
                    <a:pt x="8703" y="13888"/>
                  </a:lnTo>
                  <a:lnTo>
                    <a:pt x="8744" y="13901"/>
                  </a:lnTo>
                  <a:lnTo>
                    <a:pt x="8758" y="13929"/>
                  </a:lnTo>
                  <a:lnTo>
                    <a:pt x="8772" y="13984"/>
                  </a:lnTo>
                  <a:lnTo>
                    <a:pt x="8786" y="14108"/>
                  </a:lnTo>
                  <a:lnTo>
                    <a:pt x="8800" y="14260"/>
                  </a:lnTo>
                  <a:lnTo>
                    <a:pt x="8786" y="14439"/>
                  </a:lnTo>
                  <a:lnTo>
                    <a:pt x="8758" y="14798"/>
                  </a:lnTo>
                  <a:lnTo>
                    <a:pt x="8744" y="15032"/>
                  </a:lnTo>
                  <a:lnTo>
                    <a:pt x="7048" y="14674"/>
                  </a:lnTo>
                  <a:lnTo>
                    <a:pt x="6193" y="14481"/>
                  </a:lnTo>
                  <a:lnTo>
                    <a:pt x="5352" y="14287"/>
                  </a:lnTo>
                  <a:lnTo>
                    <a:pt x="5490" y="14039"/>
                  </a:lnTo>
                  <a:lnTo>
                    <a:pt x="5545" y="13956"/>
                  </a:lnTo>
                  <a:lnTo>
                    <a:pt x="5586" y="13901"/>
                  </a:lnTo>
                  <a:lnTo>
                    <a:pt x="5655" y="13874"/>
                  </a:lnTo>
                  <a:lnTo>
                    <a:pt x="5738" y="13846"/>
                  </a:lnTo>
                  <a:lnTo>
                    <a:pt x="5986" y="13846"/>
                  </a:lnTo>
                  <a:lnTo>
                    <a:pt x="7683" y="13888"/>
                  </a:lnTo>
                  <a:lnTo>
                    <a:pt x="7903" y="13874"/>
                  </a:lnTo>
                  <a:lnTo>
                    <a:pt x="8220" y="13846"/>
                  </a:lnTo>
                  <a:close/>
                  <a:moveTo>
                    <a:pt x="11682" y="13088"/>
                  </a:moveTo>
                  <a:lnTo>
                    <a:pt x="11696" y="13101"/>
                  </a:lnTo>
                  <a:lnTo>
                    <a:pt x="11723" y="13129"/>
                  </a:lnTo>
                  <a:lnTo>
                    <a:pt x="11806" y="13226"/>
                  </a:lnTo>
                  <a:lnTo>
                    <a:pt x="11999" y="13557"/>
                  </a:lnTo>
                  <a:lnTo>
                    <a:pt x="12316" y="14150"/>
                  </a:lnTo>
                  <a:lnTo>
                    <a:pt x="8993" y="15032"/>
                  </a:lnTo>
                  <a:lnTo>
                    <a:pt x="8979" y="14784"/>
                  </a:lnTo>
                  <a:lnTo>
                    <a:pt x="8951" y="14425"/>
                  </a:lnTo>
                  <a:lnTo>
                    <a:pt x="8938" y="14260"/>
                  </a:lnTo>
                  <a:lnTo>
                    <a:pt x="8938" y="14094"/>
                  </a:lnTo>
                  <a:lnTo>
                    <a:pt x="8965" y="13970"/>
                  </a:lnTo>
                  <a:lnTo>
                    <a:pt x="8979" y="13915"/>
                  </a:lnTo>
                  <a:lnTo>
                    <a:pt x="8993" y="13874"/>
                  </a:lnTo>
                  <a:lnTo>
                    <a:pt x="9034" y="13846"/>
                  </a:lnTo>
                  <a:lnTo>
                    <a:pt x="9089" y="13805"/>
                  </a:lnTo>
                  <a:lnTo>
                    <a:pt x="9227" y="13750"/>
                  </a:lnTo>
                  <a:lnTo>
                    <a:pt x="9406" y="13694"/>
                  </a:lnTo>
                  <a:lnTo>
                    <a:pt x="9600" y="13639"/>
                  </a:lnTo>
                  <a:lnTo>
                    <a:pt x="9972" y="13570"/>
                  </a:lnTo>
                  <a:lnTo>
                    <a:pt x="10248" y="13515"/>
                  </a:lnTo>
                  <a:lnTo>
                    <a:pt x="11682" y="13088"/>
                  </a:lnTo>
                  <a:close/>
                  <a:moveTo>
                    <a:pt x="1490" y="16632"/>
                  </a:moveTo>
                  <a:lnTo>
                    <a:pt x="3435" y="17266"/>
                  </a:lnTo>
                  <a:lnTo>
                    <a:pt x="3366" y="17390"/>
                  </a:lnTo>
                  <a:lnTo>
                    <a:pt x="3311" y="17501"/>
                  </a:lnTo>
                  <a:lnTo>
                    <a:pt x="3283" y="17556"/>
                  </a:lnTo>
                  <a:lnTo>
                    <a:pt x="3242" y="17597"/>
                  </a:lnTo>
                  <a:lnTo>
                    <a:pt x="3187" y="17611"/>
                  </a:lnTo>
                  <a:lnTo>
                    <a:pt x="3118" y="17611"/>
                  </a:lnTo>
                  <a:lnTo>
                    <a:pt x="2166" y="17473"/>
                  </a:lnTo>
                  <a:lnTo>
                    <a:pt x="1808" y="17446"/>
                  </a:lnTo>
                  <a:lnTo>
                    <a:pt x="1615" y="17418"/>
                  </a:lnTo>
                  <a:lnTo>
                    <a:pt x="1532" y="17390"/>
                  </a:lnTo>
                  <a:lnTo>
                    <a:pt x="1490" y="17363"/>
                  </a:lnTo>
                  <a:lnTo>
                    <a:pt x="1463" y="17308"/>
                  </a:lnTo>
                  <a:lnTo>
                    <a:pt x="1449" y="17225"/>
                  </a:lnTo>
                  <a:lnTo>
                    <a:pt x="1449" y="17018"/>
                  </a:lnTo>
                  <a:lnTo>
                    <a:pt x="1490" y="16632"/>
                  </a:lnTo>
                  <a:close/>
                  <a:moveTo>
                    <a:pt x="1490" y="17515"/>
                  </a:moveTo>
                  <a:lnTo>
                    <a:pt x="3132" y="17777"/>
                  </a:lnTo>
                  <a:lnTo>
                    <a:pt x="2704" y="18521"/>
                  </a:lnTo>
                  <a:lnTo>
                    <a:pt x="1615" y="18259"/>
                  </a:lnTo>
                  <a:lnTo>
                    <a:pt x="1573" y="18245"/>
                  </a:lnTo>
                  <a:lnTo>
                    <a:pt x="1532" y="18218"/>
                  </a:lnTo>
                  <a:lnTo>
                    <a:pt x="1504" y="18190"/>
                  </a:lnTo>
                  <a:lnTo>
                    <a:pt x="1490" y="18149"/>
                  </a:lnTo>
                  <a:lnTo>
                    <a:pt x="1463" y="18052"/>
                  </a:lnTo>
                  <a:lnTo>
                    <a:pt x="1449" y="17956"/>
                  </a:lnTo>
                  <a:lnTo>
                    <a:pt x="1463" y="17721"/>
                  </a:lnTo>
                  <a:lnTo>
                    <a:pt x="1490" y="17515"/>
                  </a:lnTo>
                  <a:close/>
                  <a:moveTo>
                    <a:pt x="3573" y="17335"/>
                  </a:moveTo>
                  <a:lnTo>
                    <a:pt x="5173" y="18659"/>
                  </a:lnTo>
                  <a:lnTo>
                    <a:pt x="4938" y="18825"/>
                  </a:lnTo>
                  <a:lnTo>
                    <a:pt x="4869" y="18866"/>
                  </a:lnTo>
                  <a:lnTo>
                    <a:pt x="4800" y="18894"/>
                  </a:lnTo>
                  <a:lnTo>
                    <a:pt x="4759" y="18894"/>
                  </a:lnTo>
                  <a:lnTo>
                    <a:pt x="4717" y="18880"/>
                  </a:lnTo>
                  <a:lnTo>
                    <a:pt x="4152" y="18383"/>
                  </a:lnTo>
                  <a:lnTo>
                    <a:pt x="3476" y="17804"/>
                  </a:lnTo>
                  <a:lnTo>
                    <a:pt x="3421" y="17749"/>
                  </a:lnTo>
                  <a:lnTo>
                    <a:pt x="3394" y="17694"/>
                  </a:lnTo>
                  <a:lnTo>
                    <a:pt x="3394" y="17639"/>
                  </a:lnTo>
                  <a:lnTo>
                    <a:pt x="3407" y="17597"/>
                  </a:lnTo>
                  <a:lnTo>
                    <a:pt x="3476" y="17487"/>
                  </a:lnTo>
                  <a:lnTo>
                    <a:pt x="3573" y="17335"/>
                  </a:lnTo>
                  <a:close/>
                  <a:moveTo>
                    <a:pt x="1325" y="18383"/>
                  </a:moveTo>
                  <a:lnTo>
                    <a:pt x="1325" y="19101"/>
                  </a:lnTo>
                  <a:lnTo>
                    <a:pt x="539" y="19225"/>
                  </a:lnTo>
                  <a:lnTo>
                    <a:pt x="525" y="19225"/>
                  </a:lnTo>
                  <a:lnTo>
                    <a:pt x="497" y="19211"/>
                  </a:lnTo>
                  <a:lnTo>
                    <a:pt x="456" y="19156"/>
                  </a:lnTo>
                  <a:lnTo>
                    <a:pt x="346" y="18963"/>
                  </a:lnTo>
                  <a:lnTo>
                    <a:pt x="166" y="18632"/>
                  </a:lnTo>
                  <a:lnTo>
                    <a:pt x="1325" y="18383"/>
                  </a:lnTo>
                  <a:close/>
                  <a:moveTo>
                    <a:pt x="1490" y="18383"/>
                  </a:moveTo>
                  <a:lnTo>
                    <a:pt x="2621" y="18659"/>
                  </a:lnTo>
                  <a:lnTo>
                    <a:pt x="2249" y="19307"/>
                  </a:lnTo>
                  <a:lnTo>
                    <a:pt x="1504" y="19101"/>
                  </a:lnTo>
                  <a:lnTo>
                    <a:pt x="1490" y="19101"/>
                  </a:lnTo>
                  <a:lnTo>
                    <a:pt x="1490" y="19073"/>
                  </a:lnTo>
                  <a:lnTo>
                    <a:pt x="1477" y="19004"/>
                  </a:lnTo>
                  <a:lnTo>
                    <a:pt x="1463" y="18783"/>
                  </a:lnTo>
                  <a:lnTo>
                    <a:pt x="1490" y="18383"/>
                  </a:lnTo>
                  <a:close/>
                  <a:moveTo>
                    <a:pt x="3283" y="17846"/>
                  </a:moveTo>
                  <a:lnTo>
                    <a:pt x="4593" y="18990"/>
                  </a:lnTo>
                  <a:lnTo>
                    <a:pt x="3945" y="19376"/>
                  </a:lnTo>
                  <a:lnTo>
                    <a:pt x="2952" y="18659"/>
                  </a:lnTo>
                  <a:lnTo>
                    <a:pt x="2925" y="18632"/>
                  </a:lnTo>
                  <a:lnTo>
                    <a:pt x="2897" y="18590"/>
                  </a:lnTo>
                  <a:lnTo>
                    <a:pt x="2897" y="18549"/>
                  </a:lnTo>
                  <a:lnTo>
                    <a:pt x="2897" y="18494"/>
                  </a:lnTo>
                  <a:lnTo>
                    <a:pt x="2938" y="18383"/>
                  </a:lnTo>
                  <a:lnTo>
                    <a:pt x="2994" y="18273"/>
                  </a:lnTo>
                  <a:lnTo>
                    <a:pt x="3145" y="18039"/>
                  </a:lnTo>
                  <a:lnTo>
                    <a:pt x="3283" y="17846"/>
                  </a:lnTo>
                  <a:close/>
                  <a:moveTo>
                    <a:pt x="2773" y="18728"/>
                  </a:moveTo>
                  <a:lnTo>
                    <a:pt x="3794" y="19459"/>
                  </a:lnTo>
                  <a:lnTo>
                    <a:pt x="3283" y="19749"/>
                  </a:lnTo>
                  <a:lnTo>
                    <a:pt x="2401" y="19363"/>
                  </a:lnTo>
                  <a:lnTo>
                    <a:pt x="2773" y="18728"/>
                  </a:lnTo>
                  <a:close/>
                  <a:moveTo>
                    <a:pt x="1490" y="19266"/>
                  </a:moveTo>
                  <a:lnTo>
                    <a:pt x="2180" y="19445"/>
                  </a:lnTo>
                  <a:lnTo>
                    <a:pt x="1904" y="19914"/>
                  </a:lnTo>
                  <a:lnTo>
                    <a:pt x="1670" y="19928"/>
                  </a:lnTo>
                  <a:lnTo>
                    <a:pt x="1546" y="19914"/>
                  </a:lnTo>
                  <a:lnTo>
                    <a:pt x="1504" y="19900"/>
                  </a:lnTo>
                  <a:lnTo>
                    <a:pt x="1490" y="19887"/>
                  </a:lnTo>
                  <a:lnTo>
                    <a:pt x="1490" y="19266"/>
                  </a:lnTo>
                  <a:close/>
                  <a:moveTo>
                    <a:pt x="1325" y="19252"/>
                  </a:moveTo>
                  <a:lnTo>
                    <a:pt x="1325" y="19942"/>
                  </a:lnTo>
                  <a:lnTo>
                    <a:pt x="1201" y="19969"/>
                  </a:lnTo>
                  <a:lnTo>
                    <a:pt x="1090" y="20011"/>
                  </a:lnTo>
                  <a:lnTo>
                    <a:pt x="994" y="20011"/>
                  </a:lnTo>
                  <a:lnTo>
                    <a:pt x="966" y="19983"/>
                  </a:lnTo>
                  <a:lnTo>
                    <a:pt x="925" y="19942"/>
                  </a:lnTo>
                  <a:lnTo>
                    <a:pt x="594" y="19376"/>
                  </a:lnTo>
                  <a:lnTo>
                    <a:pt x="1325" y="19252"/>
                  </a:lnTo>
                  <a:close/>
                  <a:moveTo>
                    <a:pt x="2373" y="19514"/>
                  </a:moveTo>
                  <a:lnTo>
                    <a:pt x="2401" y="19528"/>
                  </a:lnTo>
                  <a:lnTo>
                    <a:pt x="3118" y="19845"/>
                  </a:lnTo>
                  <a:lnTo>
                    <a:pt x="2525" y="20190"/>
                  </a:lnTo>
                  <a:lnTo>
                    <a:pt x="2056" y="19956"/>
                  </a:lnTo>
                  <a:lnTo>
                    <a:pt x="2125" y="19831"/>
                  </a:lnTo>
                  <a:lnTo>
                    <a:pt x="2194" y="19680"/>
                  </a:lnTo>
                  <a:lnTo>
                    <a:pt x="2249" y="19597"/>
                  </a:lnTo>
                  <a:lnTo>
                    <a:pt x="2290" y="19556"/>
                  </a:lnTo>
                  <a:lnTo>
                    <a:pt x="2345" y="19514"/>
                  </a:lnTo>
                  <a:close/>
                  <a:moveTo>
                    <a:pt x="470" y="19473"/>
                  </a:moveTo>
                  <a:lnTo>
                    <a:pt x="842" y="20107"/>
                  </a:lnTo>
                  <a:lnTo>
                    <a:pt x="732" y="20218"/>
                  </a:lnTo>
                  <a:lnTo>
                    <a:pt x="635" y="20287"/>
                  </a:lnTo>
                  <a:lnTo>
                    <a:pt x="566" y="20314"/>
                  </a:lnTo>
                  <a:lnTo>
                    <a:pt x="484" y="20314"/>
                  </a:lnTo>
                  <a:lnTo>
                    <a:pt x="401" y="20273"/>
                  </a:lnTo>
                  <a:lnTo>
                    <a:pt x="318" y="20218"/>
                  </a:lnTo>
                  <a:lnTo>
                    <a:pt x="70" y="20066"/>
                  </a:lnTo>
                  <a:lnTo>
                    <a:pt x="470" y="19473"/>
                  </a:lnTo>
                  <a:close/>
                  <a:moveTo>
                    <a:pt x="1325" y="20093"/>
                  </a:moveTo>
                  <a:lnTo>
                    <a:pt x="1325" y="20631"/>
                  </a:lnTo>
                  <a:lnTo>
                    <a:pt x="1242" y="20521"/>
                  </a:lnTo>
                  <a:lnTo>
                    <a:pt x="1187" y="20397"/>
                  </a:lnTo>
                  <a:lnTo>
                    <a:pt x="1049" y="20162"/>
                  </a:lnTo>
                  <a:lnTo>
                    <a:pt x="1201" y="20121"/>
                  </a:lnTo>
                  <a:lnTo>
                    <a:pt x="1325" y="20093"/>
                  </a:lnTo>
                  <a:close/>
                  <a:moveTo>
                    <a:pt x="1808" y="20080"/>
                  </a:moveTo>
                  <a:lnTo>
                    <a:pt x="1490" y="20631"/>
                  </a:lnTo>
                  <a:lnTo>
                    <a:pt x="1477" y="20369"/>
                  </a:lnTo>
                  <a:lnTo>
                    <a:pt x="1463" y="20273"/>
                  </a:lnTo>
                  <a:lnTo>
                    <a:pt x="1477" y="20204"/>
                  </a:lnTo>
                  <a:lnTo>
                    <a:pt x="1504" y="20135"/>
                  </a:lnTo>
                  <a:lnTo>
                    <a:pt x="1573" y="20107"/>
                  </a:lnTo>
                  <a:lnTo>
                    <a:pt x="1670" y="20080"/>
                  </a:lnTo>
                  <a:close/>
                  <a:moveTo>
                    <a:pt x="925" y="20259"/>
                  </a:moveTo>
                  <a:lnTo>
                    <a:pt x="1187" y="20714"/>
                  </a:lnTo>
                  <a:lnTo>
                    <a:pt x="746" y="20452"/>
                  </a:lnTo>
                  <a:lnTo>
                    <a:pt x="773" y="20397"/>
                  </a:lnTo>
                  <a:lnTo>
                    <a:pt x="828" y="20355"/>
                  </a:lnTo>
                  <a:lnTo>
                    <a:pt x="925" y="20259"/>
                  </a:lnTo>
                  <a:close/>
                  <a:moveTo>
                    <a:pt x="2014" y="20121"/>
                  </a:moveTo>
                  <a:lnTo>
                    <a:pt x="2070" y="20135"/>
                  </a:lnTo>
                  <a:lnTo>
                    <a:pt x="2139" y="20149"/>
                  </a:lnTo>
                  <a:lnTo>
                    <a:pt x="2249" y="20218"/>
                  </a:lnTo>
                  <a:lnTo>
                    <a:pt x="2359" y="20287"/>
                  </a:lnTo>
                  <a:lnTo>
                    <a:pt x="1628" y="20714"/>
                  </a:lnTo>
                  <a:lnTo>
                    <a:pt x="1932" y="20176"/>
                  </a:lnTo>
                  <a:lnTo>
                    <a:pt x="1973" y="20135"/>
                  </a:lnTo>
                  <a:lnTo>
                    <a:pt x="2014" y="20121"/>
                  </a:lnTo>
                  <a:close/>
                  <a:moveTo>
                    <a:pt x="677" y="20631"/>
                  </a:moveTo>
                  <a:lnTo>
                    <a:pt x="759" y="20645"/>
                  </a:lnTo>
                  <a:lnTo>
                    <a:pt x="842" y="20686"/>
                  </a:lnTo>
                  <a:lnTo>
                    <a:pt x="1104" y="20852"/>
                  </a:lnTo>
                  <a:lnTo>
                    <a:pt x="277" y="20852"/>
                  </a:lnTo>
                  <a:lnTo>
                    <a:pt x="401" y="20742"/>
                  </a:lnTo>
                  <a:lnTo>
                    <a:pt x="511" y="20673"/>
                  </a:lnTo>
                  <a:lnTo>
                    <a:pt x="594" y="20631"/>
                  </a:lnTo>
                  <a:close/>
                  <a:moveTo>
                    <a:pt x="2497" y="20383"/>
                  </a:moveTo>
                  <a:lnTo>
                    <a:pt x="2732" y="20852"/>
                  </a:lnTo>
                  <a:lnTo>
                    <a:pt x="1697" y="20852"/>
                  </a:lnTo>
                  <a:lnTo>
                    <a:pt x="2097" y="20618"/>
                  </a:lnTo>
                  <a:lnTo>
                    <a:pt x="2497" y="20383"/>
                  </a:lnTo>
                  <a:close/>
                  <a:moveTo>
                    <a:pt x="4662" y="19142"/>
                  </a:moveTo>
                  <a:lnTo>
                    <a:pt x="5145" y="20852"/>
                  </a:lnTo>
                  <a:lnTo>
                    <a:pt x="4469" y="20852"/>
                  </a:lnTo>
                  <a:lnTo>
                    <a:pt x="4318" y="20300"/>
                  </a:lnTo>
                  <a:lnTo>
                    <a:pt x="4166" y="19762"/>
                  </a:lnTo>
                  <a:lnTo>
                    <a:pt x="4138" y="19625"/>
                  </a:lnTo>
                  <a:lnTo>
                    <a:pt x="4138" y="19514"/>
                  </a:lnTo>
                  <a:lnTo>
                    <a:pt x="4152" y="19473"/>
                  </a:lnTo>
                  <a:lnTo>
                    <a:pt x="4166" y="19445"/>
                  </a:lnTo>
                  <a:lnTo>
                    <a:pt x="4221" y="19376"/>
                  </a:lnTo>
                  <a:lnTo>
                    <a:pt x="4304" y="19321"/>
                  </a:lnTo>
                  <a:lnTo>
                    <a:pt x="4414" y="19266"/>
                  </a:lnTo>
                  <a:lnTo>
                    <a:pt x="4524" y="19211"/>
                  </a:lnTo>
                  <a:lnTo>
                    <a:pt x="4662" y="19142"/>
                  </a:lnTo>
                  <a:close/>
                  <a:moveTo>
                    <a:pt x="3931" y="19556"/>
                  </a:moveTo>
                  <a:lnTo>
                    <a:pt x="4304" y="20852"/>
                  </a:lnTo>
                  <a:lnTo>
                    <a:pt x="4193" y="20866"/>
                  </a:lnTo>
                  <a:lnTo>
                    <a:pt x="4138" y="20866"/>
                  </a:lnTo>
                  <a:lnTo>
                    <a:pt x="4083" y="20852"/>
                  </a:lnTo>
                  <a:lnTo>
                    <a:pt x="4056" y="20742"/>
                  </a:lnTo>
                  <a:lnTo>
                    <a:pt x="3987" y="20604"/>
                  </a:lnTo>
                  <a:lnTo>
                    <a:pt x="3904" y="20480"/>
                  </a:lnTo>
                  <a:lnTo>
                    <a:pt x="3807" y="20355"/>
                  </a:lnTo>
                  <a:lnTo>
                    <a:pt x="3587" y="20093"/>
                  </a:lnTo>
                  <a:lnTo>
                    <a:pt x="3407" y="19873"/>
                  </a:lnTo>
                  <a:lnTo>
                    <a:pt x="3931" y="19556"/>
                  </a:lnTo>
                  <a:close/>
                  <a:moveTo>
                    <a:pt x="3228" y="19983"/>
                  </a:moveTo>
                  <a:lnTo>
                    <a:pt x="3269" y="19997"/>
                  </a:lnTo>
                  <a:lnTo>
                    <a:pt x="3311" y="20011"/>
                  </a:lnTo>
                  <a:lnTo>
                    <a:pt x="3366" y="20052"/>
                  </a:lnTo>
                  <a:lnTo>
                    <a:pt x="3463" y="20162"/>
                  </a:lnTo>
                  <a:lnTo>
                    <a:pt x="3573" y="20314"/>
                  </a:lnTo>
                  <a:lnTo>
                    <a:pt x="3766" y="20604"/>
                  </a:lnTo>
                  <a:lnTo>
                    <a:pt x="3904" y="20824"/>
                  </a:lnTo>
                  <a:lnTo>
                    <a:pt x="3794" y="20852"/>
                  </a:lnTo>
                  <a:lnTo>
                    <a:pt x="3683" y="20866"/>
                  </a:lnTo>
                  <a:lnTo>
                    <a:pt x="3421" y="20880"/>
                  </a:lnTo>
                  <a:lnTo>
                    <a:pt x="3159" y="20866"/>
                  </a:lnTo>
                  <a:lnTo>
                    <a:pt x="2911" y="20852"/>
                  </a:lnTo>
                  <a:lnTo>
                    <a:pt x="2649" y="20342"/>
                  </a:lnTo>
                  <a:lnTo>
                    <a:pt x="2649" y="20328"/>
                  </a:lnTo>
                  <a:lnTo>
                    <a:pt x="2663" y="20300"/>
                  </a:lnTo>
                  <a:lnTo>
                    <a:pt x="2718" y="20259"/>
                  </a:lnTo>
                  <a:lnTo>
                    <a:pt x="2883" y="20162"/>
                  </a:lnTo>
                  <a:lnTo>
                    <a:pt x="3187" y="19997"/>
                  </a:lnTo>
                  <a:lnTo>
                    <a:pt x="3228" y="19983"/>
                  </a:lnTo>
                  <a:close/>
                  <a:moveTo>
                    <a:pt x="5269" y="18797"/>
                  </a:moveTo>
                  <a:lnTo>
                    <a:pt x="5986" y="20852"/>
                  </a:lnTo>
                  <a:lnTo>
                    <a:pt x="5641" y="20880"/>
                  </a:lnTo>
                  <a:lnTo>
                    <a:pt x="5366" y="20880"/>
                  </a:lnTo>
                  <a:lnTo>
                    <a:pt x="5311" y="20852"/>
                  </a:lnTo>
                  <a:lnTo>
                    <a:pt x="5269" y="20797"/>
                  </a:lnTo>
                  <a:lnTo>
                    <a:pt x="5228" y="20714"/>
                  </a:lnTo>
                  <a:lnTo>
                    <a:pt x="5200" y="20604"/>
                  </a:lnTo>
                  <a:lnTo>
                    <a:pt x="5173" y="20480"/>
                  </a:lnTo>
                  <a:lnTo>
                    <a:pt x="5131" y="20245"/>
                  </a:lnTo>
                  <a:lnTo>
                    <a:pt x="5090" y="20080"/>
                  </a:lnTo>
                  <a:lnTo>
                    <a:pt x="4828" y="19156"/>
                  </a:lnTo>
                  <a:lnTo>
                    <a:pt x="4828" y="19114"/>
                  </a:lnTo>
                  <a:lnTo>
                    <a:pt x="4828" y="19087"/>
                  </a:lnTo>
                  <a:lnTo>
                    <a:pt x="4855" y="19032"/>
                  </a:lnTo>
                  <a:lnTo>
                    <a:pt x="4911" y="18976"/>
                  </a:lnTo>
                  <a:lnTo>
                    <a:pt x="4980" y="18935"/>
                  </a:lnTo>
                  <a:lnTo>
                    <a:pt x="5131" y="18852"/>
                  </a:lnTo>
                  <a:lnTo>
                    <a:pt x="5269" y="18797"/>
                  </a:lnTo>
                  <a:close/>
                  <a:moveTo>
                    <a:pt x="1104" y="21017"/>
                  </a:moveTo>
                  <a:lnTo>
                    <a:pt x="925" y="21114"/>
                  </a:lnTo>
                  <a:lnTo>
                    <a:pt x="746" y="21211"/>
                  </a:lnTo>
                  <a:lnTo>
                    <a:pt x="387" y="21431"/>
                  </a:lnTo>
                  <a:lnTo>
                    <a:pt x="277" y="21211"/>
                  </a:lnTo>
                  <a:lnTo>
                    <a:pt x="166" y="21017"/>
                  </a:lnTo>
                  <a:close/>
                  <a:moveTo>
                    <a:pt x="2773" y="21017"/>
                  </a:moveTo>
                  <a:lnTo>
                    <a:pt x="2690" y="21597"/>
                  </a:lnTo>
                  <a:lnTo>
                    <a:pt x="2194" y="21293"/>
                  </a:lnTo>
                  <a:lnTo>
                    <a:pt x="1946" y="21155"/>
                  </a:lnTo>
                  <a:lnTo>
                    <a:pt x="1697" y="21017"/>
                  </a:lnTo>
                  <a:close/>
                  <a:moveTo>
                    <a:pt x="3766" y="21017"/>
                  </a:moveTo>
                  <a:lnTo>
                    <a:pt x="3545" y="21279"/>
                  </a:lnTo>
                  <a:lnTo>
                    <a:pt x="3325" y="21569"/>
                  </a:lnTo>
                  <a:lnTo>
                    <a:pt x="3200" y="21721"/>
                  </a:lnTo>
                  <a:lnTo>
                    <a:pt x="3159" y="21762"/>
                  </a:lnTo>
                  <a:lnTo>
                    <a:pt x="3118" y="21790"/>
                  </a:lnTo>
                  <a:lnTo>
                    <a:pt x="3076" y="21790"/>
                  </a:lnTo>
                  <a:lnTo>
                    <a:pt x="3021" y="21776"/>
                  </a:lnTo>
                  <a:lnTo>
                    <a:pt x="2842" y="21679"/>
                  </a:lnTo>
                  <a:lnTo>
                    <a:pt x="2883" y="21307"/>
                  </a:lnTo>
                  <a:lnTo>
                    <a:pt x="2911" y="21114"/>
                  </a:lnTo>
                  <a:lnTo>
                    <a:pt x="2938" y="21045"/>
                  </a:lnTo>
                  <a:lnTo>
                    <a:pt x="2952" y="21017"/>
                  </a:lnTo>
                  <a:close/>
                  <a:moveTo>
                    <a:pt x="1187" y="21155"/>
                  </a:moveTo>
                  <a:lnTo>
                    <a:pt x="704" y="21983"/>
                  </a:lnTo>
                  <a:lnTo>
                    <a:pt x="456" y="21569"/>
                  </a:lnTo>
                  <a:lnTo>
                    <a:pt x="1187" y="21155"/>
                  </a:lnTo>
                  <a:close/>
                  <a:moveTo>
                    <a:pt x="1628" y="21155"/>
                  </a:moveTo>
                  <a:lnTo>
                    <a:pt x="2607" y="21721"/>
                  </a:lnTo>
                  <a:lnTo>
                    <a:pt x="2152" y="22052"/>
                  </a:lnTo>
                  <a:lnTo>
                    <a:pt x="1628" y="21155"/>
                  </a:lnTo>
                  <a:close/>
                  <a:moveTo>
                    <a:pt x="1325" y="21224"/>
                  </a:moveTo>
                  <a:lnTo>
                    <a:pt x="1325" y="22369"/>
                  </a:lnTo>
                  <a:lnTo>
                    <a:pt x="815" y="22107"/>
                  </a:lnTo>
                  <a:lnTo>
                    <a:pt x="1325" y="21224"/>
                  </a:lnTo>
                  <a:close/>
                  <a:moveTo>
                    <a:pt x="1490" y="21224"/>
                  </a:moveTo>
                  <a:lnTo>
                    <a:pt x="1752" y="21679"/>
                  </a:lnTo>
                  <a:lnTo>
                    <a:pt x="2014" y="22135"/>
                  </a:lnTo>
                  <a:lnTo>
                    <a:pt x="1490" y="22369"/>
                  </a:lnTo>
                  <a:lnTo>
                    <a:pt x="1490" y="21224"/>
                  </a:lnTo>
                  <a:close/>
                  <a:moveTo>
                    <a:pt x="4318" y="21017"/>
                  </a:moveTo>
                  <a:lnTo>
                    <a:pt x="4056" y="22369"/>
                  </a:lnTo>
                  <a:lnTo>
                    <a:pt x="3256" y="21914"/>
                  </a:lnTo>
                  <a:lnTo>
                    <a:pt x="3752" y="21279"/>
                  </a:lnTo>
                  <a:lnTo>
                    <a:pt x="3876" y="21128"/>
                  </a:lnTo>
                  <a:lnTo>
                    <a:pt x="3931" y="21073"/>
                  </a:lnTo>
                  <a:lnTo>
                    <a:pt x="3987" y="21045"/>
                  </a:lnTo>
                  <a:lnTo>
                    <a:pt x="4042" y="21031"/>
                  </a:lnTo>
                  <a:lnTo>
                    <a:pt x="4111" y="21017"/>
                  </a:lnTo>
                  <a:close/>
                  <a:moveTo>
                    <a:pt x="2787" y="21872"/>
                  </a:moveTo>
                  <a:lnTo>
                    <a:pt x="2897" y="21900"/>
                  </a:lnTo>
                  <a:lnTo>
                    <a:pt x="3021" y="21955"/>
                  </a:lnTo>
                  <a:lnTo>
                    <a:pt x="2525" y="22714"/>
                  </a:lnTo>
                  <a:lnTo>
                    <a:pt x="2221" y="22190"/>
                  </a:lnTo>
                  <a:lnTo>
                    <a:pt x="2442" y="22024"/>
                  </a:lnTo>
                  <a:lnTo>
                    <a:pt x="2525" y="21955"/>
                  </a:lnTo>
                  <a:lnTo>
                    <a:pt x="2607" y="21900"/>
                  </a:lnTo>
                  <a:lnTo>
                    <a:pt x="2704" y="21872"/>
                  </a:lnTo>
                  <a:close/>
                  <a:moveTo>
                    <a:pt x="4745" y="20990"/>
                  </a:moveTo>
                  <a:lnTo>
                    <a:pt x="4869" y="21004"/>
                  </a:lnTo>
                  <a:lnTo>
                    <a:pt x="4993" y="21004"/>
                  </a:lnTo>
                  <a:lnTo>
                    <a:pt x="5131" y="21017"/>
                  </a:lnTo>
                  <a:lnTo>
                    <a:pt x="4649" y="22714"/>
                  </a:lnTo>
                  <a:lnTo>
                    <a:pt x="4193" y="22452"/>
                  </a:lnTo>
                  <a:lnTo>
                    <a:pt x="4428" y="21279"/>
                  </a:lnTo>
                  <a:lnTo>
                    <a:pt x="4455" y="21155"/>
                  </a:lnTo>
                  <a:lnTo>
                    <a:pt x="4511" y="21073"/>
                  </a:lnTo>
                  <a:lnTo>
                    <a:pt x="4538" y="21045"/>
                  </a:lnTo>
                  <a:lnTo>
                    <a:pt x="4580" y="21017"/>
                  </a:lnTo>
                  <a:lnTo>
                    <a:pt x="4662" y="20990"/>
                  </a:lnTo>
                  <a:close/>
                  <a:moveTo>
                    <a:pt x="3145" y="22052"/>
                  </a:moveTo>
                  <a:lnTo>
                    <a:pt x="3187" y="22066"/>
                  </a:lnTo>
                  <a:lnTo>
                    <a:pt x="3269" y="22093"/>
                  </a:lnTo>
                  <a:lnTo>
                    <a:pt x="3518" y="22231"/>
                  </a:lnTo>
                  <a:lnTo>
                    <a:pt x="3931" y="22479"/>
                  </a:lnTo>
                  <a:lnTo>
                    <a:pt x="3642" y="22631"/>
                  </a:lnTo>
                  <a:lnTo>
                    <a:pt x="3435" y="22728"/>
                  </a:lnTo>
                  <a:lnTo>
                    <a:pt x="3214" y="22824"/>
                  </a:lnTo>
                  <a:lnTo>
                    <a:pt x="3007" y="22907"/>
                  </a:lnTo>
                  <a:lnTo>
                    <a:pt x="2911" y="22934"/>
                  </a:lnTo>
                  <a:lnTo>
                    <a:pt x="2828" y="22948"/>
                  </a:lnTo>
                  <a:lnTo>
                    <a:pt x="2690" y="22948"/>
                  </a:lnTo>
                  <a:lnTo>
                    <a:pt x="2635" y="22921"/>
                  </a:lnTo>
                  <a:lnTo>
                    <a:pt x="2607" y="22865"/>
                  </a:lnTo>
                  <a:lnTo>
                    <a:pt x="3145" y="22052"/>
                  </a:lnTo>
                  <a:close/>
                  <a:moveTo>
                    <a:pt x="2097" y="22272"/>
                  </a:moveTo>
                  <a:lnTo>
                    <a:pt x="2139" y="22300"/>
                  </a:lnTo>
                  <a:lnTo>
                    <a:pt x="2180" y="22355"/>
                  </a:lnTo>
                  <a:lnTo>
                    <a:pt x="2263" y="22521"/>
                  </a:lnTo>
                  <a:lnTo>
                    <a:pt x="2401" y="22824"/>
                  </a:lnTo>
                  <a:lnTo>
                    <a:pt x="1932" y="22962"/>
                  </a:lnTo>
                  <a:lnTo>
                    <a:pt x="1490" y="23114"/>
                  </a:lnTo>
                  <a:lnTo>
                    <a:pt x="1490" y="22548"/>
                  </a:lnTo>
                  <a:lnTo>
                    <a:pt x="1794" y="22383"/>
                  </a:lnTo>
                  <a:lnTo>
                    <a:pt x="1973" y="22300"/>
                  </a:lnTo>
                  <a:lnTo>
                    <a:pt x="2042" y="22272"/>
                  </a:lnTo>
                  <a:close/>
                  <a:moveTo>
                    <a:pt x="732" y="22245"/>
                  </a:moveTo>
                  <a:lnTo>
                    <a:pt x="1297" y="22534"/>
                  </a:lnTo>
                  <a:lnTo>
                    <a:pt x="1325" y="22562"/>
                  </a:lnTo>
                  <a:lnTo>
                    <a:pt x="1339" y="22631"/>
                  </a:lnTo>
                  <a:lnTo>
                    <a:pt x="1339" y="22796"/>
                  </a:lnTo>
                  <a:lnTo>
                    <a:pt x="1325" y="23127"/>
                  </a:lnTo>
                  <a:lnTo>
                    <a:pt x="373" y="22879"/>
                  </a:lnTo>
                  <a:lnTo>
                    <a:pt x="732" y="22245"/>
                  </a:lnTo>
                  <a:close/>
                  <a:moveTo>
                    <a:pt x="5614" y="21004"/>
                  </a:moveTo>
                  <a:lnTo>
                    <a:pt x="5986" y="21017"/>
                  </a:lnTo>
                  <a:lnTo>
                    <a:pt x="5435" y="23169"/>
                  </a:lnTo>
                  <a:lnTo>
                    <a:pt x="5090" y="22976"/>
                  </a:lnTo>
                  <a:lnTo>
                    <a:pt x="4883" y="22865"/>
                  </a:lnTo>
                  <a:lnTo>
                    <a:pt x="4814" y="22810"/>
                  </a:lnTo>
                  <a:lnTo>
                    <a:pt x="4800" y="22783"/>
                  </a:lnTo>
                  <a:lnTo>
                    <a:pt x="5048" y="21900"/>
                  </a:lnTo>
                  <a:lnTo>
                    <a:pt x="5297" y="21017"/>
                  </a:lnTo>
                  <a:lnTo>
                    <a:pt x="5324" y="21004"/>
                  </a:lnTo>
                  <a:close/>
                  <a:moveTo>
                    <a:pt x="2483" y="23003"/>
                  </a:moveTo>
                  <a:lnTo>
                    <a:pt x="2525" y="23017"/>
                  </a:lnTo>
                  <a:lnTo>
                    <a:pt x="2552" y="23045"/>
                  </a:lnTo>
                  <a:lnTo>
                    <a:pt x="2566" y="23086"/>
                  </a:lnTo>
                  <a:lnTo>
                    <a:pt x="2552" y="23114"/>
                  </a:lnTo>
                  <a:lnTo>
                    <a:pt x="2525" y="23155"/>
                  </a:lnTo>
                  <a:lnTo>
                    <a:pt x="2414" y="23252"/>
                  </a:lnTo>
                  <a:lnTo>
                    <a:pt x="2263" y="23362"/>
                  </a:lnTo>
                  <a:lnTo>
                    <a:pt x="2083" y="23472"/>
                  </a:lnTo>
                  <a:lnTo>
                    <a:pt x="1725" y="23679"/>
                  </a:lnTo>
                  <a:lnTo>
                    <a:pt x="1490" y="23817"/>
                  </a:lnTo>
                  <a:lnTo>
                    <a:pt x="1490" y="23279"/>
                  </a:lnTo>
                  <a:lnTo>
                    <a:pt x="1725" y="23196"/>
                  </a:lnTo>
                  <a:lnTo>
                    <a:pt x="2097" y="23072"/>
                  </a:lnTo>
                  <a:lnTo>
                    <a:pt x="2276" y="23017"/>
                  </a:lnTo>
                  <a:lnTo>
                    <a:pt x="2428" y="23003"/>
                  </a:lnTo>
                  <a:close/>
                  <a:moveTo>
                    <a:pt x="4083" y="22631"/>
                  </a:moveTo>
                  <a:lnTo>
                    <a:pt x="4166" y="22645"/>
                  </a:lnTo>
                  <a:lnTo>
                    <a:pt x="4249" y="22672"/>
                  </a:lnTo>
                  <a:lnTo>
                    <a:pt x="4331" y="22714"/>
                  </a:lnTo>
                  <a:lnTo>
                    <a:pt x="4566" y="22852"/>
                  </a:lnTo>
                  <a:lnTo>
                    <a:pt x="3214" y="23900"/>
                  </a:lnTo>
                  <a:lnTo>
                    <a:pt x="2773" y="23155"/>
                  </a:lnTo>
                  <a:lnTo>
                    <a:pt x="3766" y="22728"/>
                  </a:lnTo>
                  <a:lnTo>
                    <a:pt x="3890" y="22672"/>
                  </a:lnTo>
                  <a:lnTo>
                    <a:pt x="4000" y="22645"/>
                  </a:lnTo>
                  <a:lnTo>
                    <a:pt x="4083" y="22631"/>
                  </a:lnTo>
                  <a:close/>
                  <a:moveTo>
                    <a:pt x="2635" y="23224"/>
                  </a:moveTo>
                  <a:lnTo>
                    <a:pt x="3076" y="23969"/>
                  </a:lnTo>
                  <a:lnTo>
                    <a:pt x="2276" y="24203"/>
                  </a:lnTo>
                  <a:lnTo>
                    <a:pt x="1490" y="24438"/>
                  </a:lnTo>
                  <a:lnTo>
                    <a:pt x="1490" y="24010"/>
                  </a:lnTo>
                  <a:lnTo>
                    <a:pt x="2635" y="23224"/>
                  </a:lnTo>
                  <a:close/>
                  <a:moveTo>
                    <a:pt x="4745" y="22934"/>
                  </a:moveTo>
                  <a:lnTo>
                    <a:pt x="4814" y="22976"/>
                  </a:lnTo>
                  <a:lnTo>
                    <a:pt x="5007" y="23086"/>
                  </a:lnTo>
                  <a:lnTo>
                    <a:pt x="5352" y="23307"/>
                  </a:lnTo>
                  <a:lnTo>
                    <a:pt x="3669" y="24700"/>
                  </a:lnTo>
                  <a:lnTo>
                    <a:pt x="3463" y="24341"/>
                  </a:lnTo>
                  <a:lnTo>
                    <a:pt x="3338" y="24134"/>
                  </a:lnTo>
                  <a:lnTo>
                    <a:pt x="3311" y="24065"/>
                  </a:lnTo>
                  <a:lnTo>
                    <a:pt x="3297" y="24038"/>
                  </a:lnTo>
                  <a:lnTo>
                    <a:pt x="4000" y="23486"/>
                  </a:lnTo>
                  <a:lnTo>
                    <a:pt x="4704" y="22934"/>
                  </a:lnTo>
                  <a:close/>
                  <a:moveTo>
                    <a:pt x="3145" y="24120"/>
                  </a:moveTo>
                  <a:lnTo>
                    <a:pt x="3173" y="24134"/>
                  </a:lnTo>
                  <a:lnTo>
                    <a:pt x="3214" y="24203"/>
                  </a:lnTo>
                  <a:lnTo>
                    <a:pt x="3338" y="24410"/>
                  </a:lnTo>
                  <a:lnTo>
                    <a:pt x="3531" y="24769"/>
                  </a:lnTo>
                  <a:lnTo>
                    <a:pt x="1490" y="25320"/>
                  </a:lnTo>
                  <a:lnTo>
                    <a:pt x="1477" y="25155"/>
                  </a:lnTo>
                  <a:lnTo>
                    <a:pt x="1449" y="24948"/>
                  </a:lnTo>
                  <a:lnTo>
                    <a:pt x="1449" y="24741"/>
                  </a:lnTo>
                  <a:lnTo>
                    <a:pt x="1463" y="24658"/>
                  </a:lnTo>
                  <a:lnTo>
                    <a:pt x="1490" y="24603"/>
                  </a:lnTo>
                  <a:lnTo>
                    <a:pt x="1546" y="24562"/>
                  </a:lnTo>
                  <a:lnTo>
                    <a:pt x="1628" y="24520"/>
                  </a:lnTo>
                  <a:lnTo>
                    <a:pt x="1739" y="24493"/>
                  </a:lnTo>
                  <a:lnTo>
                    <a:pt x="1849" y="24465"/>
                  </a:lnTo>
                  <a:lnTo>
                    <a:pt x="2083" y="24410"/>
                  </a:lnTo>
                  <a:lnTo>
                    <a:pt x="2263" y="24382"/>
                  </a:lnTo>
                  <a:lnTo>
                    <a:pt x="3145" y="24120"/>
                  </a:lnTo>
                  <a:close/>
                  <a:moveTo>
                    <a:pt x="4138" y="0"/>
                  </a:moveTo>
                  <a:lnTo>
                    <a:pt x="4966" y="1420"/>
                  </a:lnTo>
                  <a:lnTo>
                    <a:pt x="5104" y="1669"/>
                  </a:lnTo>
                  <a:lnTo>
                    <a:pt x="5145" y="1779"/>
                  </a:lnTo>
                  <a:lnTo>
                    <a:pt x="5173" y="1862"/>
                  </a:lnTo>
                  <a:lnTo>
                    <a:pt x="5186" y="1945"/>
                  </a:lnTo>
                  <a:lnTo>
                    <a:pt x="5186" y="2000"/>
                  </a:lnTo>
                  <a:lnTo>
                    <a:pt x="5159" y="2055"/>
                  </a:lnTo>
                  <a:lnTo>
                    <a:pt x="5131" y="2110"/>
                  </a:lnTo>
                  <a:lnTo>
                    <a:pt x="5076" y="2151"/>
                  </a:lnTo>
                  <a:lnTo>
                    <a:pt x="5021" y="2193"/>
                  </a:lnTo>
                  <a:lnTo>
                    <a:pt x="4855" y="2289"/>
                  </a:lnTo>
                  <a:lnTo>
                    <a:pt x="4635" y="2400"/>
                  </a:lnTo>
                  <a:lnTo>
                    <a:pt x="4373" y="2551"/>
                  </a:lnTo>
                  <a:lnTo>
                    <a:pt x="2097" y="3861"/>
                  </a:lnTo>
                  <a:lnTo>
                    <a:pt x="2056" y="3875"/>
                  </a:lnTo>
                  <a:lnTo>
                    <a:pt x="1987" y="3848"/>
                  </a:lnTo>
                  <a:lnTo>
                    <a:pt x="1890" y="3820"/>
                  </a:lnTo>
                  <a:lnTo>
                    <a:pt x="1780" y="3765"/>
                  </a:lnTo>
                  <a:lnTo>
                    <a:pt x="1504" y="3613"/>
                  </a:lnTo>
                  <a:lnTo>
                    <a:pt x="1215" y="3434"/>
                  </a:lnTo>
                  <a:lnTo>
                    <a:pt x="635" y="3062"/>
                  </a:lnTo>
                  <a:lnTo>
                    <a:pt x="277" y="2813"/>
                  </a:lnTo>
                  <a:lnTo>
                    <a:pt x="249" y="2855"/>
                  </a:lnTo>
                  <a:lnTo>
                    <a:pt x="222" y="2882"/>
                  </a:lnTo>
                  <a:lnTo>
                    <a:pt x="222" y="2924"/>
                  </a:lnTo>
                  <a:lnTo>
                    <a:pt x="222" y="2965"/>
                  </a:lnTo>
                  <a:lnTo>
                    <a:pt x="249" y="3048"/>
                  </a:lnTo>
                  <a:lnTo>
                    <a:pt x="304" y="3117"/>
                  </a:lnTo>
                  <a:lnTo>
                    <a:pt x="373" y="3200"/>
                  </a:lnTo>
                  <a:lnTo>
                    <a:pt x="484" y="3282"/>
                  </a:lnTo>
                  <a:lnTo>
                    <a:pt x="718" y="3434"/>
                  </a:lnTo>
                  <a:lnTo>
                    <a:pt x="994" y="3586"/>
                  </a:lnTo>
                  <a:lnTo>
                    <a:pt x="1256" y="3710"/>
                  </a:lnTo>
                  <a:lnTo>
                    <a:pt x="1490" y="3820"/>
                  </a:lnTo>
                  <a:lnTo>
                    <a:pt x="1656" y="3917"/>
                  </a:lnTo>
                  <a:lnTo>
                    <a:pt x="1739" y="3972"/>
                  </a:lnTo>
                  <a:lnTo>
                    <a:pt x="1794" y="4027"/>
                  </a:lnTo>
                  <a:lnTo>
                    <a:pt x="1835" y="4096"/>
                  </a:lnTo>
                  <a:lnTo>
                    <a:pt x="1863" y="4165"/>
                  </a:lnTo>
                  <a:lnTo>
                    <a:pt x="1863" y="4248"/>
                  </a:lnTo>
                  <a:lnTo>
                    <a:pt x="1863" y="4317"/>
                  </a:lnTo>
                  <a:lnTo>
                    <a:pt x="1835" y="4399"/>
                  </a:lnTo>
                  <a:lnTo>
                    <a:pt x="1808" y="4496"/>
                  </a:lnTo>
                  <a:lnTo>
                    <a:pt x="1725" y="4661"/>
                  </a:lnTo>
                  <a:lnTo>
                    <a:pt x="1628" y="4841"/>
                  </a:lnTo>
                  <a:lnTo>
                    <a:pt x="1532" y="5034"/>
                  </a:lnTo>
                  <a:lnTo>
                    <a:pt x="1435" y="5213"/>
                  </a:lnTo>
                  <a:lnTo>
                    <a:pt x="401" y="7626"/>
                  </a:lnTo>
                  <a:lnTo>
                    <a:pt x="360" y="7682"/>
                  </a:lnTo>
                  <a:lnTo>
                    <a:pt x="332" y="7723"/>
                  </a:lnTo>
                  <a:lnTo>
                    <a:pt x="291" y="7764"/>
                  </a:lnTo>
                  <a:lnTo>
                    <a:pt x="235" y="7792"/>
                  </a:lnTo>
                  <a:lnTo>
                    <a:pt x="180" y="7806"/>
                  </a:lnTo>
                  <a:lnTo>
                    <a:pt x="125" y="7819"/>
                  </a:lnTo>
                  <a:lnTo>
                    <a:pt x="1" y="7833"/>
                  </a:lnTo>
                  <a:lnTo>
                    <a:pt x="1" y="8054"/>
                  </a:lnTo>
                  <a:lnTo>
                    <a:pt x="235" y="8040"/>
                  </a:lnTo>
                  <a:lnTo>
                    <a:pt x="318" y="8054"/>
                  </a:lnTo>
                  <a:lnTo>
                    <a:pt x="346" y="8068"/>
                  </a:lnTo>
                  <a:lnTo>
                    <a:pt x="1104" y="10164"/>
                  </a:lnTo>
                  <a:lnTo>
                    <a:pt x="1463" y="11074"/>
                  </a:lnTo>
                  <a:lnTo>
                    <a:pt x="1573" y="11378"/>
                  </a:lnTo>
                  <a:lnTo>
                    <a:pt x="1670" y="11640"/>
                  </a:lnTo>
                  <a:lnTo>
                    <a:pt x="1725" y="11833"/>
                  </a:lnTo>
                  <a:lnTo>
                    <a:pt x="1725" y="11888"/>
                  </a:lnTo>
                  <a:lnTo>
                    <a:pt x="1711" y="11915"/>
                  </a:lnTo>
                  <a:lnTo>
                    <a:pt x="1546" y="11998"/>
                  </a:lnTo>
                  <a:lnTo>
                    <a:pt x="1297" y="12122"/>
                  </a:lnTo>
                  <a:lnTo>
                    <a:pt x="1022" y="12260"/>
                  </a:lnTo>
                  <a:lnTo>
                    <a:pt x="746" y="12412"/>
                  </a:lnTo>
                  <a:lnTo>
                    <a:pt x="497" y="12564"/>
                  </a:lnTo>
                  <a:lnTo>
                    <a:pt x="401" y="12646"/>
                  </a:lnTo>
                  <a:lnTo>
                    <a:pt x="318" y="12729"/>
                  </a:lnTo>
                  <a:lnTo>
                    <a:pt x="249" y="12812"/>
                  </a:lnTo>
                  <a:lnTo>
                    <a:pt x="222" y="12895"/>
                  </a:lnTo>
                  <a:lnTo>
                    <a:pt x="222" y="12936"/>
                  </a:lnTo>
                  <a:lnTo>
                    <a:pt x="235" y="12964"/>
                  </a:lnTo>
                  <a:lnTo>
                    <a:pt x="249" y="13005"/>
                  </a:lnTo>
                  <a:lnTo>
                    <a:pt x="277" y="13046"/>
                  </a:lnTo>
                  <a:lnTo>
                    <a:pt x="1808" y="12164"/>
                  </a:lnTo>
                  <a:lnTo>
                    <a:pt x="1835" y="12150"/>
                  </a:lnTo>
                  <a:lnTo>
                    <a:pt x="1877" y="12150"/>
                  </a:lnTo>
                  <a:lnTo>
                    <a:pt x="1973" y="12164"/>
                  </a:lnTo>
                  <a:lnTo>
                    <a:pt x="2111" y="12219"/>
                  </a:lnTo>
                  <a:lnTo>
                    <a:pt x="2263" y="12302"/>
                  </a:lnTo>
                  <a:lnTo>
                    <a:pt x="2428" y="12412"/>
                  </a:lnTo>
                  <a:lnTo>
                    <a:pt x="2607" y="12522"/>
                  </a:lnTo>
                  <a:lnTo>
                    <a:pt x="2980" y="12812"/>
                  </a:lnTo>
                  <a:lnTo>
                    <a:pt x="3366" y="13101"/>
                  </a:lnTo>
                  <a:lnTo>
                    <a:pt x="3711" y="13391"/>
                  </a:lnTo>
                  <a:lnTo>
                    <a:pt x="4180" y="13777"/>
                  </a:lnTo>
                  <a:lnTo>
                    <a:pt x="4373" y="13915"/>
                  </a:lnTo>
                  <a:lnTo>
                    <a:pt x="4552" y="14025"/>
                  </a:lnTo>
                  <a:lnTo>
                    <a:pt x="4690" y="14122"/>
                  </a:lnTo>
                  <a:lnTo>
                    <a:pt x="4800" y="14218"/>
                  </a:lnTo>
                  <a:lnTo>
                    <a:pt x="4842" y="14274"/>
                  </a:lnTo>
                  <a:lnTo>
                    <a:pt x="4869" y="14329"/>
                  </a:lnTo>
                  <a:lnTo>
                    <a:pt x="4883" y="14384"/>
                  </a:lnTo>
                  <a:lnTo>
                    <a:pt x="4883" y="14453"/>
                  </a:lnTo>
                  <a:lnTo>
                    <a:pt x="4869" y="14522"/>
                  </a:lnTo>
                  <a:lnTo>
                    <a:pt x="4842" y="14605"/>
                  </a:lnTo>
                  <a:lnTo>
                    <a:pt x="4800" y="14701"/>
                  </a:lnTo>
                  <a:lnTo>
                    <a:pt x="4745" y="14812"/>
                  </a:lnTo>
                  <a:lnTo>
                    <a:pt x="4428" y="15418"/>
                  </a:lnTo>
                  <a:lnTo>
                    <a:pt x="4014" y="16191"/>
                  </a:lnTo>
                  <a:lnTo>
                    <a:pt x="3669" y="16853"/>
                  </a:lnTo>
                  <a:lnTo>
                    <a:pt x="3545" y="17046"/>
                  </a:lnTo>
                  <a:lnTo>
                    <a:pt x="3504" y="17101"/>
                  </a:lnTo>
                  <a:lnTo>
                    <a:pt x="3476" y="17115"/>
                  </a:lnTo>
                  <a:lnTo>
                    <a:pt x="2732" y="16880"/>
                  </a:lnTo>
                  <a:lnTo>
                    <a:pt x="2442" y="16797"/>
                  </a:lnTo>
                  <a:lnTo>
                    <a:pt x="2028" y="16687"/>
                  </a:lnTo>
                  <a:lnTo>
                    <a:pt x="1821" y="16618"/>
                  </a:lnTo>
                  <a:lnTo>
                    <a:pt x="1656" y="16549"/>
                  </a:lnTo>
                  <a:lnTo>
                    <a:pt x="1587" y="16508"/>
                  </a:lnTo>
                  <a:lnTo>
                    <a:pt x="1532" y="16466"/>
                  </a:lnTo>
                  <a:lnTo>
                    <a:pt x="1504" y="16425"/>
                  </a:lnTo>
                  <a:lnTo>
                    <a:pt x="1490" y="16370"/>
                  </a:lnTo>
                  <a:lnTo>
                    <a:pt x="1490" y="14756"/>
                  </a:lnTo>
                  <a:lnTo>
                    <a:pt x="1449" y="14756"/>
                  </a:lnTo>
                  <a:lnTo>
                    <a:pt x="1408" y="14784"/>
                  </a:lnTo>
                  <a:lnTo>
                    <a:pt x="1366" y="14839"/>
                  </a:lnTo>
                  <a:lnTo>
                    <a:pt x="1352" y="14922"/>
                  </a:lnTo>
                  <a:lnTo>
                    <a:pt x="1311" y="15129"/>
                  </a:lnTo>
                  <a:lnTo>
                    <a:pt x="1311" y="15377"/>
                  </a:lnTo>
                  <a:lnTo>
                    <a:pt x="1311" y="15639"/>
                  </a:lnTo>
                  <a:lnTo>
                    <a:pt x="1311" y="15901"/>
                  </a:lnTo>
                  <a:lnTo>
                    <a:pt x="1325" y="16246"/>
                  </a:lnTo>
                  <a:lnTo>
                    <a:pt x="1325" y="16315"/>
                  </a:lnTo>
                  <a:lnTo>
                    <a:pt x="1297" y="16397"/>
                  </a:lnTo>
                  <a:lnTo>
                    <a:pt x="1270" y="16453"/>
                  </a:lnTo>
                  <a:lnTo>
                    <a:pt x="1215" y="16508"/>
                  </a:lnTo>
                  <a:lnTo>
                    <a:pt x="1159" y="16563"/>
                  </a:lnTo>
                  <a:lnTo>
                    <a:pt x="1104" y="16604"/>
                  </a:lnTo>
                  <a:lnTo>
                    <a:pt x="953" y="16673"/>
                  </a:lnTo>
                  <a:lnTo>
                    <a:pt x="787" y="16728"/>
                  </a:lnTo>
                  <a:lnTo>
                    <a:pt x="608" y="16770"/>
                  </a:lnTo>
                  <a:lnTo>
                    <a:pt x="428" y="16825"/>
                  </a:lnTo>
                  <a:lnTo>
                    <a:pt x="277" y="16866"/>
                  </a:lnTo>
                  <a:lnTo>
                    <a:pt x="1" y="16963"/>
                  </a:lnTo>
                  <a:lnTo>
                    <a:pt x="1" y="17142"/>
                  </a:lnTo>
                  <a:lnTo>
                    <a:pt x="1325" y="16659"/>
                  </a:lnTo>
                  <a:lnTo>
                    <a:pt x="1352" y="17004"/>
                  </a:lnTo>
                  <a:lnTo>
                    <a:pt x="1352" y="17211"/>
                  </a:lnTo>
                  <a:lnTo>
                    <a:pt x="1352" y="17280"/>
                  </a:lnTo>
                  <a:lnTo>
                    <a:pt x="1325" y="17335"/>
                  </a:lnTo>
                  <a:lnTo>
                    <a:pt x="1284" y="17363"/>
                  </a:lnTo>
                  <a:lnTo>
                    <a:pt x="1228" y="17390"/>
                  </a:lnTo>
                  <a:lnTo>
                    <a:pt x="1063" y="17418"/>
                  </a:lnTo>
                  <a:lnTo>
                    <a:pt x="773" y="17473"/>
                  </a:lnTo>
                  <a:lnTo>
                    <a:pt x="1" y="17666"/>
                  </a:lnTo>
                  <a:lnTo>
                    <a:pt x="1" y="17832"/>
                  </a:lnTo>
                  <a:lnTo>
                    <a:pt x="649" y="17666"/>
                  </a:lnTo>
                  <a:lnTo>
                    <a:pt x="1325" y="17501"/>
                  </a:lnTo>
                  <a:lnTo>
                    <a:pt x="1325" y="18218"/>
                  </a:lnTo>
                  <a:lnTo>
                    <a:pt x="208" y="18452"/>
                  </a:lnTo>
                  <a:lnTo>
                    <a:pt x="153" y="18466"/>
                  </a:lnTo>
                  <a:lnTo>
                    <a:pt x="98" y="18452"/>
                  </a:lnTo>
                  <a:lnTo>
                    <a:pt x="42" y="18411"/>
                  </a:lnTo>
                  <a:lnTo>
                    <a:pt x="1" y="18370"/>
                  </a:lnTo>
                  <a:lnTo>
                    <a:pt x="1" y="18742"/>
                  </a:lnTo>
                  <a:lnTo>
                    <a:pt x="70" y="18770"/>
                  </a:lnTo>
                  <a:lnTo>
                    <a:pt x="125" y="18811"/>
                  </a:lnTo>
                  <a:lnTo>
                    <a:pt x="166" y="18880"/>
                  </a:lnTo>
                  <a:lnTo>
                    <a:pt x="208" y="18963"/>
                  </a:lnTo>
                  <a:lnTo>
                    <a:pt x="291" y="19142"/>
                  </a:lnTo>
                  <a:lnTo>
                    <a:pt x="387" y="19321"/>
                  </a:lnTo>
                  <a:lnTo>
                    <a:pt x="304" y="19445"/>
                  </a:lnTo>
                  <a:lnTo>
                    <a:pt x="222" y="19611"/>
                  </a:lnTo>
                  <a:lnTo>
                    <a:pt x="111" y="19776"/>
                  </a:lnTo>
                  <a:lnTo>
                    <a:pt x="56" y="19845"/>
                  </a:lnTo>
                  <a:lnTo>
                    <a:pt x="1" y="19900"/>
                  </a:lnTo>
                  <a:lnTo>
                    <a:pt x="1" y="20231"/>
                  </a:lnTo>
                  <a:lnTo>
                    <a:pt x="56" y="20245"/>
                  </a:lnTo>
                  <a:lnTo>
                    <a:pt x="111" y="20259"/>
                  </a:lnTo>
                  <a:lnTo>
                    <a:pt x="235" y="20328"/>
                  </a:lnTo>
                  <a:lnTo>
                    <a:pt x="360" y="20411"/>
                  </a:lnTo>
                  <a:lnTo>
                    <a:pt x="470" y="20493"/>
                  </a:lnTo>
                  <a:lnTo>
                    <a:pt x="346" y="20590"/>
                  </a:lnTo>
                  <a:lnTo>
                    <a:pt x="222" y="20673"/>
                  </a:lnTo>
                  <a:lnTo>
                    <a:pt x="111" y="20742"/>
                  </a:lnTo>
                  <a:lnTo>
                    <a:pt x="1" y="20783"/>
                  </a:lnTo>
                  <a:lnTo>
                    <a:pt x="1" y="21031"/>
                  </a:lnTo>
                  <a:lnTo>
                    <a:pt x="70" y="21155"/>
                  </a:lnTo>
                  <a:lnTo>
                    <a:pt x="166" y="21307"/>
                  </a:lnTo>
                  <a:lnTo>
                    <a:pt x="194" y="21376"/>
                  </a:lnTo>
                  <a:lnTo>
                    <a:pt x="222" y="21459"/>
                  </a:lnTo>
                  <a:lnTo>
                    <a:pt x="222" y="21514"/>
                  </a:lnTo>
                  <a:lnTo>
                    <a:pt x="208" y="21528"/>
                  </a:lnTo>
                  <a:lnTo>
                    <a:pt x="180" y="21542"/>
                  </a:lnTo>
                  <a:lnTo>
                    <a:pt x="1" y="21652"/>
                  </a:lnTo>
                  <a:lnTo>
                    <a:pt x="1" y="21831"/>
                  </a:lnTo>
                  <a:lnTo>
                    <a:pt x="318" y="21652"/>
                  </a:lnTo>
                  <a:lnTo>
                    <a:pt x="497" y="21914"/>
                  </a:lnTo>
                  <a:lnTo>
                    <a:pt x="580" y="22066"/>
                  </a:lnTo>
                  <a:lnTo>
                    <a:pt x="608" y="22121"/>
                  </a:lnTo>
                  <a:lnTo>
                    <a:pt x="608" y="22162"/>
                  </a:lnTo>
                  <a:lnTo>
                    <a:pt x="235" y="22796"/>
                  </a:lnTo>
                  <a:lnTo>
                    <a:pt x="1" y="22576"/>
                  </a:lnTo>
                  <a:lnTo>
                    <a:pt x="1" y="22796"/>
                  </a:lnTo>
                  <a:lnTo>
                    <a:pt x="111" y="22893"/>
                  </a:lnTo>
                  <a:lnTo>
                    <a:pt x="125" y="22921"/>
                  </a:lnTo>
                  <a:lnTo>
                    <a:pt x="125" y="22948"/>
                  </a:lnTo>
                  <a:lnTo>
                    <a:pt x="111" y="23045"/>
                  </a:lnTo>
                  <a:lnTo>
                    <a:pt x="70" y="23141"/>
                  </a:lnTo>
                  <a:lnTo>
                    <a:pt x="1" y="23252"/>
                  </a:lnTo>
                  <a:lnTo>
                    <a:pt x="1" y="23527"/>
                  </a:lnTo>
                  <a:lnTo>
                    <a:pt x="249" y="23086"/>
                  </a:lnTo>
                  <a:lnTo>
                    <a:pt x="291" y="23045"/>
                  </a:lnTo>
                  <a:lnTo>
                    <a:pt x="346" y="23031"/>
                  </a:lnTo>
                  <a:lnTo>
                    <a:pt x="415" y="23031"/>
                  </a:lnTo>
                  <a:lnTo>
                    <a:pt x="484" y="23045"/>
                  </a:lnTo>
                  <a:lnTo>
                    <a:pt x="622" y="23086"/>
                  </a:lnTo>
                  <a:lnTo>
                    <a:pt x="746" y="23141"/>
                  </a:lnTo>
                  <a:lnTo>
                    <a:pt x="1063" y="23196"/>
                  </a:lnTo>
                  <a:lnTo>
                    <a:pt x="1242" y="23252"/>
                  </a:lnTo>
                  <a:lnTo>
                    <a:pt x="1297" y="23279"/>
                  </a:lnTo>
                  <a:lnTo>
                    <a:pt x="1325" y="23293"/>
                  </a:lnTo>
                  <a:lnTo>
                    <a:pt x="1325" y="23307"/>
                  </a:lnTo>
                  <a:lnTo>
                    <a:pt x="1339" y="23638"/>
                  </a:lnTo>
                  <a:lnTo>
                    <a:pt x="1325" y="23789"/>
                  </a:lnTo>
                  <a:lnTo>
                    <a:pt x="1325" y="23872"/>
                  </a:lnTo>
                  <a:lnTo>
                    <a:pt x="1297" y="23941"/>
                  </a:lnTo>
                  <a:lnTo>
                    <a:pt x="1" y="23624"/>
                  </a:lnTo>
                  <a:lnTo>
                    <a:pt x="1" y="23789"/>
                  </a:lnTo>
                  <a:lnTo>
                    <a:pt x="842" y="23983"/>
                  </a:lnTo>
                  <a:lnTo>
                    <a:pt x="1090" y="24038"/>
                  </a:lnTo>
                  <a:lnTo>
                    <a:pt x="1173" y="24065"/>
                  </a:lnTo>
                  <a:lnTo>
                    <a:pt x="1242" y="24093"/>
                  </a:lnTo>
                  <a:lnTo>
                    <a:pt x="1284" y="24148"/>
                  </a:lnTo>
                  <a:lnTo>
                    <a:pt x="1311" y="24217"/>
                  </a:lnTo>
                  <a:lnTo>
                    <a:pt x="1325" y="24313"/>
                  </a:lnTo>
                  <a:lnTo>
                    <a:pt x="1325" y="24465"/>
                  </a:lnTo>
                  <a:lnTo>
                    <a:pt x="1" y="24438"/>
                  </a:lnTo>
                  <a:lnTo>
                    <a:pt x="1" y="24589"/>
                  </a:lnTo>
                  <a:lnTo>
                    <a:pt x="663" y="24603"/>
                  </a:lnTo>
                  <a:lnTo>
                    <a:pt x="1008" y="24589"/>
                  </a:lnTo>
                  <a:lnTo>
                    <a:pt x="1201" y="24589"/>
                  </a:lnTo>
                  <a:lnTo>
                    <a:pt x="1284" y="24603"/>
                  </a:lnTo>
                  <a:lnTo>
                    <a:pt x="1325" y="24617"/>
                  </a:lnTo>
                  <a:lnTo>
                    <a:pt x="1352" y="24672"/>
                  </a:lnTo>
                  <a:lnTo>
                    <a:pt x="1352" y="24741"/>
                  </a:lnTo>
                  <a:lnTo>
                    <a:pt x="1352" y="24948"/>
                  </a:lnTo>
                  <a:lnTo>
                    <a:pt x="1325" y="25320"/>
                  </a:lnTo>
                  <a:lnTo>
                    <a:pt x="1" y="25031"/>
                  </a:lnTo>
                  <a:lnTo>
                    <a:pt x="1" y="25196"/>
                  </a:lnTo>
                  <a:lnTo>
                    <a:pt x="153" y="25224"/>
                  </a:lnTo>
                  <a:lnTo>
                    <a:pt x="801" y="25348"/>
                  </a:lnTo>
                  <a:lnTo>
                    <a:pt x="994" y="25389"/>
                  </a:lnTo>
                  <a:lnTo>
                    <a:pt x="1159" y="25444"/>
                  </a:lnTo>
                  <a:lnTo>
                    <a:pt x="1284" y="25486"/>
                  </a:lnTo>
                  <a:lnTo>
                    <a:pt x="1311" y="25500"/>
                  </a:lnTo>
                  <a:lnTo>
                    <a:pt x="1325" y="25527"/>
                  </a:lnTo>
                  <a:lnTo>
                    <a:pt x="1325" y="27058"/>
                  </a:lnTo>
                  <a:lnTo>
                    <a:pt x="1339" y="27099"/>
                  </a:lnTo>
                  <a:lnTo>
                    <a:pt x="1352" y="27127"/>
                  </a:lnTo>
                  <a:lnTo>
                    <a:pt x="1380" y="27127"/>
                  </a:lnTo>
                  <a:lnTo>
                    <a:pt x="1408" y="27113"/>
                  </a:lnTo>
                  <a:lnTo>
                    <a:pt x="1435" y="27072"/>
                  </a:lnTo>
                  <a:lnTo>
                    <a:pt x="1463" y="27044"/>
                  </a:lnTo>
                  <a:lnTo>
                    <a:pt x="1477" y="26989"/>
                  </a:lnTo>
                  <a:lnTo>
                    <a:pt x="1490" y="26934"/>
                  </a:lnTo>
                  <a:lnTo>
                    <a:pt x="1490" y="26051"/>
                  </a:lnTo>
                  <a:lnTo>
                    <a:pt x="1463" y="25762"/>
                  </a:lnTo>
                  <a:lnTo>
                    <a:pt x="1463" y="25596"/>
                  </a:lnTo>
                  <a:lnTo>
                    <a:pt x="1463" y="25527"/>
                  </a:lnTo>
                  <a:lnTo>
                    <a:pt x="1490" y="25486"/>
                  </a:lnTo>
                  <a:lnTo>
                    <a:pt x="1518" y="25458"/>
                  </a:lnTo>
                  <a:lnTo>
                    <a:pt x="1573" y="25431"/>
                  </a:lnTo>
                  <a:lnTo>
                    <a:pt x="1711" y="25403"/>
                  </a:lnTo>
                  <a:lnTo>
                    <a:pt x="1959" y="25348"/>
                  </a:lnTo>
                  <a:lnTo>
                    <a:pt x="2911" y="25100"/>
                  </a:lnTo>
                  <a:lnTo>
                    <a:pt x="3076" y="25044"/>
                  </a:lnTo>
                  <a:lnTo>
                    <a:pt x="3214" y="25003"/>
                  </a:lnTo>
                  <a:lnTo>
                    <a:pt x="3338" y="24962"/>
                  </a:lnTo>
                  <a:lnTo>
                    <a:pt x="3435" y="24948"/>
                  </a:lnTo>
                  <a:lnTo>
                    <a:pt x="3531" y="24948"/>
                  </a:lnTo>
                  <a:lnTo>
                    <a:pt x="3573" y="24962"/>
                  </a:lnTo>
                  <a:lnTo>
                    <a:pt x="3614" y="24989"/>
                  </a:lnTo>
                  <a:lnTo>
                    <a:pt x="3697" y="25086"/>
                  </a:lnTo>
                  <a:lnTo>
                    <a:pt x="3780" y="25210"/>
                  </a:lnTo>
                  <a:lnTo>
                    <a:pt x="3918" y="25486"/>
                  </a:lnTo>
                  <a:lnTo>
                    <a:pt x="4028" y="25679"/>
                  </a:lnTo>
                  <a:lnTo>
                    <a:pt x="4138" y="25886"/>
                  </a:lnTo>
                  <a:lnTo>
                    <a:pt x="4249" y="26065"/>
                  </a:lnTo>
                  <a:lnTo>
                    <a:pt x="4304" y="26134"/>
                  </a:lnTo>
                  <a:lnTo>
                    <a:pt x="4359" y="26203"/>
                  </a:lnTo>
                  <a:lnTo>
                    <a:pt x="4414" y="26244"/>
                  </a:lnTo>
                  <a:lnTo>
                    <a:pt x="4469" y="26272"/>
                  </a:lnTo>
                  <a:lnTo>
                    <a:pt x="4511" y="26272"/>
                  </a:lnTo>
                  <a:lnTo>
                    <a:pt x="4566" y="26244"/>
                  </a:lnTo>
                  <a:lnTo>
                    <a:pt x="3835" y="24989"/>
                  </a:lnTo>
                  <a:lnTo>
                    <a:pt x="3807" y="24934"/>
                  </a:lnTo>
                  <a:lnTo>
                    <a:pt x="3807" y="24879"/>
                  </a:lnTo>
                  <a:lnTo>
                    <a:pt x="3807" y="24824"/>
                  </a:lnTo>
                  <a:lnTo>
                    <a:pt x="3835" y="24769"/>
                  </a:lnTo>
                  <a:lnTo>
                    <a:pt x="3862" y="24713"/>
                  </a:lnTo>
                  <a:lnTo>
                    <a:pt x="3904" y="24672"/>
                  </a:lnTo>
                  <a:lnTo>
                    <a:pt x="4014" y="24562"/>
                  </a:lnTo>
                  <a:lnTo>
                    <a:pt x="4138" y="24479"/>
                  </a:lnTo>
                  <a:lnTo>
                    <a:pt x="4262" y="24382"/>
                  </a:lnTo>
                  <a:lnTo>
                    <a:pt x="4387" y="24300"/>
                  </a:lnTo>
                  <a:lnTo>
                    <a:pt x="4483" y="24231"/>
                  </a:lnTo>
                  <a:lnTo>
                    <a:pt x="4993" y="23762"/>
                  </a:lnTo>
                  <a:lnTo>
                    <a:pt x="5173" y="23610"/>
                  </a:lnTo>
                  <a:lnTo>
                    <a:pt x="5324" y="23486"/>
                  </a:lnTo>
                  <a:lnTo>
                    <a:pt x="5435" y="23417"/>
                  </a:lnTo>
                  <a:lnTo>
                    <a:pt x="5476" y="23389"/>
                  </a:lnTo>
                  <a:lnTo>
                    <a:pt x="5504" y="23389"/>
                  </a:lnTo>
                  <a:lnTo>
                    <a:pt x="6717" y="24093"/>
                  </a:lnTo>
                  <a:lnTo>
                    <a:pt x="6745" y="24038"/>
                  </a:lnTo>
                  <a:lnTo>
                    <a:pt x="6731" y="23996"/>
                  </a:lnTo>
                  <a:lnTo>
                    <a:pt x="6717" y="23941"/>
                  </a:lnTo>
                  <a:lnTo>
                    <a:pt x="6662" y="23886"/>
                  </a:lnTo>
                  <a:lnTo>
                    <a:pt x="6607" y="23831"/>
                  </a:lnTo>
                  <a:lnTo>
                    <a:pt x="6538" y="23776"/>
                  </a:lnTo>
                  <a:lnTo>
                    <a:pt x="6359" y="23652"/>
                  </a:lnTo>
                  <a:lnTo>
                    <a:pt x="6152" y="23541"/>
                  </a:lnTo>
                  <a:lnTo>
                    <a:pt x="5959" y="23445"/>
                  </a:lnTo>
                  <a:lnTo>
                    <a:pt x="5683" y="23307"/>
                  </a:lnTo>
                  <a:lnTo>
                    <a:pt x="5641" y="23279"/>
                  </a:lnTo>
                  <a:lnTo>
                    <a:pt x="5614" y="23238"/>
                  </a:lnTo>
                  <a:lnTo>
                    <a:pt x="5600" y="23183"/>
                  </a:lnTo>
                  <a:lnTo>
                    <a:pt x="5600" y="23114"/>
                  </a:lnTo>
                  <a:lnTo>
                    <a:pt x="5614" y="22976"/>
                  </a:lnTo>
                  <a:lnTo>
                    <a:pt x="5655" y="22810"/>
                  </a:lnTo>
                  <a:lnTo>
                    <a:pt x="5752" y="22493"/>
                  </a:lnTo>
                  <a:lnTo>
                    <a:pt x="5835" y="22245"/>
                  </a:lnTo>
                  <a:lnTo>
                    <a:pt x="5986" y="21597"/>
                  </a:lnTo>
                  <a:lnTo>
                    <a:pt x="6083" y="21197"/>
                  </a:lnTo>
                  <a:lnTo>
                    <a:pt x="6138" y="21059"/>
                  </a:lnTo>
                  <a:lnTo>
                    <a:pt x="6152" y="21031"/>
                  </a:lnTo>
                  <a:lnTo>
                    <a:pt x="6166" y="21017"/>
                  </a:lnTo>
                  <a:lnTo>
                    <a:pt x="6483" y="21017"/>
                  </a:lnTo>
                  <a:lnTo>
                    <a:pt x="6952" y="21031"/>
                  </a:lnTo>
                  <a:lnTo>
                    <a:pt x="7186" y="21031"/>
                  </a:lnTo>
                  <a:lnTo>
                    <a:pt x="7393" y="21017"/>
                  </a:lnTo>
                  <a:lnTo>
                    <a:pt x="7462" y="21004"/>
                  </a:lnTo>
                  <a:lnTo>
                    <a:pt x="7531" y="20990"/>
                  </a:lnTo>
                  <a:lnTo>
                    <a:pt x="7572" y="20962"/>
                  </a:lnTo>
                  <a:lnTo>
                    <a:pt x="7586" y="20935"/>
                  </a:lnTo>
                  <a:lnTo>
                    <a:pt x="7572" y="20907"/>
                  </a:lnTo>
                  <a:lnTo>
                    <a:pt x="7531" y="20880"/>
                  </a:lnTo>
                  <a:lnTo>
                    <a:pt x="7476" y="20866"/>
                  </a:lnTo>
                  <a:lnTo>
                    <a:pt x="7393" y="20852"/>
                  </a:lnTo>
                  <a:lnTo>
                    <a:pt x="7200" y="20838"/>
                  </a:lnTo>
                  <a:lnTo>
                    <a:pt x="6979" y="20824"/>
                  </a:lnTo>
                  <a:lnTo>
                    <a:pt x="6524" y="20838"/>
                  </a:lnTo>
                  <a:lnTo>
                    <a:pt x="6221" y="20852"/>
                  </a:lnTo>
                  <a:lnTo>
                    <a:pt x="6179" y="20838"/>
                  </a:lnTo>
                  <a:lnTo>
                    <a:pt x="6152" y="20811"/>
                  </a:lnTo>
                  <a:lnTo>
                    <a:pt x="6069" y="20686"/>
                  </a:lnTo>
                  <a:lnTo>
                    <a:pt x="6000" y="20507"/>
                  </a:lnTo>
                  <a:lnTo>
                    <a:pt x="5931" y="20287"/>
                  </a:lnTo>
                  <a:lnTo>
                    <a:pt x="5807" y="19873"/>
                  </a:lnTo>
                  <a:lnTo>
                    <a:pt x="5724" y="19611"/>
                  </a:lnTo>
                  <a:lnTo>
                    <a:pt x="5669" y="19487"/>
                  </a:lnTo>
                  <a:lnTo>
                    <a:pt x="5614" y="19349"/>
                  </a:lnTo>
                  <a:lnTo>
                    <a:pt x="5545" y="19211"/>
                  </a:lnTo>
                  <a:lnTo>
                    <a:pt x="5490" y="19073"/>
                  </a:lnTo>
                  <a:lnTo>
                    <a:pt x="5462" y="18935"/>
                  </a:lnTo>
                  <a:lnTo>
                    <a:pt x="5448" y="18866"/>
                  </a:lnTo>
                  <a:lnTo>
                    <a:pt x="5448" y="18811"/>
                  </a:lnTo>
                  <a:lnTo>
                    <a:pt x="5462" y="18756"/>
                  </a:lnTo>
                  <a:lnTo>
                    <a:pt x="5490" y="18701"/>
                  </a:lnTo>
                  <a:lnTo>
                    <a:pt x="5517" y="18659"/>
                  </a:lnTo>
                  <a:lnTo>
                    <a:pt x="5573" y="18618"/>
                  </a:lnTo>
                  <a:lnTo>
                    <a:pt x="5862" y="18466"/>
                  </a:lnTo>
                  <a:lnTo>
                    <a:pt x="6083" y="18356"/>
                  </a:lnTo>
                  <a:lnTo>
                    <a:pt x="6303" y="18232"/>
                  </a:lnTo>
                  <a:lnTo>
                    <a:pt x="6497" y="18108"/>
                  </a:lnTo>
                  <a:lnTo>
                    <a:pt x="6579" y="18052"/>
                  </a:lnTo>
                  <a:lnTo>
                    <a:pt x="6648" y="17983"/>
                  </a:lnTo>
                  <a:lnTo>
                    <a:pt x="6703" y="17928"/>
                  </a:lnTo>
                  <a:lnTo>
                    <a:pt x="6731" y="17873"/>
                  </a:lnTo>
                  <a:lnTo>
                    <a:pt x="6731" y="17818"/>
                  </a:lnTo>
                  <a:lnTo>
                    <a:pt x="6717" y="17777"/>
                  </a:lnTo>
                  <a:lnTo>
                    <a:pt x="5421" y="18521"/>
                  </a:lnTo>
                  <a:lnTo>
                    <a:pt x="5366" y="18535"/>
                  </a:lnTo>
                  <a:lnTo>
                    <a:pt x="5311" y="18535"/>
                  </a:lnTo>
                  <a:lnTo>
                    <a:pt x="5255" y="18521"/>
                  </a:lnTo>
                  <a:lnTo>
                    <a:pt x="5186" y="18494"/>
                  </a:lnTo>
                  <a:lnTo>
                    <a:pt x="5035" y="18397"/>
                  </a:lnTo>
                  <a:lnTo>
                    <a:pt x="4883" y="18273"/>
                  </a:lnTo>
                  <a:lnTo>
                    <a:pt x="4593" y="18011"/>
                  </a:lnTo>
                  <a:lnTo>
                    <a:pt x="4387" y="17818"/>
                  </a:lnTo>
                  <a:lnTo>
                    <a:pt x="3752" y="17294"/>
                  </a:lnTo>
                  <a:lnTo>
                    <a:pt x="3752" y="17280"/>
                  </a:lnTo>
                  <a:lnTo>
                    <a:pt x="3752" y="17253"/>
                  </a:lnTo>
                  <a:lnTo>
                    <a:pt x="3766" y="17156"/>
                  </a:lnTo>
                  <a:lnTo>
                    <a:pt x="3807" y="17046"/>
                  </a:lnTo>
                  <a:lnTo>
                    <a:pt x="3876" y="16894"/>
                  </a:lnTo>
                  <a:lnTo>
                    <a:pt x="4056" y="16535"/>
                  </a:lnTo>
                  <a:lnTo>
                    <a:pt x="4276" y="16135"/>
                  </a:lnTo>
                  <a:lnTo>
                    <a:pt x="4731" y="15336"/>
                  </a:lnTo>
                  <a:lnTo>
                    <a:pt x="5007" y="14880"/>
                  </a:lnTo>
                  <a:lnTo>
                    <a:pt x="5104" y="14687"/>
                  </a:lnTo>
                  <a:lnTo>
                    <a:pt x="5145" y="14632"/>
                  </a:lnTo>
                  <a:lnTo>
                    <a:pt x="5186" y="14591"/>
                  </a:lnTo>
                  <a:lnTo>
                    <a:pt x="5228" y="14563"/>
                  </a:lnTo>
                  <a:lnTo>
                    <a:pt x="5283" y="14549"/>
                  </a:lnTo>
                  <a:lnTo>
                    <a:pt x="5366" y="14563"/>
                  </a:lnTo>
                  <a:lnTo>
                    <a:pt x="5476" y="14577"/>
                  </a:lnTo>
                  <a:lnTo>
                    <a:pt x="6152" y="14743"/>
                  </a:lnTo>
                  <a:lnTo>
                    <a:pt x="6828" y="14894"/>
                  </a:lnTo>
                  <a:lnTo>
                    <a:pt x="7241" y="14963"/>
                  </a:lnTo>
                  <a:lnTo>
                    <a:pt x="7876" y="15087"/>
                  </a:lnTo>
                  <a:lnTo>
                    <a:pt x="8193" y="15156"/>
                  </a:lnTo>
                  <a:lnTo>
                    <a:pt x="8455" y="15225"/>
                  </a:lnTo>
                  <a:lnTo>
                    <a:pt x="8565" y="15267"/>
                  </a:lnTo>
                  <a:lnTo>
                    <a:pt x="8648" y="15308"/>
                  </a:lnTo>
                  <a:lnTo>
                    <a:pt x="8703" y="15336"/>
                  </a:lnTo>
                  <a:lnTo>
                    <a:pt x="8717" y="15377"/>
                  </a:lnTo>
                  <a:lnTo>
                    <a:pt x="8717" y="17859"/>
                  </a:lnTo>
                  <a:lnTo>
                    <a:pt x="8731" y="17928"/>
                  </a:lnTo>
                  <a:lnTo>
                    <a:pt x="8744" y="17942"/>
                  </a:lnTo>
                  <a:lnTo>
                    <a:pt x="8758" y="17956"/>
                  </a:lnTo>
                  <a:lnTo>
                    <a:pt x="8800" y="17956"/>
                  </a:lnTo>
                  <a:lnTo>
                    <a:pt x="8855" y="17928"/>
                  </a:lnTo>
                  <a:lnTo>
                    <a:pt x="8910" y="17887"/>
                  </a:lnTo>
                  <a:lnTo>
                    <a:pt x="8951" y="17818"/>
                  </a:lnTo>
                  <a:lnTo>
                    <a:pt x="8979" y="17749"/>
                  </a:lnTo>
                  <a:lnTo>
                    <a:pt x="8993" y="17666"/>
                  </a:lnTo>
                  <a:lnTo>
                    <a:pt x="8993" y="16218"/>
                  </a:lnTo>
                  <a:lnTo>
                    <a:pt x="8979" y="16025"/>
                  </a:lnTo>
                  <a:lnTo>
                    <a:pt x="8951" y="15749"/>
                  </a:lnTo>
                  <a:lnTo>
                    <a:pt x="8951" y="15611"/>
                  </a:lnTo>
                  <a:lnTo>
                    <a:pt x="8951" y="15473"/>
                  </a:lnTo>
                  <a:lnTo>
                    <a:pt x="8965" y="15363"/>
                  </a:lnTo>
                  <a:lnTo>
                    <a:pt x="8993" y="15294"/>
                  </a:lnTo>
                  <a:lnTo>
                    <a:pt x="9048" y="15253"/>
                  </a:lnTo>
                  <a:lnTo>
                    <a:pt x="9131" y="15225"/>
                  </a:lnTo>
                  <a:lnTo>
                    <a:pt x="9365" y="15156"/>
                  </a:lnTo>
                  <a:lnTo>
                    <a:pt x="9779" y="15087"/>
                  </a:lnTo>
                  <a:lnTo>
                    <a:pt x="11310" y="14674"/>
                  </a:lnTo>
                  <a:lnTo>
                    <a:pt x="11572" y="14591"/>
                  </a:lnTo>
                  <a:lnTo>
                    <a:pt x="11806" y="14522"/>
                  </a:lnTo>
                  <a:lnTo>
                    <a:pt x="11999" y="14453"/>
                  </a:lnTo>
                  <a:lnTo>
                    <a:pt x="12082" y="14439"/>
                  </a:lnTo>
                  <a:lnTo>
                    <a:pt x="12165" y="14425"/>
                  </a:lnTo>
                  <a:lnTo>
                    <a:pt x="12234" y="14425"/>
                  </a:lnTo>
                  <a:lnTo>
                    <a:pt x="12303" y="14439"/>
                  </a:lnTo>
                  <a:lnTo>
                    <a:pt x="12372" y="14467"/>
                  </a:lnTo>
                  <a:lnTo>
                    <a:pt x="12440" y="14508"/>
                  </a:lnTo>
                  <a:lnTo>
                    <a:pt x="12509" y="14563"/>
                  </a:lnTo>
                  <a:lnTo>
                    <a:pt x="12578" y="14646"/>
                  </a:lnTo>
                  <a:lnTo>
                    <a:pt x="12647" y="14743"/>
                  </a:lnTo>
                  <a:lnTo>
                    <a:pt x="12730" y="14867"/>
                  </a:lnTo>
                  <a:lnTo>
                    <a:pt x="12951" y="15308"/>
                  </a:lnTo>
                  <a:lnTo>
                    <a:pt x="13116" y="15625"/>
                  </a:lnTo>
                  <a:lnTo>
                    <a:pt x="13282" y="15942"/>
                  </a:lnTo>
                  <a:lnTo>
                    <a:pt x="13475" y="16246"/>
                  </a:lnTo>
                  <a:lnTo>
                    <a:pt x="13571" y="16356"/>
                  </a:lnTo>
                  <a:lnTo>
                    <a:pt x="13654" y="16466"/>
                  </a:lnTo>
                  <a:lnTo>
                    <a:pt x="13751" y="16535"/>
                  </a:lnTo>
                  <a:lnTo>
                    <a:pt x="13833" y="16577"/>
                  </a:lnTo>
                  <a:lnTo>
                    <a:pt x="13916" y="16577"/>
                  </a:lnTo>
                  <a:lnTo>
                    <a:pt x="13944" y="16563"/>
                  </a:lnTo>
                  <a:lnTo>
                    <a:pt x="13985" y="16535"/>
                  </a:lnTo>
                  <a:lnTo>
                    <a:pt x="12813" y="14494"/>
                  </a:lnTo>
                  <a:lnTo>
                    <a:pt x="12771" y="14398"/>
                  </a:lnTo>
                  <a:lnTo>
                    <a:pt x="12758" y="14315"/>
                  </a:lnTo>
                  <a:lnTo>
                    <a:pt x="12771" y="14232"/>
                  </a:lnTo>
                  <a:lnTo>
                    <a:pt x="12799" y="14150"/>
                  </a:lnTo>
                  <a:lnTo>
                    <a:pt x="12854" y="14067"/>
                  </a:lnTo>
                  <a:lnTo>
                    <a:pt x="12923" y="13984"/>
                  </a:lnTo>
                  <a:lnTo>
                    <a:pt x="13006" y="13901"/>
                  </a:lnTo>
                  <a:lnTo>
                    <a:pt x="13089" y="13819"/>
                  </a:lnTo>
                  <a:lnTo>
                    <a:pt x="13296" y="13667"/>
                  </a:lnTo>
                  <a:lnTo>
                    <a:pt x="13502" y="13529"/>
                  </a:lnTo>
                  <a:lnTo>
                    <a:pt x="13695" y="13391"/>
                  </a:lnTo>
                  <a:lnTo>
                    <a:pt x="13847" y="13281"/>
                  </a:lnTo>
                  <a:lnTo>
                    <a:pt x="14151" y="12991"/>
                  </a:lnTo>
                  <a:lnTo>
                    <a:pt x="14688" y="12522"/>
                  </a:lnTo>
                  <a:lnTo>
                    <a:pt x="14964" y="12274"/>
                  </a:lnTo>
                  <a:lnTo>
                    <a:pt x="15212" y="12081"/>
                  </a:lnTo>
                  <a:lnTo>
                    <a:pt x="15406" y="11943"/>
                  </a:lnTo>
                  <a:lnTo>
                    <a:pt x="15474" y="11915"/>
                  </a:lnTo>
                  <a:lnTo>
                    <a:pt x="15516" y="11915"/>
                  </a:lnTo>
                  <a:lnTo>
                    <a:pt x="17474" y="13046"/>
                  </a:lnTo>
                  <a:lnTo>
                    <a:pt x="17502" y="13005"/>
                  </a:lnTo>
                  <a:lnTo>
                    <a:pt x="17516" y="12977"/>
                  </a:lnTo>
                  <a:lnTo>
                    <a:pt x="17516" y="12936"/>
                  </a:lnTo>
                  <a:lnTo>
                    <a:pt x="17502" y="12895"/>
                  </a:lnTo>
                  <a:lnTo>
                    <a:pt x="17474" y="12812"/>
                  </a:lnTo>
                  <a:lnTo>
                    <a:pt x="17391" y="12715"/>
                  </a:lnTo>
                  <a:lnTo>
                    <a:pt x="17295" y="12619"/>
                  </a:lnTo>
                  <a:lnTo>
                    <a:pt x="17171" y="12536"/>
                  </a:lnTo>
                  <a:lnTo>
                    <a:pt x="16881" y="12343"/>
                  </a:lnTo>
                  <a:lnTo>
                    <a:pt x="16564" y="12164"/>
                  </a:lnTo>
                  <a:lnTo>
                    <a:pt x="16247" y="12012"/>
                  </a:lnTo>
                  <a:lnTo>
                    <a:pt x="15971" y="11874"/>
                  </a:lnTo>
                  <a:lnTo>
                    <a:pt x="15792" y="11777"/>
                  </a:lnTo>
                  <a:lnTo>
                    <a:pt x="15737" y="11722"/>
                  </a:lnTo>
                  <a:lnTo>
                    <a:pt x="15695" y="11653"/>
                  </a:lnTo>
                  <a:lnTo>
                    <a:pt x="15668" y="11571"/>
                  </a:lnTo>
                  <a:lnTo>
                    <a:pt x="15668" y="11474"/>
                  </a:lnTo>
                  <a:lnTo>
                    <a:pt x="15668" y="11364"/>
                  </a:lnTo>
                  <a:lnTo>
                    <a:pt x="15695" y="11240"/>
                  </a:lnTo>
                  <a:lnTo>
                    <a:pt x="15750" y="10978"/>
                  </a:lnTo>
                  <a:lnTo>
                    <a:pt x="15833" y="10716"/>
                  </a:lnTo>
                  <a:lnTo>
                    <a:pt x="15916" y="10454"/>
                  </a:lnTo>
                  <a:lnTo>
                    <a:pt x="15999" y="10233"/>
                  </a:lnTo>
                  <a:lnTo>
                    <a:pt x="16040" y="10067"/>
                  </a:lnTo>
                  <a:lnTo>
                    <a:pt x="16136" y="9681"/>
                  </a:lnTo>
                  <a:lnTo>
                    <a:pt x="16288" y="8992"/>
                  </a:lnTo>
                  <a:lnTo>
                    <a:pt x="16371" y="8647"/>
                  </a:lnTo>
                  <a:lnTo>
                    <a:pt x="16454" y="8344"/>
                  </a:lnTo>
                  <a:lnTo>
                    <a:pt x="16523" y="8137"/>
                  </a:lnTo>
                  <a:lnTo>
                    <a:pt x="16564" y="8082"/>
                  </a:lnTo>
                  <a:lnTo>
                    <a:pt x="16592" y="8054"/>
                  </a:lnTo>
                  <a:lnTo>
                    <a:pt x="17088" y="8082"/>
                  </a:lnTo>
                  <a:lnTo>
                    <a:pt x="17460" y="8095"/>
                  </a:lnTo>
                  <a:lnTo>
                    <a:pt x="18246" y="8095"/>
                  </a:lnTo>
                  <a:lnTo>
                    <a:pt x="18564" y="8068"/>
                  </a:lnTo>
                  <a:lnTo>
                    <a:pt x="18688" y="8040"/>
                  </a:lnTo>
                  <a:lnTo>
                    <a:pt x="18784" y="8013"/>
                  </a:lnTo>
                  <a:lnTo>
                    <a:pt x="18853" y="7971"/>
                  </a:lnTo>
                  <a:lnTo>
                    <a:pt x="18867" y="7957"/>
                  </a:lnTo>
                  <a:lnTo>
                    <a:pt x="18881" y="7930"/>
                  </a:lnTo>
                  <a:lnTo>
                    <a:pt x="18867" y="7902"/>
                  </a:lnTo>
                  <a:lnTo>
                    <a:pt x="18853" y="7888"/>
                  </a:lnTo>
                  <a:lnTo>
                    <a:pt x="18798" y="7847"/>
                  </a:lnTo>
                  <a:lnTo>
                    <a:pt x="18702" y="7819"/>
                  </a:lnTo>
                  <a:lnTo>
                    <a:pt x="18577" y="7792"/>
                  </a:lnTo>
                  <a:lnTo>
                    <a:pt x="18260" y="7778"/>
                  </a:lnTo>
                  <a:lnTo>
                    <a:pt x="17902" y="7764"/>
                  </a:lnTo>
                  <a:lnTo>
                    <a:pt x="17516" y="7778"/>
                  </a:lnTo>
                  <a:lnTo>
                    <a:pt x="17157" y="7778"/>
                  </a:lnTo>
                  <a:lnTo>
                    <a:pt x="16661" y="7806"/>
                  </a:lnTo>
                  <a:lnTo>
                    <a:pt x="16633" y="7792"/>
                  </a:lnTo>
                  <a:lnTo>
                    <a:pt x="16605" y="7778"/>
                  </a:lnTo>
                  <a:lnTo>
                    <a:pt x="16550" y="7723"/>
                  </a:lnTo>
                  <a:lnTo>
                    <a:pt x="16495" y="7640"/>
                  </a:lnTo>
                  <a:lnTo>
                    <a:pt x="16440" y="7530"/>
                  </a:lnTo>
                  <a:lnTo>
                    <a:pt x="16316" y="7226"/>
                  </a:lnTo>
                  <a:lnTo>
                    <a:pt x="16192" y="6895"/>
                  </a:lnTo>
                  <a:lnTo>
                    <a:pt x="15999" y="6206"/>
                  </a:lnTo>
                  <a:lnTo>
                    <a:pt x="15861" y="5778"/>
                  </a:lnTo>
                  <a:lnTo>
                    <a:pt x="15792" y="5585"/>
                  </a:lnTo>
                  <a:lnTo>
                    <a:pt x="15695" y="5378"/>
                  </a:lnTo>
                  <a:lnTo>
                    <a:pt x="15585" y="5144"/>
                  </a:lnTo>
                  <a:lnTo>
                    <a:pt x="15488" y="4910"/>
                  </a:lnTo>
                  <a:lnTo>
                    <a:pt x="15461" y="4799"/>
                  </a:lnTo>
                  <a:lnTo>
                    <a:pt x="15433" y="4689"/>
                  </a:lnTo>
                  <a:lnTo>
                    <a:pt x="15419" y="4592"/>
                  </a:lnTo>
                  <a:lnTo>
                    <a:pt x="15419" y="4482"/>
                  </a:lnTo>
                  <a:lnTo>
                    <a:pt x="15447" y="4399"/>
                  </a:lnTo>
                  <a:lnTo>
                    <a:pt x="15474" y="4317"/>
                  </a:lnTo>
                  <a:lnTo>
                    <a:pt x="15530" y="4248"/>
                  </a:lnTo>
                  <a:lnTo>
                    <a:pt x="15612" y="4179"/>
                  </a:lnTo>
                  <a:lnTo>
                    <a:pt x="16095" y="3944"/>
                  </a:lnTo>
                  <a:lnTo>
                    <a:pt x="16440" y="3765"/>
                  </a:lnTo>
                  <a:lnTo>
                    <a:pt x="16798" y="3558"/>
                  </a:lnTo>
                  <a:lnTo>
                    <a:pt x="17129" y="3351"/>
                  </a:lnTo>
                  <a:lnTo>
                    <a:pt x="17254" y="3255"/>
                  </a:lnTo>
                  <a:lnTo>
                    <a:pt x="17378" y="3158"/>
                  </a:lnTo>
                  <a:lnTo>
                    <a:pt x="17460" y="3062"/>
                  </a:lnTo>
                  <a:lnTo>
                    <a:pt x="17502" y="2979"/>
                  </a:lnTo>
                  <a:lnTo>
                    <a:pt x="17516" y="2924"/>
                  </a:lnTo>
                  <a:lnTo>
                    <a:pt x="17516" y="2896"/>
                  </a:lnTo>
                  <a:lnTo>
                    <a:pt x="17502" y="2855"/>
                  </a:lnTo>
                  <a:lnTo>
                    <a:pt x="17474" y="2813"/>
                  </a:lnTo>
                  <a:lnTo>
                    <a:pt x="15364" y="4027"/>
                  </a:lnTo>
                  <a:lnTo>
                    <a:pt x="15337" y="4041"/>
                  </a:lnTo>
                  <a:lnTo>
                    <a:pt x="15295" y="4055"/>
                  </a:lnTo>
                  <a:lnTo>
                    <a:pt x="15199" y="4055"/>
                  </a:lnTo>
                  <a:lnTo>
                    <a:pt x="15102" y="4027"/>
                  </a:lnTo>
                  <a:lnTo>
                    <a:pt x="14992" y="3972"/>
                  </a:lnTo>
                  <a:lnTo>
                    <a:pt x="14881" y="3903"/>
                  </a:lnTo>
                  <a:lnTo>
                    <a:pt x="14757" y="3820"/>
                  </a:lnTo>
                  <a:lnTo>
                    <a:pt x="14509" y="3627"/>
                  </a:lnTo>
                  <a:lnTo>
                    <a:pt x="14261" y="3406"/>
                  </a:lnTo>
                  <a:lnTo>
                    <a:pt x="14040" y="3186"/>
                  </a:lnTo>
                  <a:lnTo>
                    <a:pt x="13847" y="3006"/>
                  </a:lnTo>
                  <a:lnTo>
                    <a:pt x="13709" y="2869"/>
                  </a:lnTo>
                  <a:lnTo>
                    <a:pt x="12675" y="2027"/>
                  </a:lnTo>
                  <a:lnTo>
                    <a:pt x="12606" y="1958"/>
                  </a:lnTo>
                  <a:lnTo>
                    <a:pt x="12565" y="1917"/>
                  </a:lnTo>
                  <a:lnTo>
                    <a:pt x="12537" y="1862"/>
                  </a:lnTo>
                  <a:lnTo>
                    <a:pt x="12551" y="1820"/>
                  </a:lnTo>
                  <a:lnTo>
                    <a:pt x="12565" y="1765"/>
                  </a:lnTo>
                  <a:lnTo>
                    <a:pt x="12606" y="1710"/>
                  </a:lnTo>
                  <a:lnTo>
                    <a:pt x="12703" y="1545"/>
                  </a:lnTo>
                  <a:lnTo>
                    <a:pt x="13599" y="0"/>
                  </a:lnTo>
                  <a:lnTo>
                    <a:pt x="13240" y="0"/>
                  </a:lnTo>
                  <a:lnTo>
                    <a:pt x="13047" y="345"/>
                  </a:lnTo>
                  <a:lnTo>
                    <a:pt x="12868" y="690"/>
                  </a:lnTo>
                  <a:lnTo>
                    <a:pt x="12634" y="1145"/>
                  </a:lnTo>
                  <a:lnTo>
                    <a:pt x="12565" y="1296"/>
                  </a:lnTo>
                  <a:lnTo>
                    <a:pt x="12454" y="1503"/>
                  </a:lnTo>
                  <a:lnTo>
                    <a:pt x="12399" y="1600"/>
                  </a:lnTo>
                  <a:lnTo>
                    <a:pt x="12344" y="1683"/>
                  </a:lnTo>
                  <a:lnTo>
                    <a:pt x="12275" y="1738"/>
                  </a:lnTo>
                  <a:lnTo>
                    <a:pt x="12247" y="1751"/>
                  </a:lnTo>
                  <a:lnTo>
                    <a:pt x="12234" y="1751"/>
                  </a:lnTo>
                  <a:lnTo>
                    <a:pt x="11020" y="1352"/>
                  </a:lnTo>
                  <a:lnTo>
                    <a:pt x="10827" y="1296"/>
                  </a:lnTo>
                  <a:lnTo>
                    <a:pt x="10551" y="1241"/>
                  </a:lnTo>
                  <a:lnTo>
                    <a:pt x="10220" y="1158"/>
                  </a:lnTo>
                  <a:lnTo>
                    <a:pt x="9875" y="1062"/>
                  </a:lnTo>
                  <a:lnTo>
                    <a:pt x="9544" y="952"/>
                  </a:lnTo>
                  <a:lnTo>
                    <a:pt x="9393" y="883"/>
                  </a:lnTo>
                  <a:lnTo>
                    <a:pt x="9255" y="827"/>
                  </a:lnTo>
                  <a:lnTo>
                    <a:pt x="9144" y="759"/>
                  </a:lnTo>
                  <a:lnTo>
                    <a:pt x="9062" y="690"/>
                  </a:lnTo>
                  <a:lnTo>
                    <a:pt x="9007" y="621"/>
                  </a:lnTo>
                  <a:lnTo>
                    <a:pt x="8993" y="579"/>
                  </a:lnTo>
                  <a:lnTo>
                    <a:pt x="8993" y="552"/>
                  </a:lnTo>
                  <a:lnTo>
                    <a:pt x="8993" y="0"/>
                  </a:lnTo>
                  <a:lnTo>
                    <a:pt x="8717" y="0"/>
                  </a:lnTo>
                  <a:lnTo>
                    <a:pt x="8744" y="331"/>
                  </a:lnTo>
                  <a:lnTo>
                    <a:pt x="8731" y="455"/>
                  </a:lnTo>
                  <a:lnTo>
                    <a:pt x="8689" y="579"/>
                  </a:lnTo>
                  <a:lnTo>
                    <a:pt x="8634" y="676"/>
                  </a:lnTo>
                  <a:lnTo>
                    <a:pt x="8565" y="772"/>
                  </a:lnTo>
                  <a:lnTo>
                    <a:pt x="8469" y="841"/>
                  </a:lnTo>
                  <a:lnTo>
                    <a:pt x="8372" y="910"/>
                  </a:lnTo>
                  <a:lnTo>
                    <a:pt x="8248" y="979"/>
                  </a:lnTo>
                  <a:lnTo>
                    <a:pt x="8124" y="1034"/>
                  </a:lnTo>
                  <a:lnTo>
                    <a:pt x="7862" y="1117"/>
                  </a:lnTo>
                  <a:lnTo>
                    <a:pt x="7572" y="1200"/>
                  </a:lnTo>
                  <a:lnTo>
                    <a:pt x="7296" y="1269"/>
                  </a:lnTo>
                  <a:lnTo>
                    <a:pt x="7034" y="1352"/>
                  </a:lnTo>
                  <a:lnTo>
                    <a:pt x="5655" y="1848"/>
                  </a:lnTo>
                  <a:lnTo>
                    <a:pt x="5586" y="1862"/>
                  </a:lnTo>
                  <a:lnTo>
                    <a:pt x="5517" y="1848"/>
                  </a:lnTo>
                  <a:lnTo>
                    <a:pt x="5462" y="1807"/>
                  </a:lnTo>
                  <a:lnTo>
                    <a:pt x="5421" y="1751"/>
                  </a:lnTo>
                  <a:lnTo>
                    <a:pt x="5352" y="1600"/>
                  </a:lnTo>
                  <a:lnTo>
                    <a:pt x="5269" y="1434"/>
                  </a:lnTo>
                  <a:lnTo>
                    <a:pt x="4442" y="0"/>
                  </a:lnTo>
                  <a:close/>
                </a:path>
              </a:pathLst>
            </a:custGeom>
            <a:solidFill>
              <a:srgbClr val="417D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2" name="Shape 112"/>
            <p:cNvSpPr/>
            <p:nvPr/>
          </p:nvSpPr>
          <p:spPr>
            <a:xfrm>
              <a:off x="6808500" y="2811300"/>
              <a:ext cx="573375" cy="542675"/>
            </a:xfrm>
            <a:custGeom>
              <a:avLst/>
              <a:gdLst/>
              <a:ahLst/>
              <a:cxnLst/>
              <a:rect l="0" t="0" r="0" b="0"/>
              <a:pathLst>
                <a:path w="22935" h="21707" extrusionOk="0">
                  <a:moveTo>
                    <a:pt x="14205" y="4027"/>
                  </a:moveTo>
                  <a:lnTo>
                    <a:pt x="14219" y="4303"/>
                  </a:lnTo>
                  <a:lnTo>
                    <a:pt x="14219" y="4675"/>
                  </a:lnTo>
                  <a:lnTo>
                    <a:pt x="14219" y="4854"/>
                  </a:lnTo>
                  <a:lnTo>
                    <a:pt x="14192" y="5006"/>
                  </a:lnTo>
                  <a:lnTo>
                    <a:pt x="14164" y="5075"/>
                  </a:lnTo>
                  <a:lnTo>
                    <a:pt x="14150" y="5130"/>
                  </a:lnTo>
                  <a:lnTo>
                    <a:pt x="14109" y="5158"/>
                  </a:lnTo>
                  <a:lnTo>
                    <a:pt x="14067" y="5185"/>
                  </a:lnTo>
                  <a:lnTo>
                    <a:pt x="12440" y="5668"/>
                  </a:lnTo>
                  <a:lnTo>
                    <a:pt x="10523" y="6247"/>
                  </a:lnTo>
                  <a:lnTo>
                    <a:pt x="10427" y="6275"/>
                  </a:lnTo>
                  <a:lnTo>
                    <a:pt x="10261" y="6275"/>
                  </a:lnTo>
                  <a:lnTo>
                    <a:pt x="10206" y="6261"/>
                  </a:lnTo>
                  <a:lnTo>
                    <a:pt x="10151" y="6247"/>
                  </a:lnTo>
                  <a:lnTo>
                    <a:pt x="10096" y="6220"/>
                  </a:lnTo>
                  <a:lnTo>
                    <a:pt x="10054" y="6178"/>
                  </a:lnTo>
                  <a:lnTo>
                    <a:pt x="10013" y="6123"/>
                  </a:lnTo>
                  <a:lnTo>
                    <a:pt x="9944" y="5999"/>
                  </a:lnTo>
                  <a:lnTo>
                    <a:pt x="9889" y="5861"/>
                  </a:lnTo>
                  <a:lnTo>
                    <a:pt x="9820" y="5696"/>
                  </a:lnTo>
                  <a:lnTo>
                    <a:pt x="9737" y="5516"/>
                  </a:lnTo>
                  <a:lnTo>
                    <a:pt x="14205" y="4027"/>
                  </a:lnTo>
                  <a:close/>
                  <a:moveTo>
                    <a:pt x="14564" y="3999"/>
                  </a:moveTo>
                  <a:lnTo>
                    <a:pt x="19391" y="5103"/>
                  </a:lnTo>
                  <a:lnTo>
                    <a:pt x="19239" y="5406"/>
                  </a:lnTo>
                  <a:lnTo>
                    <a:pt x="19018" y="5820"/>
                  </a:lnTo>
                  <a:lnTo>
                    <a:pt x="18908" y="6027"/>
                  </a:lnTo>
                  <a:lnTo>
                    <a:pt x="18784" y="6206"/>
                  </a:lnTo>
                  <a:lnTo>
                    <a:pt x="18674" y="6344"/>
                  </a:lnTo>
                  <a:lnTo>
                    <a:pt x="18618" y="6385"/>
                  </a:lnTo>
                  <a:lnTo>
                    <a:pt x="18577" y="6413"/>
                  </a:lnTo>
                  <a:lnTo>
                    <a:pt x="18494" y="6427"/>
                  </a:lnTo>
                  <a:lnTo>
                    <a:pt x="18412" y="6427"/>
                  </a:lnTo>
                  <a:lnTo>
                    <a:pt x="18315" y="6413"/>
                  </a:lnTo>
                  <a:lnTo>
                    <a:pt x="18205" y="6399"/>
                  </a:lnTo>
                  <a:lnTo>
                    <a:pt x="17956" y="6330"/>
                  </a:lnTo>
                  <a:lnTo>
                    <a:pt x="17694" y="6234"/>
                  </a:lnTo>
                  <a:lnTo>
                    <a:pt x="17184" y="6040"/>
                  </a:lnTo>
                  <a:lnTo>
                    <a:pt x="16977" y="5958"/>
                  </a:lnTo>
                  <a:lnTo>
                    <a:pt x="16826" y="5903"/>
                  </a:lnTo>
                  <a:lnTo>
                    <a:pt x="14729" y="5282"/>
                  </a:lnTo>
                  <a:lnTo>
                    <a:pt x="14660" y="5254"/>
                  </a:lnTo>
                  <a:lnTo>
                    <a:pt x="14605" y="5213"/>
                  </a:lnTo>
                  <a:lnTo>
                    <a:pt x="14550" y="5158"/>
                  </a:lnTo>
                  <a:lnTo>
                    <a:pt x="14522" y="5089"/>
                  </a:lnTo>
                  <a:lnTo>
                    <a:pt x="14495" y="5006"/>
                  </a:lnTo>
                  <a:lnTo>
                    <a:pt x="14495" y="4923"/>
                  </a:lnTo>
                  <a:lnTo>
                    <a:pt x="14481" y="4744"/>
                  </a:lnTo>
                  <a:lnTo>
                    <a:pt x="14495" y="4537"/>
                  </a:lnTo>
                  <a:lnTo>
                    <a:pt x="14522" y="4344"/>
                  </a:lnTo>
                  <a:lnTo>
                    <a:pt x="14550" y="4165"/>
                  </a:lnTo>
                  <a:lnTo>
                    <a:pt x="14564" y="3999"/>
                  </a:lnTo>
                  <a:close/>
                  <a:moveTo>
                    <a:pt x="14509" y="5599"/>
                  </a:moveTo>
                  <a:lnTo>
                    <a:pt x="18370" y="6730"/>
                  </a:lnTo>
                  <a:lnTo>
                    <a:pt x="17557" y="8026"/>
                  </a:lnTo>
                  <a:lnTo>
                    <a:pt x="15102" y="7309"/>
                  </a:lnTo>
                  <a:lnTo>
                    <a:pt x="14936" y="7254"/>
                  </a:lnTo>
                  <a:lnTo>
                    <a:pt x="14798" y="7199"/>
                  </a:lnTo>
                  <a:lnTo>
                    <a:pt x="14688" y="7130"/>
                  </a:lnTo>
                  <a:lnTo>
                    <a:pt x="14591" y="7061"/>
                  </a:lnTo>
                  <a:lnTo>
                    <a:pt x="14536" y="6978"/>
                  </a:lnTo>
                  <a:lnTo>
                    <a:pt x="14481" y="6895"/>
                  </a:lnTo>
                  <a:lnTo>
                    <a:pt x="14454" y="6813"/>
                  </a:lnTo>
                  <a:lnTo>
                    <a:pt x="14426" y="6716"/>
                  </a:lnTo>
                  <a:lnTo>
                    <a:pt x="14426" y="6606"/>
                  </a:lnTo>
                  <a:lnTo>
                    <a:pt x="14426" y="6496"/>
                  </a:lnTo>
                  <a:lnTo>
                    <a:pt x="14454" y="6234"/>
                  </a:lnTo>
                  <a:lnTo>
                    <a:pt x="14481" y="5944"/>
                  </a:lnTo>
                  <a:lnTo>
                    <a:pt x="14509" y="5599"/>
                  </a:lnTo>
                  <a:close/>
                  <a:moveTo>
                    <a:pt x="14150" y="5530"/>
                  </a:moveTo>
                  <a:lnTo>
                    <a:pt x="14081" y="7240"/>
                  </a:lnTo>
                  <a:lnTo>
                    <a:pt x="11516" y="8302"/>
                  </a:lnTo>
                  <a:lnTo>
                    <a:pt x="11461" y="8316"/>
                  </a:lnTo>
                  <a:lnTo>
                    <a:pt x="11323" y="8316"/>
                  </a:lnTo>
                  <a:lnTo>
                    <a:pt x="11226" y="8275"/>
                  </a:lnTo>
                  <a:lnTo>
                    <a:pt x="11144" y="8206"/>
                  </a:lnTo>
                  <a:lnTo>
                    <a:pt x="11047" y="8109"/>
                  </a:lnTo>
                  <a:lnTo>
                    <a:pt x="10964" y="7999"/>
                  </a:lnTo>
                  <a:lnTo>
                    <a:pt x="10895" y="7875"/>
                  </a:lnTo>
                  <a:lnTo>
                    <a:pt x="10813" y="7737"/>
                  </a:lnTo>
                  <a:lnTo>
                    <a:pt x="10675" y="7447"/>
                  </a:lnTo>
                  <a:lnTo>
                    <a:pt x="10551" y="7144"/>
                  </a:lnTo>
                  <a:lnTo>
                    <a:pt x="10440" y="6882"/>
                  </a:lnTo>
                  <a:lnTo>
                    <a:pt x="10344" y="6675"/>
                  </a:lnTo>
                  <a:lnTo>
                    <a:pt x="14150" y="5530"/>
                  </a:lnTo>
                  <a:close/>
                  <a:moveTo>
                    <a:pt x="14440" y="7489"/>
                  </a:moveTo>
                  <a:lnTo>
                    <a:pt x="17363" y="8344"/>
                  </a:lnTo>
                  <a:lnTo>
                    <a:pt x="17239" y="8564"/>
                  </a:lnTo>
                  <a:lnTo>
                    <a:pt x="17170" y="8675"/>
                  </a:lnTo>
                  <a:lnTo>
                    <a:pt x="17088" y="8757"/>
                  </a:lnTo>
                  <a:lnTo>
                    <a:pt x="16964" y="8716"/>
                  </a:lnTo>
                  <a:lnTo>
                    <a:pt x="16826" y="8688"/>
                  </a:lnTo>
                  <a:lnTo>
                    <a:pt x="16674" y="8675"/>
                  </a:lnTo>
                  <a:lnTo>
                    <a:pt x="16508" y="8661"/>
                  </a:lnTo>
                  <a:lnTo>
                    <a:pt x="16150" y="8675"/>
                  </a:lnTo>
                  <a:lnTo>
                    <a:pt x="15777" y="8702"/>
                  </a:lnTo>
                  <a:lnTo>
                    <a:pt x="15405" y="8743"/>
                  </a:lnTo>
                  <a:lnTo>
                    <a:pt x="15033" y="8799"/>
                  </a:lnTo>
                  <a:lnTo>
                    <a:pt x="14688" y="8840"/>
                  </a:lnTo>
                  <a:lnTo>
                    <a:pt x="14385" y="8868"/>
                  </a:lnTo>
                  <a:lnTo>
                    <a:pt x="14440" y="7489"/>
                  </a:lnTo>
                  <a:close/>
                  <a:moveTo>
                    <a:pt x="9420" y="5696"/>
                  </a:moveTo>
                  <a:lnTo>
                    <a:pt x="9489" y="5820"/>
                  </a:lnTo>
                  <a:lnTo>
                    <a:pt x="9572" y="5944"/>
                  </a:lnTo>
                  <a:lnTo>
                    <a:pt x="9654" y="6082"/>
                  </a:lnTo>
                  <a:lnTo>
                    <a:pt x="9737" y="6206"/>
                  </a:lnTo>
                  <a:lnTo>
                    <a:pt x="9792" y="6330"/>
                  </a:lnTo>
                  <a:lnTo>
                    <a:pt x="9806" y="6399"/>
                  </a:lnTo>
                  <a:lnTo>
                    <a:pt x="9806" y="6454"/>
                  </a:lnTo>
                  <a:lnTo>
                    <a:pt x="9806" y="6523"/>
                  </a:lnTo>
                  <a:lnTo>
                    <a:pt x="9792" y="6578"/>
                  </a:lnTo>
                  <a:lnTo>
                    <a:pt x="9765" y="6647"/>
                  </a:lnTo>
                  <a:lnTo>
                    <a:pt x="9723" y="6702"/>
                  </a:lnTo>
                  <a:lnTo>
                    <a:pt x="8275" y="8357"/>
                  </a:lnTo>
                  <a:lnTo>
                    <a:pt x="8082" y="8619"/>
                  </a:lnTo>
                  <a:lnTo>
                    <a:pt x="7806" y="9006"/>
                  </a:lnTo>
                  <a:lnTo>
                    <a:pt x="7655" y="9199"/>
                  </a:lnTo>
                  <a:lnTo>
                    <a:pt x="7503" y="9364"/>
                  </a:lnTo>
                  <a:lnTo>
                    <a:pt x="7365" y="9474"/>
                  </a:lnTo>
                  <a:lnTo>
                    <a:pt x="7310" y="9516"/>
                  </a:lnTo>
                  <a:lnTo>
                    <a:pt x="7255" y="9543"/>
                  </a:lnTo>
                  <a:lnTo>
                    <a:pt x="7199" y="9543"/>
                  </a:lnTo>
                  <a:lnTo>
                    <a:pt x="7131" y="9530"/>
                  </a:lnTo>
                  <a:lnTo>
                    <a:pt x="7048" y="9488"/>
                  </a:lnTo>
                  <a:lnTo>
                    <a:pt x="6965" y="9447"/>
                  </a:lnTo>
                  <a:lnTo>
                    <a:pt x="6758" y="9323"/>
                  </a:lnTo>
                  <a:lnTo>
                    <a:pt x="6551" y="9185"/>
                  </a:lnTo>
                  <a:lnTo>
                    <a:pt x="6151" y="8881"/>
                  </a:lnTo>
                  <a:lnTo>
                    <a:pt x="5862" y="8661"/>
                  </a:lnTo>
                  <a:lnTo>
                    <a:pt x="9420" y="5696"/>
                  </a:lnTo>
                  <a:close/>
                  <a:moveTo>
                    <a:pt x="14067" y="7626"/>
                  </a:moveTo>
                  <a:lnTo>
                    <a:pt x="14026" y="8964"/>
                  </a:lnTo>
                  <a:lnTo>
                    <a:pt x="12192" y="10178"/>
                  </a:lnTo>
                  <a:lnTo>
                    <a:pt x="11420" y="8730"/>
                  </a:lnTo>
                  <a:lnTo>
                    <a:pt x="14067" y="7626"/>
                  </a:lnTo>
                  <a:close/>
                  <a:moveTo>
                    <a:pt x="18660" y="6951"/>
                  </a:moveTo>
                  <a:lnTo>
                    <a:pt x="21349" y="9930"/>
                  </a:lnTo>
                  <a:lnTo>
                    <a:pt x="20301" y="10481"/>
                  </a:lnTo>
                  <a:lnTo>
                    <a:pt x="18329" y="8633"/>
                  </a:lnTo>
                  <a:lnTo>
                    <a:pt x="18205" y="8523"/>
                  </a:lnTo>
                  <a:lnTo>
                    <a:pt x="18122" y="8413"/>
                  </a:lnTo>
                  <a:lnTo>
                    <a:pt x="18053" y="8302"/>
                  </a:lnTo>
                  <a:lnTo>
                    <a:pt x="18012" y="8206"/>
                  </a:lnTo>
                  <a:lnTo>
                    <a:pt x="17998" y="8109"/>
                  </a:lnTo>
                  <a:lnTo>
                    <a:pt x="17998" y="8013"/>
                  </a:lnTo>
                  <a:lnTo>
                    <a:pt x="18012" y="7930"/>
                  </a:lnTo>
                  <a:lnTo>
                    <a:pt x="18053" y="7833"/>
                  </a:lnTo>
                  <a:lnTo>
                    <a:pt x="18094" y="7751"/>
                  </a:lnTo>
                  <a:lnTo>
                    <a:pt x="18163" y="7654"/>
                  </a:lnTo>
                  <a:lnTo>
                    <a:pt x="18301" y="7447"/>
                  </a:lnTo>
                  <a:lnTo>
                    <a:pt x="18481" y="7213"/>
                  </a:lnTo>
                  <a:lnTo>
                    <a:pt x="18660" y="6951"/>
                  </a:lnTo>
                  <a:close/>
                  <a:moveTo>
                    <a:pt x="10040" y="6882"/>
                  </a:moveTo>
                  <a:lnTo>
                    <a:pt x="10951" y="8592"/>
                  </a:lnTo>
                  <a:lnTo>
                    <a:pt x="9116" y="10371"/>
                  </a:lnTo>
                  <a:lnTo>
                    <a:pt x="9034" y="10440"/>
                  </a:lnTo>
                  <a:lnTo>
                    <a:pt x="8951" y="10481"/>
                  </a:lnTo>
                  <a:lnTo>
                    <a:pt x="8854" y="10495"/>
                  </a:lnTo>
                  <a:lnTo>
                    <a:pt x="8758" y="10481"/>
                  </a:lnTo>
                  <a:lnTo>
                    <a:pt x="8661" y="10467"/>
                  </a:lnTo>
                  <a:lnTo>
                    <a:pt x="8565" y="10426"/>
                  </a:lnTo>
                  <a:lnTo>
                    <a:pt x="8454" y="10371"/>
                  </a:lnTo>
                  <a:lnTo>
                    <a:pt x="8344" y="10316"/>
                  </a:lnTo>
                  <a:lnTo>
                    <a:pt x="8137" y="10164"/>
                  </a:lnTo>
                  <a:lnTo>
                    <a:pt x="7930" y="10012"/>
                  </a:lnTo>
                  <a:lnTo>
                    <a:pt x="7737" y="9861"/>
                  </a:lnTo>
                  <a:lnTo>
                    <a:pt x="7558" y="9736"/>
                  </a:lnTo>
                  <a:lnTo>
                    <a:pt x="10040" y="6882"/>
                  </a:lnTo>
                  <a:close/>
                  <a:moveTo>
                    <a:pt x="16826" y="9074"/>
                  </a:moveTo>
                  <a:lnTo>
                    <a:pt x="16784" y="9199"/>
                  </a:lnTo>
                  <a:lnTo>
                    <a:pt x="16743" y="9323"/>
                  </a:lnTo>
                  <a:lnTo>
                    <a:pt x="16633" y="9571"/>
                  </a:lnTo>
                  <a:lnTo>
                    <a:pt x="16495" y="9819"/>
                  </a:lnTo>
                  <a:lnTo>
                    <a:pt x="16329" y="10067"/>
                  </a:lnTo>
                  <a:lnTo>
                    <a:pt x="15998" y="10550"/>
                  </a:lnTo>
                  <a:lnTo>
                    <a:pt x="15833" y="10785"/>
                  </a:lnTo>
                  <a:lnTo>
                    <a:pt x="15681" y="11005"/>
                  </a:lnTo>
                  <a:lnTo>
                    <a:pt x="14371" y="10895"/>
                  </a:lnTo>
                  <a:lnTo>
                    <a:pt x="14343" y="10867"/>
                  </a:lnTo>
                  <a:lnTo>
                    <a:pt x="14329" y="10826"/>
                  </a:lnTo>
                  <a:lnTo>
                    <a:pt x="14302" y="10688"/>
                  </a:lnTo>
                  <a:lnTo>
                    <a:pt x="14302" y="10481"/>
                  </a:lnTo>
                  <a:lnTo>
                    <a:pt x="14316" y="10233"/>
                  </a:lnTo>
                  <a:lnTo>
                    <a:pt x="14343" y="9736"/>
                  </a:lnTo>
                  <a:lnTo>
                    <a:pt x="14357" y="9433"/>
                  </a:lnTo>
                  <a:lnTo>
                    <a:pt x="14371" y="9392"/>
                  </a:lnTo>
                  <a:lnTo>
                    <a:pt x="14385" y="9364"/>
                  </a:lnTo>
                  <a:lnTo>
                    <a:pt x="14412" y="9323"/>
                  </a:lnTo>
                  <a:lnTo>
                    <a:pt x="14454" y="9295"/>
                  </a:lnTo>
                  <a:lnTo>
                    <a:pt x="14550" y="9240"/>
                  </a:lnTo>
                  <a:lnTo>
                    <a:pt x="14688" y="9199"/>
                  </a:lnTo>
                  <a:lnTo>
                    <a:pt x="14840" y="9157"/>
                  </a:lnTo>
                  <a:lnTo>
                    <a:pt x="15019" y="9130"/>
                  </a:lnTo>
                  <a:lnTo>
                    <a:pt x="15419" y="9102"/>
                  </a:lnTo>
                  <a:lnTo>
                    <a:pt x="15846" y="9088"/>
                  </a:lnTo>
                  <a:lnTo>
                    <a:pt x="16246" y="9074"/>
                  </a:lnTo>
                  <a:close/>
                  <a:moveTo>
                    <a:pt x="13998" y="9405"/>
                  </a:moveTo>
                  <a:lnTo>
                    <a:pt x="13943" y="10950"/>
                  </a:lnTo>
                  <a:lnTo>
                    <a:pt x="12937" y="11571"/>
                  </a:lnTo>
                  <a:lnTo>
                    <a:pt x="12854" y="11460"/>
                  </a:lnTo>
                  <a:lnTo>
                    <a:pt x="12757" y="11309"/>
                  </a:lnTo>
                  <a:lnTo>
                    <a:pt x="12647" y="11129"/>
                  </a:lnTo>
                  <a:lnTo>
                    <a:pt x="12550" y="10964"/>
                  </a:lnTo>
                  <a:lnTo>
                    <a:pt x="12468" y="10785"/>
                  </a:lnTo>
                  <a:lnTo>
                    <a:pt x="12440" y="10702"/>
                  </a:lnTo>
                  <a:lnTo>
                    <a:pt x="12426" y="10633"/>
                  </a:lnTo>
                  <a:lnTo>
                    <a:pt x="12426" y="10564"/>
                  </a:lnTo>
                  <a:lnTo>
                    <a:pt x="12426" y="10495"/>
                  </a:lnTo>
                  <a:lnTo>
                    <a:pt x="12454" y="10440"/>
                  </a:lnTo>
                  <a:lnTo>
                    <a:pt x="12509" y="10398"/>
                  </a:lnTo>
                  <a:lnTo>
                    <a:pt x="13998" y="9405"/>
                  </a:lnTo>
                  <a:close/>
                  <a:moveTo>
                    <a:pt x="11130" y="8937"/>
                  </a:moveTo>
                  <a:lnTo>
                    <a:pt x="11902" y="10398"/>
                  </a:lnTo>
                  <a:lnTo>
                    <a:pt x="10620" y="11612"/>
                  </a:lnTo>
                  <a:lnTo>
                    <a:pt x="10537" y="11612"/>
                  </a:lnTo>
                  <a:lnTo>
                    <a:pt x="10385" y="11543"/>
                  </a:lnTo>
                  <a:lnTo>
                    <a:pt x="10178" y="11419"/>
                  </a:lnTo>
                  <a:lnTo>
                    <a:pt x="9944" y="11281"/>
                  </a:lnTo>
                  <a:lnTo>
                    <a:pt x="9503" y="10978"/>
                  </a:lnTo>
                  <a:lnTo>
                    <a:pt x="9227" y="10785"/>
                  </a:lnTo>
                  <a:lnTo>
                    <a:pt x="11130" y="8937"/>
                  </a:lnTo>
                  <a:close/>
                  <a:moveTo>
                    <a:pt x="17667" y="8509"/>
                  </a:moveTo>
                  <a:lnTo>
                    <a:pt x="19956" y="10660"/>
                  </a:lnTo>
                  <a:lnTo>
                    <a:pt x="18122" y="11626"/>
                  </a:lnTo>
                  <a:lnTo>
                    <a:pt x="17501" y="9902"/>
                  </a:lnTo>
                  <a:lnTo>
                    <a:pt x="17419" y="9667"/>
                  </a:lnTo>
                  <a:lnTo>
                    <a:pt x="17363" y="9474"/>
                  </a:lnTo>
                  <a:lnTo>
                    <a:pt x="17336" y="9323"/>
                  </a:lnTo>
                  <a:lnTo>
                    <a:pt x="17336" y="9185"/>
                  </a:lnTo>
                  <a:lnTo>
                    <a:pt x="17363" y="9061"/>
                  </a:lnTo>
                  <a:lnTo>
                    <a:pt x="17432" y="8909"/>
                  </a:lnTo>
                  <a:lnTo>
                    <a:pt x="17543" y="8730"/>
                  </a:lnTo>
                  <a:lnTo>
                    <a:pt x="17667" y="8509"/>
                  </a:lnTo>
                  <a:close/>
                  <a:moveTo>
                    <a:pt x="17005" y="9585"/>
                  </a:moveTo>
                  <a:lnTo>
                    <a:pt x="17543" y="11074"/>
                  </a:lnTo>
                  <a:lnTo>
                    <a:pt x="17694" y="11502"/>
                  </a:lnTo>
                  <a:lnTo>
                    <a:pt x="17722" y="11640"/>
                  </a:lnTo>
                  <a:lnTo>
                    <a:pt x="17722" y="11695"/>
                  </a:lnTo>
                  <a:lnTo>
                    <a:pt x="17722" y="11736"/>
                  </a:lnTo>
                  <a:lnTo>
                    <a:pt x="17694" y="11791"/>
                  </a:lnTo>
                  <a:lnTo>
                    <a:pt x="17667" y="11833"/>
                  </a:lnTo>
                  <a:lnTo>
                    <a:pt x="17625" y="11874"/>
                  </a:lnTo>
                  <a:lnTo>
                    <a:pt x="17557" y="11915"/>
                  </a:lnTo>
                  <a:lnTo>
                    <a:pt x="17391" y="12012"/>
                  </a:lnTo>
                  <a:lnTo>
                    <a:pt x="17157" y="12136"/>
                  </a:lnTo>
                  <a:lnTo>
                    <a:pt x="16908" y="11943"/>
                  </a:lnTo>
                  <a:lnTo>
                    <a:pt x="16508" y="11626"/>
                  </a:lnTo>
                  <a:lnTo>
                    <a:pt x="16315" y="11460"/>
                  </a:lnTo>
                  <a:lnTo>
                    <a:pt x="16164" y="11309"/>
                  </a:lnTo>
                  <a:lnTo>
                    <a:pt x="16053" y="11184"/>
                  </a:lnTo>
                  <a:lnTo>
                    <a:pt x="16040" y="11143"/>
                  </a:lnTo>
                  <a:lnTo>
                    <a:pt x="16040" y="11116"/>
                  </a:lnTo>
                  <a:lnTo>
                    <a:pt x="17005" y="9585"/>
                  </a:lnTo>
                  <a:close/>
                  <a:moveTo>
                    <a:pt x="12081" y="10729"/>
                  </a:moveTo>
                  <a:lnTo>
                    <a:pt x="12661" y="11819"/>
                  </a:lnTo>
                  <a:lnTo>
                    <a:pt x="12550" y="12012"/>
                  </a:lnTo>
                  <a:lnTo>
                    <a:pt x="12385" y="12288"/>
                  </a:lnTo>
                  <a:lnTo>
                    <a:pt x="12302" y="12412"/>
                  </a:lnTo>
                  <a:lnTo>
                    <a:pt x="12219" y="12522"/>
                  </a:lnTo>
                  <a:lnTo>
                    <a:pt x="12150" y="12577"/>
                  </a:lnTo>
                  <a:lnTo>
                    <a:pt x="12123" y="12591"/>
                  </a:lnTo>
                  <a:lnTo>
                    <a:pt x="12095" y="12591"/>
                  </a:lnTo>
                  <a:lnTo>
                    <a:pt x="10909" y="11833"/>
                  </a:lnTo>
                  <a:lnTo>
                    <a:pt x="12081" y="10729"/>
                  </a:lnTo>
                  <a:close/>
                  <a:moveTo>
                    <a:pt x="13929" y="11378"/>
                  </a:moveTo>
                  <a:lnTo>
                    <a:pt x="13847" y="13322"/>
                  </a:lnTo>
                  <a:lnTo>
                    <a:pt x="13199" y="12081"/>
                  </a:lnTo>
                  <a:lnTo>
                    <a:pt x="13171" y="12012"/>
                  </a:lnTo>
                  <a:lnTo>
                    <a:pt x="13157" y="11957"/>
                  </a:lnTo>
                  <a:lnTo>
                    <a:pt x="13171" y="11902"/>
                  </a:lnTo>
                  <a:lnTo>
                    <a:pt x="13199" y="11846"/>
                  </a:lnTo>
                  <a:lnTo>
                    <a:pt x="13226" y="11791"/>
                  </a:lnTo>
                  <a:lnTo>
                    <a:pt x="13268" y="11750"/>
                  </a:lnTo>
                  <a:lnTo>
                    <a:pt x="13392" y="11667"/>
                  </a:lnTo>
                  <a:lnTo>
                    <a:pt x="13516" y="11584"/>
                  </a:lnTo>
                  <a:lnTo>
                    <a:pt x="13667" y="11515"/>
                  </a:lnTo>
                  <a:lnTo>
                    <a:pt x="13805" y="11447"/>
                  </a:lnTo>
                  <a:lnTo>
                    <a:pt x="13929" y="11378"/>
                  </a:lnTo>
                  <a:close/>
                  <a:moveTo>
                    <a:pt x="14288" y="11240"/>
                  </a:moveTo>
                  <a:lnTo>
                    <a:pt x="15460" y="11350"/>
                  </a:lnTo>
                  <a:lnTo>
                    <a:pt x="14219" y="13336"/>
                  </a:lnTo>
                  <a:lnTo>
                    <a:pt x="14288" y="11240"/>
                  </a:lnTo>
                  <a:close/>
                  <a:moveTo>
                    <a:pt x="12854" y="12191"/>
                  </a:moveTo>
                  <a:lnTo>
                    <a:pt x="13530" y="13488"/>
                  </a:lnTo>
                  <a:lnTo>
                    <a:pt x="13254" y="13322"/>
                  </a:lnTo>
                  <a:lnTo>
                    <a:pt x="13005" y="13198"/>
                  </a:lnTo>
                  <a:lnTo>
                    <a:pt x="12826" y="13088"/>
                  </a:lnTo>
                  <a:lnTo>
                    <a:pt x="12743" y="13032"/>
                  </a:lnTo>
                  <a:lnTo>
                    <a:pt x="12688" y="12977"/>
                  </a:lnTo>
                  <a:lnTo>
                    <a:pt x="12647" y="12908"/>
                  </a:lnTo>
                  <a:lnTo>
                    <a:pt x="12619" y="12839"/>
                  </a:lnTo>
                  <a:lnTo>
                    <a:pt x="12606" y="12770"/>
                  </a:lnTo>
                  <a:lnTo>
                    <a:pt x="12619" y="12688"/>
                  </a:lnTo>
                  <a:lnTo>
                    <a:pt x="12647" y="12591"/>
                  </a:lnTo>
                  <a:lnTo>
                    <a:pt x="12688" y="12467"/>
                  </a:lnTo>
                  <a:lnTo>
                    <a:pt x="12757" y="12343"/>
                  </a:lnTo>
                  <a:lnTo>
                    <a:pt x="12854" y="12191"/>
                  </a:lnTo>
                  <a:close/>
                  <a:moveTo>
                    <a:pt x="15819" y="11474"/>
                  </a:moveTo>
                  <a:lnTo>
                    <a:pt x="16812" y="12315"/>
                  </a:lnTo>
                  <a:lnTo>
                    <a:pt x="14522" y="13529"/>
                  </a:lnTo>
                  <a:lnTo>
                    <a:pt x="14522" y="13529"/>
                  </a:lnTo>
                  <a:lnTo>
                    <a:pt x="15819" y="11474"/>
                  </a:lnTo>
                  <a:close/>
                  <a:moveTo>
                    <a:pt x="5710" y="8992"/>
                  </a:moveTo>
                  <a:lnTo>
                    <a:pt x="6000" y="9157"/>
                  </a:lnTo>
                  <a:lnTo>
                    <a:pt x="6413" y="9364"/>
                  </a:lnTo>
                  <a:lnTo>
                    <a:pt x="6620" y="9488"/>
                  </a:lnTo>
                  <a:lnTo>
                    <a:pt x="6800" y="9599"/>
                  </a:lnTo>
                  <a:lnTo>
                    <a:pt x="6937" y="9709"/>
                  </a:lnTo>
                  <a:lnTo>
                    <a:pt x="6979" y="9764"/>
                  </a:lnTo>
                  <a:lnTo>
                    <a:pt x="7006" y="9819"/>
                  </a:lnTo>
                  <a:lnTo>
                    <a:pt x="7020" y="9861"/>
                  </a:lnTo>
                  <a:lnTo>
                    <a:pt x="7020" y="9916"/>
                  </a:lnTo>
                  <a:lnTo>
                    <a:pt x="6979" y="10067"/>
                  </a:lnTo>
                  <a:lnTo>
                    <a:pt x="6937" y="10233"/>
                  </a:lnTo>
                  <a:lnTo>
                    <a:pt x="6855" y="10426"/>
                  </a:lnTo>
                  <a:lnTo>
                    <a:pt x="6703" y="10785"/>
                  </a:lnTo>
                  <a:lnTo>
                    <a:pt x="6606" y="11033"/>
                  </a:lnTo>
                  <a:lnTo>
                    <a:pt x="5917" y="13157"/>
                  </a:lnTo>
                  <a:lnTo>
                    <a:pt x="5876" y="13253"/>
                  </a:lnTo>
                  <a:lnTo>
                    <a:pt x="5834" y="13336"/>
                  </a:lnTo>
                  <a:lnTo>
                    <a:pt x="5793" y="13405"/>
                  </a:lnTo>
                  <a:lnTo>
                    <a:pt x="5738" y="13460"/>
                  </a:lnTo>
                  <a:lnTo>
                    <a:pt x="5669" y="13488"/>
                  </a:lnTo>
                  <a:lnTo>
                    <a:pt x="5613" y="13515"/>
                  </a:lnTo>
                  <a:lnTo>
                    <a:pt x="5545" y="13529"/>
                  </a:lnTo>
                  <a:lnTo>
                    <a:pt x="5476" y="13543"/>
                  </a:lnTo>
                  <a:lnTo>
                    <a:pt x="5310" y="13529"/>
                  </a:lnTo>
                  <a:lnTo>
                    <a:pt x="5131" y="13515"/>
                  </a:lnTo>
                  <a:lnTo>
                    <a:pt x="4938" y="13488"/>
                  </a:lnTo>
                  <a:lnTo>
                    <a:pt x="4731" y="13474"/>
                  </a:lnTo>
                  <a:lnTo>
                    <a:pt x="5710" y="8992"/>
                  </a:lnTo>
                  <a:close/>
                  <a:moveTo>
                    <a:pt x="7324" y="10012"/>
                  </a:moveTo>
                  <a:lnTo>
                    <a:pt x="8716" y="10881"/>
                  </a:lnTo>
                  <a:lnTo>
                    <a:pt x="7820" y="13308"/>
                  </a:lnTo>
                  <a:lnTo>
                    <a:pt x="7779" y="13391"/>
                  </a:lnTo>
                  <a:lnTo>
                    <a:pt x="7710" y="13474"/>
                  </a:lnTo>
                  <a:lnTo>
                    <a:pt x="7641" y="13529"/>
                  </a:lnTo>
                  <a:lnTo>
                    <a:pt x="7558" y="13570"/>
                  </a:lnTo>
                  <a:lnTo>
                    <a:pt x="7461" y="13598"/>
                  </a:lnTo>
                  <a:lnTo>
                    <a:pt x="7351" y="13625"/>
                  </a:lnTo>
                  <a:lnTo>
                    <a:pt x="7117" y="13625"/>
                  </a:lnTo>
                  <a:lnTo>
                    <a:pt x="6868" y="13612"/>
                  </a:lnTo>
                  <a:lnTo>
                    <a:pt x="6620" y="13570"/>
                  </a:lnTo>
                  <a:lnTo>
                    <a:pt x="6386" y="13543"/>
                  </a:lnTo>
                  <a:lnTo>
                    <a:pt x="6179" y="13529"/>
                  </a:lnTo>
                  <a:lnTo>
                    <a:pt x="6744" y="11764"/>
                  </a:lnTo>
                  <a:lnTo>
                    <a:pt x="7020" y="10881"/>
                  </a:lnTo>
                  <a:lnTo>
                    <a:pt x="7324" y="10012"/>
                  </a:lnTo>
                  <a:close/>
                  <a:moveTo>
                    <a:pt x="9020" y="11088"/>
                  </a:moveTo>
                  <a:lnTo>
                    <a:pt x="10385" y="11943"/>
                  </a:lnTo>
                  <a:lnTo>
                    <a:pt x="9696" y="13612"/>
                  </a:lnTo>
                  <a:lnTo>
                    <a:pt x="9668" y="13639"/>
                  </a:lnTo>
                  <a:lnTo>
                    <a:pt x="9613" y="13667"/>
                  </a:lnTo>
                  <a:lnTo>
                    <a:pt x="9544" y="13681"/>
                  </a:lnTo>
                  <a:lnTo>
                    <a:pt x="9213" y="13681"/>
                  </a:lnTo>
                  <a:lnTo>
                    <a:pt x="8951" y="13667"/>
                  </a:lnTo>
                  <a:lnTo>
                    <a:pt x="8441" y="13625"/>
                  </a:lnTo>
                  <a:lnTo>
                    <a:pt x="8096" y="13598"/>
                  </a:lnTo>
                  <a:lnTo>
                    <a:pt x="9020" y="11088"/>
                  </a:lnTo>
                  <a:close/>
                  <a:moveTo>
                    <a:pt x="10689" y="12136"/>
                  </a:moveTo>
                  <a:lnTo>
                    <a:pt x="11999" y="12950"/>
                  </a:lnTo>
                  <a:lnTo>
                    <a:pt x="11971" y="13088"/>
                  </a:lnTo>
                  <a:lnTo>
                    <a:pt x="11930" y="13212"/>
                  </a:lnTo>
                  <a:lnTo>
                    <a:pt x="11902" y="13350"/>
                  </a:lnTo>
                  <a:lnTo>
                    <a:pt x="11875" y="13474"/>
                  </a:lnTo>
                  <a:lnTo>
                    <a:pt x="11819" y="13570"/>
                  </a:lnTo>
                  <a:lnTo>
                    <a:pt x="11792" y="13625"/>
                  </a:lnTo>
                  <a:lnTo>
                    <a:pt x="11750" y="13667"/>
                  </a:lnTo>
                  <a:lnTo>
                    <a:pt x="11709" y="13694"/>
                  </a:lnTo>
                  <a:lnTo>
                    <a:pt x="11654" y="13708"/>
                  </a:lnTo>
                  <a:lnTo>
                    <a:pt x="11599" y="13722"/>
                  </a:lnTo>
                  <a:lnTo>
                    <a:pt x="11530" y="13736"/>
                  </a:lnTo>
                  <a:lnTo>
                    <a:pt x="10054" y="13681"/>
                  </a:lnTo>
                  <a:lnTo>
                    <a:pt x="10689" y="12136"/>
                  </a:lnTo>
                  <a:close/>
                  <a:moveTo>
                    <a:pt x="12316" y="13143"/>
                  </a:moveTo>
                  <a:lnTo>
                    <a:pt x="13336" y="13805"/>
                  </a:lnTo>
                  <a:lnTo>
                    <a:pt x="13336" y="13805"/>
                  </a:lnTo>
                  <a:lnTo>
                    <a:pt x="12123" y="13750"/>
                  </a:lnTo>
                  <a:lnTo>
                    <a:pt x="12150" y="13598"/>
                  </a:lnTo>
                  <a:lnTo>
                    <a:pt x="12192" y="13446"/>
                  </a:lnTo>
                  <a:lnTo>
                    <a:pt x="12247" y="13295"/>
                  </a:lnTo>
                  <a:lnTo>
                    <a:pt x="12316" y="13143"/>
                  </a:lnTo>
                  <a:close/>
                  <a:moveTo>
                    <a:pt x="16977" y="12646"/>
                  </a:moveTo>
                  <a:lnTo>
                    <a:pt x="17060" y="13943"/>
                  </a:lnTo>
                  <a:lnTo>
                    <a:pt x="14688" y="13846"/>
                  </a:lnTo>
                  <a:lnTo>
                    <a:pt x="16977" y="12646"/>
                  </a:lnTo>
                  <a:close/>
                  <a:moveTo>
                    <a:pt x="17929" y="12136"/>
                  </a:moveTo>
                  <a:lnTo>
                    <a:pt x="18770" y="14012"/>
                  </a:lnTo>
                  <a:lnTo>
                    <a:pt x="18770" y="14012"/>
                  </a:lnTo>
                  <a:lnTo>
                    <a:pt x="17419" y="13956"/>
                  </a:lnTo>
                  <a:lnTo>
                    <a:pt x="17391" y="13625"/>
                  </a:lnTo>
                  <a:lnTo>
                    <a:pt x="17350" y="13336"/>
                  </a:lnTo>
                  <a:lnTo>
                    <a:pt x="17336" y="13088"/>
                  </a:lnTo>
                  <a:lnTo>
                    <a:pt x="17322" y="12964"/>
                  </a:lnTo>
                  <a:lnTo>
                    <a:pt x="17336" y="12853"/>
                  </a:lnTo>
                  <a:lnTo>
                    <a:pt x="17350" y="12757"/>
                  </a:lnTo>
                  <a:lnTo>
                    <a:pt x="17377" y="12660"/>
                  </a:lnTo>
                  <a:lnTo>
                    <a:pt x="17419" y="12564"/>
                  </a:lnTo>
                  <a:lnTo>
                    <a:pt x="17488" y="12481"/>
                  </a:lnTo>
                  <a:lnTo>
                    <a:pt x="17570" y="12384"/>
                  </a:lnTo>
                  <a:lnTo>
                    <a:pt x="17667" y="12302"/>
                  </a:lnTo>
                  <a:lnTo>
                    <a:pt x="17791" y="12219"/>
                  </a:lnTo>
                  <a:lnTo>
                    <a:pt x="17929" y="12136"/>
                  </a:lnTo>
                  <a:close/>
                  <a:moveTo>
                    <a:pt x="20039" y="11033"/>
                  </a:moveTo>
                  <a:lnTo>
                    <a:pt x="19998" y="11336"/>
                  </a:lnTo>
                  <a:lnTo>
                    <a:pt x="19956" y="11778"/>
                  </a:lnTo>
                  <a:lnTo>
                    <a:pt x="19915" y="12288"/>
                  </a:lnTo>
                  <a:lnTo>
                    <a:pt x="19832" y="12812"/>
                  </a:lnTo>
                  <a:lnTo>
                    <a:pt x="19791" y="13074"/>
                  </a:lnTo>
                  <a:lnTo>
                    <a:pt x="19735" y="13308"/>
                  </a:lnTo>
                  <a:lnTo>
                    <a:pt x="19667" y="13529"/>
                  </a:lnTo>
                  <a:lnTo>
                    <a:pt x="19598" y="13708"/>
                  </a:lnTo>
                  <a:lnTo>
                    <a:pt x="19515" y="13860"/>
                  </a:lnTo>
                  <a:lnTo>
                    <a:pt x="19460" y="13915"/>
                  </a:lnTo>
                  <a:lnTo>
                    <a:pt x="19418" y="13970"/>
                  </a:lnTo>
                  <a:lnTo>
                    <a:pt x="19363" y="13998"/>
                  </a:lnTo>
                  <a:lnTo>
                    <a:pt x="19308" y="14025"/>
                  </a:lnTo>
                  <a:lnTo>
                    <a:pt x="19170" y="14025"/>
                  </a:lnTo>
                  <a:lnTo>
                    <a:pt x="18274" y="12012"/>
                  </a:lnTo>
                  <a:lnTo>
                    <a:pt x="18287" y="11984"/>
                  </a:lnTo>
                  <a:lnTo>
                    <a:pt x="18329" y="11943"/>
                  </a:lnTo>
                  <a:lnTo>
                    <a:pt x="18494" y="11833"/>
                  </a:lnTo>
                  <a:lnTo>
                    <a:pt x="18756" y="11681"/>
                  </a:lnTo>
                  <a:lnTo>
                    <a:pt x="19060" y="11515"/>
                  </a:lnTo>
                  <a:lnTo>
                    <a:pt x="19667" y="11212"/>
                  </a:lnTo>
                  <a:lnTo>
                    <a:pt x="20039" y="11033"/>
                  </a:lnTo>
                  <a:close/>
                  <a:moveTo>
                    <a:pt x="21487" y="10260"/>
                  </a:moveTo>
                  <a:lnTo>
                    <a:pt x="21887" y="14122"/>
                  </a:lnTo>
                  <a:lnTo>
                    <a:pt x="19915" y="14053"/>
                  </a:lnTo>
                  <a:lnTo>
                    <a:pt x="20301" y="11653"/>
                  </a:lnTo>
                  <a:lnTo>
                    <a:pt x="20356" y="11336"/>
                  </a:lnTo>
                  <a:lnTo>
                    <a:pt x="20425" y="11102"/>
                  </a:lnTo>
                  <a:lnTo>
                    <a:pt x="20466" y="11005"/>
                  </a:lnTo>
                  <a:lnTo>
                    <a:pt x="20508" y="10909"/>
                  </a:lnTo>
                  <a:lnTo>
                    <a:pt x="20563" y="10840"/>
                  </a:lnTo>
                  <a:lnTo>
                    <a:pt x="20618" y="10771"/>
                  </a:lnTo>
                  <a:lnTo>
                    <a:pt x="20687" y="10716"/>
                  </a:lnTo>
                  <a:lnTo>
                    <a:pt x="20770" y="10647"/>
                  </a:lnTo>
                  <a:lnTo>
                    <a:pt x="20949" y="10536"/>
                  </a:lnTo>
                  <a:lnTo>
                    <a:pt x="21487" y="10260"/>
                  </a:lnTo>
                  <a:close/>
                  <a:moveTo>
                    <a:pt x="12123" y="14108"/>
                  </a:moveTo>
                  <a:lnTo>
                    <a:pt x="13323" y="14163"/>
                  </a:lnTo>
                  <a:lnTo>
                    <a:pt x="12288" y="14701"/>
                  </a:lnTo>
                  <a:lnTo>
                    <a:pt x="12261" y="14646"/>
                  </a:lnTo>
                  <a:lnTo>
                    <a:pt x="12233" y="14577"/>
                  </a:lnTo>
                  <a:lnTo>
                    <a:pt x="12192" y="14412"/>
                  </a:lnTo>
                  <a:lnTo>
                    <a:pt x="12123" y="14108"/>
                  </a:lnTo>
                  <a:close/>
                  <a:moveTo>
                    <a:pt x="10082" y="14039"/>
                  </a:moveTo>
                  <a:lnTo>
                    <a:pt x="11737" y="14094"/>
                  </a:lnTo>
                  <a:lnTo>
                    <a:pt x="11792" y="14274"/>
                  </a:lnTo>
                  <a:lnTo>
                    <a:pt x="11819" y="14439"/>
                  </a:lnTo>
                  <a:lnTo>
                    <a:pt x="11833" y="14577"/>
                  </a:lnTo>
                  <a:lnTo>
                    <a:pt x="11847" y="14687"/>
                  </a:lnTo>
                  <a:lnTo>
                    <a:pt x="11833" y="14784"/>
                  </a:lnTo>
                  <a:lnTo>
                    <a:pt x="11806" y="14880"/>
                  </a:lnTo>
                  <a:lnTo>
                    <a:pt x="11764" y="14949"/>
                  </a:lnTo>
                  <a:lnTo>
                    <a:pt x="11695" y="15018"/>
                  </a:lnTo>
                  <a:lnTo>
                    <a:pt x="11626" y="15074"/>
                  </a:lnTo>
                  <a:lnTo>
                    <a:pt x="11544" y="15129"/>
                  </a:lnTo>
                  <a:lnTo>
                    <a:pt x="11323" y="15239"/>
                  </a:lnTo>
                  <a:lnTo>
                    <a:pt x="11061" y="15363"/>
                  </a:lnTo>
                  <a:lnTo>
                    <a:pt x="10744" y="15529"/>
                  </a:lnTo>
                  <a:lnTo>
                    <a:pt x="10082" y="14039"/>
                  </a:lnTo>
                  <a:close/>
                  <a:moveTo>
                    <a:pt x="14674" y="14205"/>
                  </a:moveTo>
                  <a:lnTo>
                    <a:pt x="17046" y="14301"/>
                  </a:lnTo>
                  <a:lnTo>
                    <a:pt x="16867" y="15584"/>
                  </a:lnTo>
                  <a:lnTo>
                    <a:pt x="14674" y="14205"/>
                  </a:lnTo>
                  <a:close/>
                  <a:moveTo>
                    <a:pt x="13502" y="14481"/>
                  </a:moveTo>
                  <a:lnTo>
                    <a:pt x="12481" y="16080"/>
                  </a:lnTo>
                  <a:lnTo>
                    <a:pt x="12454" y="15708"/>
                  </a:lnTo>
                  <a:lnTo>
                    <a:pt x="12440" y="15556"/>
                  </a:lnTo>
                  <a:lnTo>
                    <a:pt x="12440" y="15418"/>
                  </a:lnTo>
                  <a:lnTo>
                    <a:pt x="12454" y="15308"/>
                  </a:lnTo>
                  <a:lnTo>
                    <a:pt x="12481" y="15211"/>
                  </a:lnTo>
                  <a:lnTo>
                    <a:pt x="12509" y="15129"/>
                  </a:lnTo>
                  <a:lnTo>
                    <a:pt x="12564" y="15046"/>
                  </a:lnTo>
                  <a:lnTo>
                    <a:pt x="12619" y="14991"/>
                  </a:lnTo>
                  <a:lnTo>
                    <a:pt x="12688" y="14922"/>
                  </a:lnTo>
                  <a:lnTo>
                    <a:pt x="12785" y="14853"/>
                  </a:lnTo>
                  <a:lnTo>
                    <a:pt x="12895" y="14798"/>
                  </a:lnTo>
                  <a:lnTo>
                    <a:pt x="13157" y="14660"/>
                  </a:lnTo>
                  <a:lnTo>
                    <a:pt x="13502" y="14481"/>
                  </a:lnTo>
                  <a:close/>
                  <a:moveTo>
                    <a:pt x="17874" y="14260"/>
                  </a:moveTo>
                  <a:lnTo>
                    <a:pt x="18094" y="14274"/>
                  </a:lnTo>
                  <a:lnTo>
                    <a:pt x="18522" y="14329"/>
                  </a:lnTo>
                  <a:lnTo>
                    <a:pt x="18825" y="14370"/>
                  </a:lnTo>
                  <a:lnTo>
                    <a:pt x="18287" y="16480"/>
                  </a:lnTo>
                  <a:lnTo>
                    <a:pt x="17198" y="15804"/>
                  </a:lnTo>
                  <a:lnTo>
                    <a:pt x="17226" y="15473"/>
                  </a:lnTo>
                  <a:lnTo>
                    <a:pt x="17253" y="15018"/>
                  </a:lnTo>
                  <a:lnTo>
                    <a:pt x="17267" y="14784"/>
                  </a:lnTo>
                  <a:lnTo>
                    <a:pt x="17308" y="14577"/>
                  </a:lnTo>
                  <a:lnTo>
                    <a:pt x="17350" y="14412"/>
                  </a:lnTo>
                  <a:lnTo>
                    <a:pt x="17377" y="14356"/>
                  </a:lnTo>
                  <a:lnTo>
                    <a:pt x="17405" y="14315"/>
                  </a:lnTo>
                  <a:lnTo>
                    <a:pt x="17460" y="14287"/>
                  </a:lnTo>
                  <a:lnTo>
                    <a:pt x="17515" y="14274"/>
                  </a:lnTo>
                  <a:lnTo>
                    <a:pt x="17681" y="14260"/>
                  </a:lnTo>
                  <a:close/>
                  <a:moveTo>
                    <a:pt x="14481" y="14508"/>
                  </a:moveTo>
                  <a:lnTo>
                    <a:pt x="16660" y="15887"/>
                  </a:lnTo>
                  <a:lnTo>
                    <a:pt x="15557" y="16549"/>
                  </a:lnTo>
                  <a:lnTo>
                    <a:pt x="14481" y="14508"/>
                  </a:lnTo>
                  <a:close/>
                  <a:moveTo>
                    <a:pt x="13805" y="14674"/>
                  </a:moveTo>
                  <a:lnTo>
                    <a:pt x="13736" y="16563"/>
                  </a:lnTo>
                  <a:lnTo>
                    <a:pt x="12674" y="16466"/>
                  </a:lnTo>
                  <a:lnTo>
                    <a:pt x="13805" y="14674"/>
                  </a:lnTo>
                  <a:close/>
                  <a:moveTo>
                    <a:pt x="14164" y="14687"/>
                  </a:moveTo>
                  <a:lnTo>
                    <a:pt x="15184" y="16618"/>
                  </a:lnTo>
                  <a:lnTo>
                    <a:pt x="14095" y="16591"/>
                  </a:lnTo>
                  <a:lnTo>
                    <a:pt x="14164" y="14687"/>
                  </a:lnTo>
                  <a:close/>
                  <a:moveTo>
                    <a:pt x="8579" y="13901"/>
                  </a:moveTo>
                  <a:lnTo>
                    <a:pt x="8841" y="13915"/>
                  </a:lnTo>
                  <a:lnTo>
                    <a:pt x="9116" y="13956"/>
                  </a:lnTo>
                  <a:lnTo>
                    <a:pt x="9406" y="13998"/>
                  </a:lnTo>
                  <a:lnTo>
                    <a:pt x="9682" y="14025"/>
                  </a:lnTo>
                  <a:lnTo>
                    <a:pt x="9778" y="14219"/>
                  </a:lnTo>
                  <a:lnTo>
                    <a:pt x="9902" y="14453"/>
                  </a:lnTo>
                  <a:lnTo>
                    <a:pt x="10054" y="14715"/>
                  </a:lnTo>
                  <a:lnTo>
                    <a:pt x="10192" y="14991"/>
                  </a:lnTo>
                  <a:lnTo>
                    <a:pt x="10247" y="15115"/>
                  </a:lnTo>
                  <a:lnTo>
                    <a:pt x="10289" y="15253"/>
                  </a:lnTo>
                  <a:lnTo>
                    <a:pt x="10330" y="15377"/>
                  </a:lnTo>
                  <a:lnTo>
                    <a:pt x="10344" y="15487"/>
                  </a:lnTo>
                  <a:lnTo>
                    <a:pt x="10344" y="15598"/>
                  </a:lnTo>
                  <a:lnTo>
                    <a:pt x="10316" y="15680"/>
                  </a:lnTo>
                  <a:lnTo>
                    <a:pt x="10261" y="15763"/>
                  </a:lnTo>
                  <a:lnTo>
                    <a:pt x="10192" y="15818"/>
                  </a:lnTo>
                  <a:lnTo>
                    <a:pt x="7586" y="17184"/>
                  </a:lnTo>
                  <a:lnTo>
                    <a:pt x="7944" y="14412"/>
                  </a:lnTo>
                  <a:lnTo>
                    <a:pt x="7972" y="14274"/>
                  </a:lnTo>
                  <a:lnTo>
                    <a:pt x="8013" y="14163"/>
                  </a:lnTo>
                  <a:lnTo>
                    <a:pt x="8082" y="14067"/>
                  </a:lnTo>
                  <a:lnTo>
                    <a:pt x="8151" y="13998"/>
                  </a:lnTo>
                  <a:lnTo>
                    <a:pt x="8248" y="13956"/>
                  </a:lnTo>
                  <a:lnTo>
                    <a:pt x="8344" y="13929"/>
                  </a:lnTo>
                  <a:lnTo>
                    <a:pt x="8454" y="13901"/>
                  </a:lnTo>
                  <a:close/>
                  <a:moveTo>
                    <a:pt x="19446" y="14356"/>
                  </a:moveTo>
                  <a:lnTo>
                    <a:pt x="19487" y="14370"/>
                  </a:lnTo>
                  <a:lnTo>
                    <a:pt x="19542" y="14398"/>
                  </a:lnTo>
                  <a:lnTo>
                    <a:pt x="19556" y="14412"/>
                  </a:lnTo>
                  <a:lnTo>
                    <a:pt x="19584" y="14453"/>
                  </a:lnTo>
                  <a:lnTo>
                    <a:pt x="19625" y="14563"/>
                  </a:lnTo>
                  <a:lnTo>
                    <a:pt x="19653" y="14701"/>
                  </a:lnTo>
                  <a:lnTo>
                    <a:pt x="19667" y="14867"/>
                  </a:lnTo>
                  <a:lnTo>
                    <a:pt x="19680" y="15294"/>
                  </a:lnTo>
                  <a:lnTo>
                    <a:pt x="19680" y="15777"/>
                  </a:lnTo>
                  <a:lnTo>
                    <a:pt x="19653" y="16715"/>
                  </a:lnTo>
                  <a:lnTo>
                    <a:pt x="19639" y="17087"/>
                  </a:lnTo>
                  <a:lnTo>
                    <a:pt x="19625" y="17321"/>
                  </a:lnTo>
                  <a:lnTo>
                    <a:pt x="18618" y="16687"/>
                  </a:lnTo>
                  <a:lnTo>
                    <a:pt x="18729" y="16135"/>
                  </a:lnTo>
                  <a:lnTo>
                    <a:pt x="18811" y="15722"/>
                  </a:lnTo>
                  <a:lnTo>
                    <a:pt x="18922" y="15280"/>
                  </a:lnTo>
                  <a:lnTo>
                    <a:pt x="18977" y="15074"/>
                  </a:lnTo>
                  <a:lnTo>
                    <a:pt x="19046" y="14880"/>
                  </a:lnTo>
                  <a:lnTo>
                    <a:pt x="19115" y="14701"/>
                  </a:lnTo>
                  <a:lnTo>
                    <a:pt x="19198" y="14563"/>
                  </a:lnTo>
                  <a:lnTo>
                    <a:pt x="19267" y="14453"/>
                  </a:lnTo>
                  <a:lnTo>
                    <a:pt x="19308" y="14412"/>
                  </a:lnTo>
                  <a:lnTo>
                    <a:pt x="19363" y="14384"/>
                  </a:lnTo>
                  <a:lnTo>
                    <a:pt x="19405" y="14370"/>
                  </a:lnTo>
                  <a:lnTo>
                    <a:pt x="19446" y="14356"/>
                  </a:lnTo>
                  <a:close/>
                  <a:moveTo>
                    <a:pt x="6124" y="13888"/>
                  </a:moveTo>
                  <a:lnTo>
                    <a:pt x="7641" y="13943"/>
                  </a:lnTo>
                  <a:lnTo>
                    <a:pt x="7337" y="16329"/>
                  </a:lnTo>
                  <a:lnTo>
                    <a:pt x="7296" y="16673"/>
                  </a:lnTo>
                  <a:lnTo>
                    <a:pt x="7255" y="16935"/>
                  </a:lnTo>
                  <a:lnTo>
                    <a:pt x="7199" y="17142"/>
                  </a:lnTo>
                  <a:lnTo>
                    <a:pt x="7172" y="17225"/>
                  </a:lnTo>
                  <a:lnTo>
                    <a:pt x="7131" y="17294"/>
                  </a:lnTo>
                  <a:lnTo>
                    <a:pt x="7075" y="17363"/>
                  </a:lnTo>
                  <a:lnTo>
                    <a:pt x="7020" y="17432"/>
                  </a:lnTo>
                  <a:lnTo>
                    <a:pt x="6937" y="17487"/>
                  </a:lnTo>
                  <a:lnTo>
                    <a:pt x="6855" y="17556"/>
                  </a:lnTo>
                  <a:lnTo>
                    <a:pt x="6620" y="17694"/>
                  </a:lnTo>
                  <a:lnTo>
                    <a:pt x="6331" y="17859"/>
                  </a:lnTo>
                  <a:lnTo>
                    <a:pt x="6124" y="13888"/>
                  </a:lnTo>
                  <a:close/>
                  <a:moveTo>
                    <a:pt x="12026" y="15253"/>
                  </a:moveTo>
                  <a:lnTo>
                    <a:pt x="12068" y="15708"/>
                  </a:lnTo>
                  <a:lnTo>
                    <a:pt x="12081" y="15915"/>
                  </a:lnTo>
                  <a:lnTo>
                    <a:pt x="12081" y="16094"/>
                  </a:lnTo>
                  <a:lnTo>
                    <a:pt x="12068" y="16260"/>
                  </a:lnTo>
                  <a:lnTo>
                    <a:pt x="12040" y="16425"/>
                  </a:lnTo>
                  <a:lnTo>
                    <a:pt x="12013" y="16577"/>
                  </a:lnTo>
                  <a:lnTo>
                    <a:pt x="11971" y="16728"/>
                  </a:lnTo>
                  <a:lnTo>
                    <a:pt x="11916" y="16866"/>
                  </a:lnTo>
                  <a:lnTo>
                    <a:pt x="11861" y="17004"/>
                  </a:lnTo>
                  <a:lnTo>
                    <a:pt x="11695" y="17308"/>
                  </a:lnTo>
                  <a:lnTo>
                    <a:pt x="11502" y="17652"/>
                  </a:lnTo>
                  <a:lnTo>
                    <a:pt x="11254" y="18052"/>
                  </a:lnTo>
                  <a:lnTo>
                    <a:pt x="10923" y="16204"/>
                  </a:lnTo>
                  <a:lnTo>
                    <a:pt x="10909" y="16108"/>
                  </a:lnTo>
                  <a:lnTo>
                    <a:pt x="10909" y="16011"/>
                  </a:lnTo>
                  <a:lnTo>
                    <a:pt x="10937" y="15929"/>
                  </a:lnTo>
                  <a:lnTo>
                    <a:pt x="10978" y="15846"/>
                  </a:lnTo>
                  <a:lnTo>
                    <a:pt x="11033" y="15777"/>
                  </a:lnTo>
                  <a:lnTo>
                    <a:pt x="11089" y="15708"/>
                  </a:lnTo>
                  <a:lnTo>
                    <a:pt x="11171" y="15653"/>
                  </a:lnTo>
                  <a:lnTo>
                    <a:pt x="11254" y="15598"/>
                  </a:lnTo>
                  <a:lnTo>
                    <a:pt x="11433" y="15515"/>
                  </a:lnTo>
                  <a:lnTo>
                    <a:pt x="11640" y="15432"/>
                  </a:lnTo>
                  <a:lnTo>
                    <a:pt x="11833" y="15349"/>
                  </a:lnTo>
                  <a:lnTo>
                    <a:pt x="12026" y="15253"/>
                  </a:lnTo>
                  <a:close/>
                  <a:moveTo>
                    <a:pt x="19901" y="14412"/>
                  </a:moveTo>
                  <a:lnTo>
                    <a:pt x="21846" y="14481"/>
                  </a:lnTo>
                  <a:lnTo>
                    <a:pt x="20825" y="18080"/>
                  </a:lnTo>
                  <a:lnTo>
                    <a:pt x="19998" y="17556"/>
                  </a:lnTo>
                  <a:lnTo>
                    <a:pt x="19901" y="14412"/>
                  </a:lnTo>
                  <a:close/>
                  <a:moveTo>
                    <a:pt x="17046" y="16122"/>
                  </a:moveTo>
                  <a:lnTo>
                    <a:pt x="17101" y="16149"/>
                  </a:lnTo>
                  <a:lnTo>
                    <a:pt x="17184" y="16177"/>
                  </a:lnTo>
                  <a:lnTo>
                    <a:pt x="17350" y="16260"/>
                  </a:lnTo>
                  <a:lnTo>
                    <a:pt x="17529" y="16384"/>
                  </a:lnTo>
                  <a:lnTo>
                    <a:pt x="17874" y="16632"/>
                  </a:lnTo>
                  <a:lnTo>
                    <a:pt x="18108" y="16797"/>
                  </a:lnTo>
                  <a:lnTo>
                    <a:pt x="16495" y="18328"/>
                  </a:lnTo>
                  <a:lnTo>
                    <a:pt x="15722" y="16866"/>
                  </a:lnTo>
                  <a:lnTo>
                    <a:pt x="16950" y="16135"/>
                  </a:lnTo>
                  <a:lnTo>
                    <a:pt x="16991" y="16122"/>
                  </a:lnTo>
                  <a:close/>
                  <a:moveTo>
                    <a:pt x="5351" y="13805"/>
                  </a:moveTo>
                  <a:lnTo>
                    <a:pt x="5517" y="13819"/>
                  </a:lnTo>
                  <a:lnTo>
                    <a:pt x="5586" y="13846"/>
                  </a:lnTo>
                  <a:lnTo>
                    <a:pt x="5641" y="13874"/>
                  </a:lnTo>
                  <a:lnTo>
                    <a:pt x="5696" y="13901"/>
                  </a:lnTo>
                  <a:lnTo>
                    <a:pt x="5738" y="13956"/>
                  </a:lnTo>
                  <a:lnTo>
                    <a:pt x="5765" y="14012"/>
                  </a:lnTo>
                  <a:lnTo>
                    <a:pt x="5765" y="14081"/>
                  </a:lnTo>
                  <a:lnTo>
                    <a:pt x="5876" y="16246"/>
                  </a:lnTo>
                  <a:lnTo>
                    <a:pt x="5972" y="18011"/>
                  </a:lnTo>
                  <a:lnTo>
                    <a:pt x="5958" y="18052"/>
                  </a:lnTo>
                  <a:lnTo>
                    <a:pt x="5917" y="18094"/>
                  </a:lnTo>
                  <a:lnTo>
                    <a:pt x="5779" y="18190"/>
                  </a:lnTo>
                  <a:lnTo>
                    <a:pt x="5572" y="18314"/>
                  </a:lnTo>
                  <a:lnTo>
                    <a:pt x="5324" y="18439"/>
                  </a:lnTo>
                  <a:lnTo>
                    <a:pt x="4827" y="18673"/>
                  </a:lnTo>
                  <a:lnTo>
                    <a:pt x="4510" y="18811"/>
                  </a:lnTo>
                  <a:lnTo>
                    <a:pt x="4689" y="13832"/>
                  </a:lnTo>
                  <a:lnTo>
                    <a:pt x="4841" y="13832"/>
                  </a:lnTo>
                  <a:lnTo>
                    <a:pt x="5007" y="13819"/>
                  </a:lnTo>
                  <a:lnTo>
                    <a:pt x="5186" y="13805"/>
                  </a:lnTo>
                  <a:close/>
                  <a:moveTo>
                    <a:pt x="12992" y="16811"/>
                  </a:moveTo>
                  <a:lnTo>
                    <a:pt x="13199" y="16825"/>
                  </a:lnTo>
                  <a:lnTo>
                    <a:pt x="13405" y="16853"/>
                  </a:lnTo>
                  <a:lnTo>
                    <a:pt x="13488" y="16880"/>
                  </a:lnTo>
                  <a:lnTo>
                    <a:pt x="13557" y="16908"/>
                  </a:lnTo>
                  <a:lnTo>
                    <a:pt x="13626" y="16935"/>
                  </a:lnTo>
                  <a:lnTo>
                    <a:pt x="13667" y="16977"/>
                  </a:lnTo>
                  <a:lnTo>
                    <a:pt x="13709" y="17018"/>
                  </a:lnTo>
                  <a:lnTo>
                    <a:pt x="13709" y="17087"/>
                  </a:lnTo>
                  <a:lnTo>
                    <a:pt x="13640" y="19059"/>
                  </a:lnTo>
                  <a:lnTo>
                    <a:pt x="11475" y="18370"/>
                  </a:lnTo>
                  <a:lnTo>
                    <a:pt x="12454" y="16811"/>
                  </a:lnTo>
                  <a:close/>
                  <a:moveTo>
                    <a:pt x="15005" y="16922"/>
                  </a:moveTo>
                  <a:lnTo>
                    <a:pt x="15184" y="16935"/>
                  </a:lnTo>
                  <a:lnTo>
                    <a:pt x="15267" y="16949"/>
                  </a:lnTo>
                  <a:lnTo>
                    <a:pt x="15322" y="16977"/>
                  </a:lnTo>
                  <a:lnTo>
                    <a:pt x="15378" y="17004"/>
                  </a:lnTo>
                  <a:lnTo>
                    <a:pt x="15405" y="17032"/>
                  </a:lnTo>
                  <a:lnTo>
                    <a:pt x="16177" y="18494"/>
                  </a:lnTo>
                  <a:lnTo>
                    <a:pt x="13998" y="19073"/>
                  </a:lnTo>
                  <a:lnTo>
                    <a:pt x="14081" y="16949"/>
                  </a:lnTo>
                  <a:lnTo>
                    <a:pt x="14371" y="16935"/>
                  </a:lnTo>
                  <a:lnTo>
                    <a:pt x="14785" y="16922"/>
                  </a:lnTo>
                  <a:close/>
                  <a:moveTo>
                    <a:pt x="10523" y="16053"/>
                  </a:moveTo>
                  <a:lnTo>
                    <a:pt x="10937" y="18342"/>
                  </a:lnTo>
                  <a:lnTo>
                    <a:pt x="10951" y="18425"/>
                  </a:lnTo>
                  <a:lnTo>
                    <a:pt x="10937" y="18521"/>
                  </a:lnTo>
                  <a:lnTo>
                    <a:pt x="10909" y="18618"/>
                  </a:lnTo>
                  <a:lnTo>
                    <a:pt x="10882" y="18714"/>
                  </a:lnTo>
                  <a:lnTo>
                    <a:pt x="10771" y="18921"/>
                  </a:lnTo>
                  <a:lnTo>
                    <a:pt x="10647" y="19142"/>
                  </a:lnTo>
                  <a:lnTo>
                    <a:pt x="10496" y="19349"/>
                  </a:lnTo>
                  <a:lnTo>
                    <a:pt x="10344" y="19542"/>
                  </a:lnTo>
                  <a:lnTo>
                    <a:pt x="10206" y="19721"/>
                  </a:lnTo>
                  <a:lnTo>
                    <a:pt x="10096" y="19887"/>
                  </a:lnTo>
                  <a:lnTo>
                    <a:pt x="7668" y="17556"/>
                  </a:lnTo>
                  <a:lnTo>
                    <a:pt x="10523" y="16053"/>
                  </a:lnTo>
                  <a:close/>
                  <a:moveTo>
                    <a:pt x="18439" y="17018"/>
                  </a:moveTo>
                  <a:lnTo>
                    <a:pt x="18481" y="17032"/>
                  </a:lnTo>
                  <a:lnTo>
                    <a:pt x="18784" y="17211"/>
                  </a:lnTo>
                  <a:lnTo>
                    <a:pt x="19101" y="17404"/>
                  </a:lnTo>
                  <a:lnTo>
                    <a:pt x="19253" y="17501"/>
                  </a:lnTo>
                  <a:lnTo>
                    <a:pt x="19405" y="17597"/>
                  </a:lnTo>
                  <a:lnTo>
                    <a:pt x="19529" y="17708"/>
                  </a:lnTo>
                  <a:lnTo>
                    <a:pt x="19639" y="17818"/>
                  </a:lnTo>
                  <a:lnTo>
                    <a:pt x="17391" y="20025"/>
                  </a:lnTo>
                  <a:lnTo>
                    <a:pt x="16757" y="18825"/>
                  </a:lnTo>
                  <a:lnTo>
                    <a:pt x="16729" y="18756"/>
                  </a:lnTo>
                  <a:lnTo>
                    <a:pt x="16729" y="18701"/>
                  </a:lnTo>
                  <a:lnTo>
                    <a:pt x="16729" y="18632"/>
                  </a:lnTo>
                  <a:lnTo>
                    <a:pt x="16757" y="18576"/>
                  </a:lnTo>
                  <a:lnTo>
                    <a:pt x="16784" y="18507"/>
                  </a:lnTo>
                  <a:lnTo>
                    <a:pt x="16826" y="18452"/>
                  </a:lnTo>
                  <a:lnTo>
                    <a:pt x="16936" y="18328"/>
                  </a:lnTo>
                  <a:lnTo>
                    <a:pt x="17074" y="18218"/>
                  </a:lnTo>
                  <a:lnTo>
                    <a:pt x="17212" y="18108"/>
                  </a:lnTo>
                  <a:lnTo>
                    <a:pt x="17336" y="18011"/>
                  </a:lnTo>
                  <a:lnTo>
                    <a:pt x="17446" y="17914"/>
                  </a:lnTo>
                  <a:lnTo>
                    <a:pt x="17639" y="17721"/>
                  </a:lnTo>
                  <a:lnTo>
                    <a:pt x="17956" y="17390"/>
                  </a:lnTo>
                  <a:lnTo>
                    <a:pt x="18122" y="17239"/>
                  </a:lnTo>
                  <a:lnTo>
                    <a:pt x="18274" y="17115"/>
                  </a:lnTo>
                  <a:lnTo>
                    <a:pt x="18343" y="17073"/>
                  </a:lnTo>
                  <a:lnTo>
                    <a:pt x="18398" y="17032"/>
                  </a:lnTo>
                  <a:lnTo>
                    <a:pt x="18439" y="17018"/>
                  </a:lnTo>
                  <a:close/>
                  <a:moveTo>
                    <a:pt x="11268" y="18687"/>
                  </a:moveTo>
                  <a:lnTo>
                    <a:pt x="13474" y="19390"/>
                  </a:lnTo>
                  <a:lnTo>
                    <a:pt x="13530" y="19418"/>
                  </a:lnTo>
                  <a:lnTo>
                    <a:pt x="13585" y="19487"/>
                  </a:lnTo>
                  <a:lnTo>
                    <a:pt x="13612" y="19569"/>
                  </a:lnTo>
                  <a:lnTo>
                    <a:pt x="13640" y="19666"/>
                  </a:lnTo>
                  <a:lnTo>
                    <a:pt x="13654" y="19790"/>
                  </a:lnTo>
                  <a:lnTo>
                    <a:pt x="13654" y="19928"/>
                  </a:lnTo>
                  <a:lnTo>
                    <a:pt x="13654" y="20218"/>
                  </a:lnTo>
                  <a:lnTo>
                    <a:pt x="13626" y="20535"/>
                  </a:lnTo>
                  <a:lnTo>
                    <a:pt x="13598" y="20824"/>
                  </a:lnTo>
                  <a:lnTo>
                    <a:pt x="13571" y="21073"/>
                  </a:lnTo>
                  <a:lnTo>
                    <a:pt x="13557" y="21252"/>
                  </a:lnTo>
                  <a:lnTo>
                    <a:pt x="10399" y="20066"/>
                  </a:lnTo>
                  <a:lnTo>
                    <a:pt x="11268" y="18687"/>
                  </a:lnTo>
                  <a:close/>
                  <a:moveTo>
                    <a:pt x="16260" y="18866"/>
                  </a:moveTo>
                  <a:lnTo>
                    <a:pt x="16329" y="18880"/>
                  </a:lnTo>
                  <a:lnTo>
                    <a:pt x="16398" y="18935"/>
                  </a:lnTo>
                  <a:lnTo>
                    <a:pt x="16453" y="18990"/>
                  </a:lnTo>
                  <a:lnTo>
                    <a:pt x="16522" y="19073"/>
                  </a:lnTo>
                  <a:lnTo>
                    <a:pt x="16591" y="19169"/>
                  </a:lnTo>
                  <a:lnTo>
                    <a:pt x="16715" y="19390"/>
                  </a:lnTo>
                  <a:lnTo>
                    <a:pt x="16826" y="19638"/>
                  </a:lnTo>
                  <a:lnTo>
                    <a:pt x="16922" y="19873"/>
                  </a:lnTo>
                  <a:lnTo>
                    <a:pt x="17019" y="20080"/>
                  </a:lnTo>
                  <a:lnTo>
                    <a:pt x="17088" y="20218"/>
                  </a:lnTo>
                  <a:lnTo>
                    <a:pt x="13916" y="21252"/>
                  </a:lnTo>
                  <a:lnTo>
                    <a:pt x="13985" y="19445"/>
                  </a:lnTo>
                  <a:lnTo>
                    <a:pt x="16205" y="18866"/>
                  </a:lnTo>
                  <a:close/>
                  <a:moveTo>
                    <a:pt x="14426" y="0"/>
                  </a:moveTo>
                  <a:lnTo>
                    <a:pt x="14357" y="14"/>
                  </a:lnTo>
                  <a:lnTo>
                    <a:pt x="14233" y="3406"/>
                  </a:lnTo>
                  <a:lnTo>
                    <a:pt x="14219" y="3462"/>
                  </a:lnTo>
                  <a:lnTo>
                    <a:pt x="14205" y="3517"/>
                  </a:lnTo>
                  <a:lnTo>
                    <a:pt x="14178" y="3558"/>
                  </a:lnTo>
                  <a:lnTo>
                    <a:pt x="14136" y="3613"/>
                  </a:lnTo>
                  <a:lnTo>
                    <a:pt x="14026" y="3710"/>
                  </a:lnTo>
                  <a:lnTo>
                    <a:pt x="13888" y="3806"/>
                  </a:lnTo>
                  <a:lnTo>
                    <a:pt x="13723" y="3889"/>
                  </a:lnTo>
                  <a:lnTo>
                    <a:pt x="13530" y="3972"/>
                  </a:lnTo>
                  <a:lnTo>
                    <a:pt x="13323" y="4041"/>
                  </a:lnTo>
                  <a:lnTo>
                    <a:pt x="13116" y="4110"/>
                  </a:lnTo>
                  <a:lnTo>
                    <a:pt x="12674" y="4234"/>
                  </a:lnTo>
                  <a:lnTo>
                    <a:pt x="12247" y="4344"/>
                  </a:lnTo>
                  <a:lnTo>
                    <a:pt x="11875" y="4441"/>
                  </a:lnTo>
                  <a:lnTo>
                    <a:pt x="11626" y="4510"/>
                  </a:lnTo>
                  <a:lnTo>
                    <a:pt x="9861" y="5089"/>
                  </a:lnTo>
                  <a:lnTo>
                    <a:pt x="9723" y="5130"/>
                  </a:lnTo>
                  <a:lnTo>
                    <a:pt x="9627" y="5144"/>
                  </a:lnTo>
                  <a:lnTo>
                    <a:pt x="9558" y="5130"/>
                  </a:lnTo>
                  <a:lnTo>
                    <a:pt x="9503" y="5103"/>
                  </a:lnTo>
                  <a:lnTo>
                    <a:pt x="9461" y="5034"/>
                  </a:lnTo>
                  <a:lnTo>
                    <a:pt x="9420" y="4951"/>
                  </a:lnTo>
                  <a:lnTo>
                    <a:pt x="9309" y="4717"/>
                  </a:lnTo>
                  <a:lnTo>
                    <a:pt x="7627" y="1545"/>
                  </a:lnTo>
                  <a:lnTo>
                    <a:pt x="7572" y="1558"/>
                  </a:lnTo>
                  <a:lnTo>
                    <a:pt x="7530" y="1600"/>
                  </a:lnTo>
                  <a:lnTo>
                    <a:pt x="7503" y="1641"/>
                  </a:lnTo>
                  <a:lnTo>
                    <a:pt x="7475" y="1696"/>
                  </a:lnTo>
                  <a:lnTo>
                    <a:pt x="7461" y="1765"/>
                  </a:lnTo>
                  <a:lnTo>
                    <a:pt x="7461" y="1834"/>
                  </a:lnTo>
                  <a:lnTo>
                    <a:pt x="7489" y="2000"/>
                  </a:lnTo>
                  <a:lnTo>
                    <a:pt x="7544" y="2207"/>
                  </a:lnTo>
                  <a:lnTo>
                    <a:pt x="7627" y="2427"/>
                  </a:lnTo>
                  <a:lnTo>
                    <a:pt x="7737" y="2662"/>
                  </a:lnTo>
                  <a:lnTo>
                    <a:pt x="7861" y="2896"/>
                  </a:lnTo>
                  <a:lnTo>
                    <a:pt x="8137" y="3393"/>
                  </a:lnTo>
                  <a:lnTo>
                    <a:pt x="8399" y="3861"/>
                  </a:lnTo>
                  <a:lnTo>
                    <a:pt x="8634" y="4234"/>
                  </a:lnTo>
                  <a:lnTo>
                    <a:pt x="8785" y="4496"/>
                  </a:lnTo>
                  <a:lnTo>
                    <a:pt x="8896" y="4675"/>
                  </a:lnTo>
                  <a:lnTo>
                    <a:pt x="9075" y="4965"/>
                  </a:lnTo>
                  <a:lnTo>
                    <a:pt x="9144" y="5103"/>
                  </a:lnTo>
                  <a:lnTo>
                    <a:pt x="9199" y="5241"/>
                  </a:lnTo>
                  <a:lnTo>
                    <a:pt x="9213" y="5296"/>
                  </a:lnTo>
                  <a:lnTo>
                    <a:pt x="9213" y="5351"/>
                  </a:lnTo>
                  <a:lnTo>
                    <a:pt x="9199" y="5392"/>
                  </a:lnTo>
                  <a:lnTo>
                    <a:pt x="9185" y="5420"/>
                  </a:lnTo>
                  <a:lnTo>
                    <a:pt x="7820" y="6565"/>
                  </a:lnTo>
                  <a:lnTo>
                    <a:pt x="7613" y="6744"/>
                  </a:lnTo>
                  <a:lnTo>
                    <a:pt x="7337" y="7020"/>
                  </a:lnTo>
                  <a:lnTo>
                    <a:pt x="6993" y="7351"/>
                  </a:lnTo>
                  <a:lnTo>
                    <a:pt x="6620" y="7695"/>
                  </a:lnTo>
                  <a:lnTo>
                    <a:pt x="6427" y="7847"/>
                  </a:lnTo>
                  <a:lnTo>
                    <a:pt x="6234" y="7999"/>
                  </a:lnTo>
                  <a:lnTo>
                    <a:pt x="6055" y="8137"/>
                  </a:lnTo>
                  <a:lnTo>
                    <a:pt x="5889" y="8247"/>
                  </a:lnTo>
                  <a:lnTo>
                    <a:pt x="5724" y="8330"/>
                  </a:lnTo>
                  <a:lnTo>
                    <a:pt x="5586" y="8371"/>
                  </a:lnTo>
                  <a:lnTo>
                    <a:pt x="5517" y="8385"/>
                  </a:lnTo>
                  <a:lnTo>
                    <a:pt x="5462" y="8385"/>
                  </a:lnTo>
                  <a:lnTo>
                    <a:pt x="5407" y="8371"/>
                  </a:lnTo>
                  <a:lnTo>
                    <a:pt x="5365" y="8357"/>
                  </a:lnTo>
                  <a:lnTo>
                    <a:pt x="2248" y="6399"/>
                  </a:lnTo>
                  <a:lnTo>
                    <a:pt x="2221" y="6440"/>
                  </a:lnTo>
                  <a:lnTo>
                    <a:pt x="2193" y="6496"/>
                  </a:lnTo>
                  <a:lnTo>
                    <a:pt x="2193" y="6551"/>
                  </a:lnTo>
                  <a:lnTo>
                    <a:pt x="2207" y="6606"/>
                  </a:lnTo>
                  <a:lnTo>
                    <a:pt x="2235" y="6675"/>
                  </a:lnTo>
                  <a:lnTo>
                    <a:pt x="2276" y="6744"/>
                  </a:lnTo>
                  <a:lnTo>
                    <a:pt x="2386" y="6882"/>
                  </a:lnTo>
                  <a:lnTo>
                    <a:pt x="2552" y="7033"/>
                  </a:lnTo>
                  <a:lnTo>
                    <a:pt x="2745" y="7199"/>
                  </a:lnTo>
                  <a:lnTo>
                    <a:pt x="2979" y="7351"/>
                  </a:lnTo>
                  <a:lnTo>
                    <a:pt x="3214" y="7516"/>
                  </a:lnTo>
                  <a:lnTo>
                    <a:pt x="3724" y="7819"/>
                  </a:lnTo>
                  <a:lnTo>
                    <a:pt x="4221" y="8109"/>
                  </a:lnTo>
                  <a:lnTo>
                    <a:pt x="4634" y="8330"/>
                  </a:lnTo>
                  <a:lnTo>
                    <a:pt x="4910" y="8495"/>
                  </a:lnTo>
                  <a:lnTo>
                    <a:pt x="4979" y="8550"/>
                  </a:lnTo>
                  <a:lnTo>
                    <a:pt x="5048" y="8606"/>
                  </a:lnTo>
                  <a:lnTo>
                    <a:pt x="5117" y="8661"/>
                  </a:lnTo>
                  <a:lnTo>
                    <a:pt x="5158" y="8730"/>
                  </a:lnTo>
                  <a:lnTo>
                    <a:pt x="5214" y="8799"/>
                  </a:lnTo>
                  <a:lnTo>
                    <a:pt x="5241" y="8868"/>
                  </a:lnTo>
                  <a:lnTo>
                    <a:pt x="5296" y="9033"/>
                  </a:lnTo>
                  <a:lnTo>
                    <a:pt x="5324" y="9199"/>
                  </a:lnTo>
                  <a:lnTo>
                    <a:pt x="5324" y="9364"/>
                  </a:lnTo>
                  <a:lnTo>
                    <a:pt x="5310" y="9557"/>
                  </a:lnTo>
                  <a:lnTo>
                    <a:pt x="5283" y="9736"/>
                  </a:lnTo>
                  <a:lnTo>
                    <a:pt x="5241" y="9930"/>
                  </a:lnTo>
                  <a:lnTo>
                    <a:pt x="5186" y="10123"/>
                  </a:lnTo>
                  <a:lnTo>
                    <a:pt x="5062" y="10523"/>
                  </a:lnTo>
                  <a:lnTo>
                    <a:pt x="4938" y="10909"/>
                  </a:lnTo>
                  <a:lnTo>
                    <a:pt x="4841" y="11267"/>
                  </a:lnTo>
                  <a:lnTo>
                    <a:pt x="4414" y="13267"/>
                  </a:lnTo>
                  <a:lnTo>
                    <a:pt x="4386" y="13336"/>
                  </a:lnTo>
                  <a:lnTo>
                    <a:pt x="4372" y="13377"/>
                  </a:lnTo>
                  <a:lnTo>
                    <a:pt x="4345" y="13419"/>
                  </a:lnTo>
                  <a:lnTo>
                    <a:pt x="4303" y="13446"/>
                  </a:lnTo>
                  <a:lnTo>
                    <a:pt x="4262" y="13460"/>
                  </a:lnTo>
                  <a:lnTo>
                    <a:pt x="4221" y="13474"/>
                  </a:lnTo>
                  <a:lnTo>
                    <a:pt x="4110" y="13488"/>
                  </a:lnTo>
                  <a:lnTo>
                    <a:pt x="4000" y="13474"/>
                  </a:lnTo>
                  <a:lnTo>
                    <a:pt x="3876" y="13460"/>
                  </a:lnTo>
                  <a:lnTo>
                    <a:pt x="3752" y="13446"/>
                  </a:lnTo>
                  <a:lnTo>
                    <a:pt x="3641" y="13432"/>
                  </a:lnTo>
                  <a:lnTo>
                    <a:pt x="1242" y="13336"/>
                  </a:lnTo>
                  <a:lnTo>
                    <a:pt x="1062" y="13322"/>
                  </a:lnTo>
                  <a:lnTo>
                    <a:pt x="856" y="13295"/>
                  </a:lnTo>
                  <a:lnTo>
                    <a:pt x="635" y="13267"/>
                  </a:lnTo>
                  <a:lnTo>
                    <a:pt x="428" y="13253"/>
                  </a:lnTo>
                  <a:lnTo>
                    <a:pt x="332" y="13267"/>
                  </a:lnTo>
                  <a:lnTo>
                    <a:pt x="235" y="13281"/>
                  </a:lnTo>
                  <a:lnTo>
                    <a:pt x="152" y="13295"/>
                  </a:lnTo>
                  <a:lnTo>
                    <a:pt x="83" y="13336"/>
                  </a:lnTo>
                  <a:lnTo>
                    <a:pt x="42" y="13391"/>
                  </a:lnTo>
                  <a:lnTo>
                    <a:pt x="14" y="13460"/>
                  </a:lnTo>
                  <a:lnTo>
                    <a:pt x="1" y="13543"/>
                  </a:lnTo>
                  <a:lnTo>
                    <a:pt x="14" y="13653"/>
                  </a:lnTo>
                  <a:lnTo>
                    <a:pt x="3379" y="13777"/>
                  </a:lnTo>
                  <a:lnTo>
                    <a:pt x="3779" y="13805"/>
                  </a:lnTo>
                  <a:lnTo>
                    <a:pt x="3945" y="13832"/>
                  </a:lnTo>
                  <a:lnTo>
                    <a:pt x="4069" y="13860"/>
                  </a:lnTo>
                  <a:lnTo>
                    <a:pt x="4165" y="13901"/>
                  </a:lnTo>
                  <a:lnTo>
                    <a:pt x="4234" y="13956"/>
                  </a:lnTo>
                  <a:lnTo>
                    <a:pt x="4290" y="14025"/>
                  </a:lnTo>
                  <a:lnTo>
                    <a:pt x="4331" y="14094"/>
                  </a:lnTo>
                  <a:lnTo>
                    <a:pt x="4345" y="14191"/>
                  </a:lnTo>
                  <a:lnTo>
                    <a:pt x="4345" y="14287"/>
                  </a:lnTo>
                  <a:lnTo>
                    <a:pt x="4331" y="14563"/>
                  </a:lnTo>
                  <a:lnTo>
                    <a:pt x="4303" y="14894"/>
                  </a:lnTo>
                  <a:lnTo>
                    <a:pt x="4276" y="15336"/>
                  </a:lnTo>
                  <a:lnTo>
                    <a:pt x="4152" y="18990"/>
                  </a:lnTo>
                  <a:lnTo>
                    <a:pt x="4138" y="19018"/>
                  </a:lnTo>
                  <a:lnTo>
                    <a:pt x="4124" y="19045"/>
                  </a:lnTo>
                  <a:lnTo>
                    <a:pt x="4041" y="19128"/>
                  </a:lnTo>
                  <a:lnTo>
                    <a:pt x="3931" y="19211"/>
                  </a:lnTo>
                  <a:lnTo>
                    <a:pt x="3779" y="19307"/>
                  </a:lnTo>
                  <a:lnTo>
                    <a:pt x="3407" y="19514"/>
                  </a:lnTo>
                  <a:lnTo>
                    <a:pt x="2966" y="19721"/>
                  </a:lnTo>
                  <a:lnTo>
                    <a:pt x="2097" y="20121"/>
                  </a:lnTo>
                  <a:lnTo>
                    <a:pt x="1752" y="20273"/>
                  </a:lnTo>
                  <a:lnTo>
                    <a:pt x="1545" y="20383"/>
                  </a:lnTo>
                  <a:lnTo>
                    <a:pt x="1559" y="20438"/>
                  </a:lnTo>
                  <a:lnTo>
                    <a:pt x="1600" y="20480"/>
                  </a:lnTo>
                  <a:lnTo>
                    <a:pt x="1628" y="20521"/>
                  </a:lnTo>
                  <a:lnTo>
                    <a:pt x="1683" y="20549"/>
                  </a:lnTo>
                  <a:lnTo>
                    <a:pt x="1738" y="20562"/>
                  </a:lnTo>
                  <a:lnTo>
                    <a:pt x="1793" y="20576"/>
                  </a:lnTo>
                  <a:lnTo>
                    <a:pt x="1917" y="20576"/>
                  </a:lnTo>
                  <a:lnTo>
                    <a:pt x="2083" y="20535"/>
                  </a:lnTo>
                  <a:lnTo>
                    <a:pt x="2248" y="20480"/>
                  </a:lnTo>
                  <a:lnTo>
                    <a:pt x="2428" y="20397"/>
                  </a:lnTo>
                  <a:lnTo>
                    <a:pt x="2607" y="20314"/>
                  </a:lnTo>
                  <a:lnTo>
                    <a:pt x="2979" y="20107"/>
                  </a:lnTo>
                  <a:lnTo>
                    <a:pt x="3338" y="19887"/>
                  </a:lnTo>
                  <a:lnTo>
                    <a:pt x="3641" y="19694"/>
                  </a:lnTo>
                  <a:lnTo>
                    <a:pt x="3862" y="19556"/>
                  </a:lnTo>
                  <a:lnTo>
                    <a:pt x="4000" y="19500"/>
                  </a:lnTo>
                  <a:lnTo>
                    <a:pt x="4110" y="19487"/>
                  </a:lnTo>
                  <a:lnTo>
                    <a:pt x="4221" y="19487"/>
                  </a:lnTo>
                  <a:lnTo>
                    <a:pt x="4331" y="19514"/>
                  </a:lnTo>
                  <a:lnTo>
                    <a:pt x="4414" y="19556"/>
                  </a:lnTo>
                  <a:lnTo>
                    <a:pt x="4510" y="19625"/>
                  </a:lnTo>
                  <a:lnTo>
                    <a:pt x="4593" y="19707"/>
                  </a:lnTo>
                  <a:lnTo>
                    <a:pt x="4676" y="19804"/>
                  </a:lnTo>
                  <a:lnTo>
                    <a:pt x="4814" y="20038"/>
                  </a:lnTo>
                  <a:lnTo>
                    <a:pt x="4952" y="20287"/>
                  </a:lnTo>
                  <a:lnTo>
                    <a:pt x="5103" y="20549"/>
                  </a:lnTo>
                  <a:lnTo>
                    <a:pt x="5241" y="20783"/>
                  </a:lnTo>
                  <a:lnTo>
                    <a:pt x="5876" y="21707"/>
                  </a:lnTo>
                  <a:lnTo>
                    <a:pt x="6317" y="21707"/>
                  </a:lnTo>
                  <a:lnTo>
                    <a:pt x="4579" y="19183"/>
                  </a:lnTo>
                  <a:lnTo>
                    <a:pt x="4910" y="18990"/>
                  </a:lnTo>
                  <a:lnTo>
                    <a:pt x="5407" y="18701"/>
                  </a:lnTo>
                  <a:lnTo>
                    <a:pt x="5669" y="18576"/>
                  </a:lnTo>
                  <a:lnTo>
                    <a:pt x="5889" y="18466"/>
                  </a:lnTo>
                  <a:lnTo>
                    <a:pt x="5986" y="18439"/>
                  </a:lnTo>
                  <a:lnTo>
                    <a:pt x="6069" y="18425"/>
                  </a:lnTo>
                  <a:lnTo>
                    <a:pt x="6124" y="18425"/>
                  </a:lnTo>
                  <a:lnTo>
                    <a:pt x="6151" y="18452"/>
                  </a:lnTo>
                  <a:lnTo>
                    <a:pt x="7586" y="20438"/>
                  </a:lnTo>
                  <a:lnTo>
                    <a:pt x="7792" y="20686"/>
                  </a:lnTo>
                  <a:lnTo>
                    <a:pt x="8068" y="21004"/>
                  </a:lnTo>
                  <a:lnTo>
                    <a:pt x="8372" y="21362"/>
                  </a:lnTo>
                  <a:lnTo>
                    <a:pt x="8496" y="21542"/>
                  </a:lnTo>
                  <a:lnTo>
                    <a:pt x="8606" y="21707"/>
                  </a:lnTo>
                  <a:lnTo>
                    <a:pt x="8937" y="21707"/>
                  </a:lnTo>
                  <a:lnTo>
                    <a:pt x="6427" y="18204"/>
                  </a:lnTo>
                  <a:lnTo>
                    <a:pt x="7337" y="17735"/>
                  </a:lnTo>
                  <a:lnTo>
                    <a:pt x="9461" y="19776"/>
                  </a:lnTo>
                  <a:lnTo>
                    <a:pt x="9627" y="19914"/>
                  </a:lnTo>
                  <a:lnTo>
                    <a:pt x="9709" y="19969"/>
                  </a:lnTo>
                  <a:lnTo>
                    <a:pt x="9778" y="20038"/>
                  </a:lnTo>
                  <a:lnTo>
                    <a:pt x="9820" y="20107"/>
                  </a:lnTo>
                  <a:lnTo>
                    <a:pt x="9847" y="20176"/>
                  </a:lnTo>
                  <a:lnTo>
                    <a:pt x="9847" y="20218"/>
                  </a:lnTo>
                  <a:lnTo>
                    <a:pt x="9847" y="20259"/>
                  </a:lnTo>
                  <a:lnTo>
                    <a:pt x="9806" y="20355"/>
                  </a:lnTo>
                  <a:lnTo>
                    <a:pt x="8951" y="21707"/>
                  </a:lnTo>
                  <a:lnTo>
                    <a:pt x="9378" y="21707"/>
                  </a:lnTo>
                  <a:lnTo>
                    <a:pt x="10206" y="20383"/>
                  </a:lnTo>
                  <a:lnTo>
                    <a:pt x="12964" y="21417"/>
                  </a:lnTo>
                  <a:lnTo>
                    <a:pt x="13102" y="21473"/>
                  </a:lnTo>
                  <a:lnTo>
                    <a:pt x="13226" y="21542"/>
                  </a:lnTo>
                  <a:lnTo>
                    <a:pt x="13323" y="21624"/>
                  </a:lnTo>
                  <a:lnTo>
                    <a:pt x="13405" y="21707"/>
                  </a:lnTo>
                  <a:lnTo>
                    <a:pt x="13902" y="21707"/>
                  </a:lnTo>
                  <a:lnTo>
                    <a:pt x="13902" y="21638"/>
                  </a:lnTo>
                  <a:lnTo>
                    <a:pt x="16688" y="20728"/>
                  </a:lnTo>
                  <a:lnTo>
                    <a:pt x="16881" y="20645"/>
                  </a:lnTo>
                  <a:lnTo>
                    <a:pt x="16977" y="20618"/>
                  </a:lnTo>
                  <a:lnTo>
                    <a:pt x="17060" y="20576"/>
                  </a:lnTo>
                  <a:lnTo>
                    <a:pt x="17143" y="20576"/>
                  </a:lnTo>
                  <a:lnTo>
                    <a:pt x="17212" y="20590"/>
                  </a:lnTo>
                  <a:lnTo>
                    <a:pt x="17253" y="20604"/>
                  </a:lnTo>
                  <a:lnTo>
                    <a:pt x="17281" y="20631"/>
                  </a:lnTo>
                  <a:lnTo>
                    <a:pt x="17350" y="20714"/>
                  </a:lnTo>
                  <a:lnTo>
                    <a:pt x="17874" y="21707"/>
                  </a:lnTo>
                  <a:lnTo>
                    <a:pt x="18274" y="21707"/>
                  </a:lnTo>
                  <a:lnTo>
                    <a:pt x="17570" y="20355"/>
                  </a:lnTo>
                  <a:lnTo>
                    <a:pt x="19184" y="18783"/>
                  </a:lnTo>
                  <a:lnTo>
                    <a:pt x="19418" y="18549"/>
                  </a:lnTo>
                  <a:lnTo>
                    <a:pt x="19598" y="18356"/>
                  </a:lnTo>
                  <a:lnTo>
                    <a:pt x="19749" y="18218"/>
                  </a:lnTo>
                  <a:lnTo>
                    <a:pt x="19818" y="18163"/>
                  </a:lnTo>
                  <a:lnTo>
                    <a:pt x="19887" y="18135"/>
                  </a:lnTo>
                  <a:lnTo>
                    <a:pt x="19956" y="18121"/>
                  </a:lnTo>
                  <a:lnTo>
                    <a:pt x="20025" y="18108"/>
                  </a:lnTo>
                  <a:lnTo>
                    <a:pt x="20108" y="18121"/>
                  </a:lnTo>
                  <a:lnTo>
                    <a:pt x="20191" y="18149"/>
                  </a:lnTo>
                  <a:lnTo>
                    <a:pt x="20287" y="18190"/>
                  </a:lnTo>
                  <a:lnTo>
                    <a:pt x="20411" y="18245"/>
                  </a:lnTo>
                  <a:lnTo>
                    <a:pt x="20687" y="18425"/>
                  </a:lnTo>
                  <a:lnTo>
                    <a:pt x="18508" y="21707"/>
                  </a:lnTo>
                  <a:lnTo>
                    <a:pt x="18936" y="21707"/>
                  </a:lnTo>
                  <a:lnTo>
                    <a:pt x="20177" y="19845"/>
                  </a:lnTo>
                  <a:lnTo>
                    <a:pt x="20329" y="19583"/>
                  </a:lnTo>
                  <a:lnTo>
                    <a:pt x="20535" y="19183"/>
                  </a:lnTo>
                  <a:lnTo>
                    <a:pt x="20659" y="18976"/>
                  </a:lnTo>
                  <a:lnTo>
                    <a:pt x="20784" y="18811"/>
                  </a:lnTo>
                  <a:lnTo>
                    <a:pt x="20894" y="18673"/>
                  </a:lnTo>
                  <a:lnTo>
                    <a:pt x="20949" y="18632"/>
                  </a:lnTo>
                  <a:lnTo>
                    <a:pt x="20990" y="18604"/>
                  </a:lnTo>
                  <a:lnTo>
                    <a:pt x="21046" y="18604"/>
                  </a:lnTo>
                  <a:lnTo>
                    <a:pt x="21101" y="18618"/>
                  </a:lnTo>
                  <a:lnTo>
                    <a:pt x="21266" y="18701"/>
                  </a:lnTo>
                  <a:lnTo>
                    <a:pt x="21446" y="18811"/>
                  </a:lnTo>
                  <a:lnTo>
                    <a:pt x="21666" y="18963"/>
                  </a:lnTo>
                  <a:lnTo>
                    <a:pt x="22066" y="19252"/>
                  </a:lnTo>
                  <a:lnTo>
                    <a:pt x="22328" y="19459"/>
                  </a:lnTo>
                  <a:lnTo>
                    <a:pt x="21239" y="20576"/>
                  </a:lnTo>
                  <a:lnTo>
                    <a:pt x="20122" y="21707"/>
                  </a:lnTo>
                  <a:lnTo>
                    <a:pt x="20632" y="21707"/>
                  </a:lnTo>
                  <a:lnTo>
                    <a:pt x="20742" y="21597"/>
                  </a:lnTo>
                  <a:lnTo>
                    <a:pt x="21142" y="21169"/>
                  </a:lnTo>
                  <a:lnTo>
                    <a:pt x="21763" y="20493"/>
                  </a:lnTo>
                  <a:lnTo>
                    <a:pt x="22080" y="20162"/>
                  </a:lnTo>
                  <a:lnTo>
                    <a:pt x="22370" y="19900"/>
                  </a:lnTo>
                  <a:lnTo>
                    <a:pt x="22494" y="19804"/>
                  </a:lnTo>
                  <a:lnTo>
                    <a:pt x="22590" y="19735"/>
                  </a:lnTo>
                  <a:lnTo>
                    <a:pt x="22673" y="19694"/>
                  </a:lnTo>
                  <a:lnTo>
                    <a:pt x="22701" y="19694"/>
                  </a:lnTo>
                  <a:lnTo>
                    <a:pt x="22728" y="19707"/>
                  </a:lnTo>
                  <a:lnTo>
                    <a:pt x="22935" y="19831"/>
                  </a:lnTo>
                  <a:lnTo>
                    <a:pt x="22935" y="19473"/>
                  </a:lnTo>
                  <a:lnTo>
                    <a:pt x="22866" y="19404"/>
                  </a:lnTo>
                  <a:lnTo>
                    <a:pt x="22825" y="19335"/>
                  </a:lnTo>
                  <a:lnTo>
                    <a:pt x="22825" y="19307"/>
                  </a:lnTo>
                  <a:lnTo>
                    <a:pt x="22825" y="19252"/>
                  </a:lnTo>
                  <a:lnTo>
                    <a:pt x="22838" y="19128"/>
                  </a:lnTo>
                  <a:lnTo>
                    <a:pt x="22880" y="18990"/>
                  </a:lnTo>
                  <a:lnTo>
                    <a:pt x="22935" y="18825"/>
                  </a:lnTo>
                  <a:lnTo>
                    <a:pt x="22935" y="17777"/>
                  </a:lnTo>
                  <a:lnTo>
                    <a:pt x="22507" y="19142"/>
                  </a:lnTo>
                  <a:lnTo>
                    <a:pt x="22383" y="19073"/>
                  </a:lnTo>
                  <a:lnTo>
                    <a:pt x="22204" y="18976"/>
                  </a:lnTo>
                  <a:lnTo>
                    <a:pt x="21763" y="18756"/>
                  </a:lnTo>
                  <a:lnTo>
                    <a:pt x="21556" y="18632"/>
                  </a:lnTo>
                  <a:lnTo>
                    <a:pt x="21363" y="18507"/>
                  </a:lnTo>
                  <a:lnTo>
                    <a:pt x="21225" y="18397"/>
                  </a:lnTo>
                  <a:lnTo>
                    <a:pt x="21184" y="18342"/>
                  </a:lnTo>
                  <a:lnTo>
                    <a:pt x="21156" y="18287"/>
                  </a:lnTo>
                  <a:lnTo>
                    <a:pt x="21128" y="18204"/>
                  </a:lnTo>
                  <a:lnTo>
                    <a:pt x="21128" y="18121"/>
                  </a:lnTo>
                  <a:lnTo>
                    <a:pt x="21142" y="18025"/>
                  </a:lnTo>
                  <a:lnTo>
                    <a:pt x="21170" y="17914"/>
                  </a:lnTo>
                  <a:lnTo>
                    <a:pt x="21225" y="17666"/>
                  </a:lnTo>
                  <a:lnTo>
                    <a:pt x="21321" y="17404"/>
                  </a:lnTo>
                  <a:lnTo>
                    <a:pt x="21515" y="16894"/>
                  </a:lnTo>
                  <a:lnTo>
                    <a:pt x="21597" y="16687"/>
                  </a:lnTo>
                  <a:lnTo>
                    <a:pt x="21652" y="16522"/>
                  </a:lnTo>
                  <a:lnTo>
                    <a:pt x="22218" y="14522"/>
                  </a:lnTo>
                  <a:lnTo>
                    <a:pt x="22232" y="14508"/>
                  </a:lnTo>
                  <a:lnTo>
                    <a:pt x="22273" y="14494"/>
                  </a:lnTo>
                  <a:lnTo>
                    <a:pt x="22439" y="14481"/>
                  </a:lnTo>
                  <a:lnTo>
                    <a:pt x="22673" y="14481"/>
                  </a:lnTo>
                  <a:lnTo>
                    <a:pt x="22935" y="14494"/>
                  </a:lnTo>
                  <a:lnTo>
                    <a:pt x="22935" y="14177"/>
                  </a:lnTo>
                  <a:lnTo>
                    <a:pt x="22452" y="14163"/>
                  </a:lnTo>
                  <a:lnTo>
                    <a:pt x="22301" y="14136"/>
                  </a:lnTo>
                  <a:lnTo>
                    <a:pt x="22259" y="14122"/>
                  </a:lnTo>
                  <a:lnTo>
                    <a:pt x="22245" y="14108"/>
                  </a:lnTo>
                  <a:lnTo>
                    <a:pt x="22039" y="12108"/>
                  </a:lnTo>
                  <a:lnTo>
                    <a:pt x="21832" y="10095"/>
                  </a:lnTo>
                  <a:lnTo>
                    <a:pt x="21846" y="10081"/>
                  </a:lnTo>
                  <a:lnTo>
                    <a:pt x="21859" y="10054"/>
                  </a:lnTo>
                  <a:lnTo>
                    <a:pt x="21942" y="9985"/>
                  </a:lnTo>
                  <a:lnTo>
                    <a:pt x="22066" y="9916"/>
                  </a:lnTo>
                  <a:lnTo>
                    <a:pt x="22218" y="9819"/>
                  </a:lnTo>
                  <a:lnTo>
                    <a:pt x="22576" y="9640"/>
                  </a:lnTo>
                  <a:lnTo>
                    <a:pt x="22935" y="9474"/>
                  </a:lnTo>
                  <a:lnTo>
                    <a:pt x="22935" y="9102"/>
                  </a:lnTo>
                  <a:lnTo>
                    <a:pt x="22576" y="9309"/>
                  </a:lnTo>
                  <a:lnTo>
                    <a:pt x="22163" y="9530"/>
                  </a:lnTo>
                  <a:lnTo>
                    <a:pt x="21983" y="9626"/>
                  </a:lnTo>
                  <a:lnTo>
                    <a:pt x="21832" y="9695"/>
                  </a:lnTo>
                  <a:lnTo>
                    <a:pt x="21721" y="9736"/>
                  </a:lnTo>
                  <a:lnTo>
                    <a:pt x="21666" y="9736"/>
                  </a:lnTo>
                  <a:lnTo>
                    <a:pt x="20273" y="8192"/>
                  </a:lnTo>
                  <a:lnTo>
                    <a:pt x="18880" y="6647"/>
                  </a:lnTo>
                  <a:lnTo>
                    <a:pt x="18867" y="6620"/>
                  </a:lnTo>
                  <a:lnTo>
                    <a:pt x="18880" y="6578"/>
                  </a:lnTo>
                  <a:lnTo>
                    <a:pt x="18963" y="6427"/>
                  </a:lnTo>
                  <a:lnTo>
                    <a:pt x="19074" y="6234"/>
                  </a:lnTo>
                  <a:lnTo>
                    <a:pt x="19225" y="5999"/>
                  </a:lnTo>
                  <a:lnTo>
                    <a:pt x="19694" y="5310"/>
                  </a:lnTo>
                  <a:lnTo>
                    <a:pt x="22935" y="8730"/>
                  </a:lnTo>
                  <a:lnTo>
                    <a:pt x="22935" y="8330"/>
                  </a:lnTo>
                  <a:lnTo>
                    <a:pt x="22783" y="8164"/>
                  </a:lnTo>
                  <a:lnTo>
                    <a:pt x="22618" y="7999"/>
                  </a:lnTo>
                  <a:lnTo>
                    <a:pt x="22328" y="7640"/>
                  </a:lnTo>
                  <a:lnTo>
                    <a:pt x="22080" y="7323"/>
                  </a:lnTo>
                  <a:lnTo>
                    <a:pt x="21887" y="7089"/>
                  </a:lnTo>
                  <a:lnTo>
                    <a:pt x="21487" y="6702"/>
                  </a:lnTo>
                  <a:lnTo>
                    <a:pt x="20797" y="6013"/>
                  </a:lnTo>
                  <a:lnTo>
                    <a:pt x="20453" y="5654"/>
                  </a:lnTo>
                  <a:lnTo>
                    <a:pt x="20149" y="5337"/>
                  </a:lnTo>
                  <a:lnTo>
                    <a:pt x="20039" y="5199"/>
                  </a:lnTo>
                  <a:lnTo>
                    <a:pt x="19956" y="5089"/>
                  </a:lnTo>
                  <a:lnTo>
                    <a:pt x="19915" y="5006"/>
                  </a:lnTo>
                  <a:lnTo>
                    <a:pt x="19901" y="4979"/>
                  </a:lnTo>
                  <a:lnTo>
                    <a:pt x="19915" y="4965"/>
                  </a:lnTo>
                  <a:lnTo>
                    <a:pt x="20301" y="4372"/>
                  </a:lnTo>
                  <a:lnTo>
                    <a:pt x="20604" y="3944"/>
                  </a:lnTo>
                  <a:lnTo>
                    <a:pt x="20908" y="3475"/>
                  </a:lnTo>
                  <a:lnTo>
                    <a:pt x="21184" y="3020"/>
                  </a:lnTo>
                  <a:lnTo>
                    <a:pt x="21294" y="2813"/>
                  </a:lnTo>
                  <a:lnTo>
                    <a:pt x="21390" y="2620"/>
                  </a:lnTo>
                  <a:lnTo>
                    <a:pt x="21459" y="2455"/>
                  </a:lnTo>
                  <a:lnTo>
                    <a:pt x="21501" y="2317"/>
                  </a:lnTo>
                  <a:lnTo>
                    <a:pt x="21501" y="2262"/>
                  </a:lnTo>
                  <a:lnTo>
                    <a:pt x="21501" y="2220"/>
                  </a:lnTo>
                  <a:lnTo>
                    <a:pt x="21487" y="2179"/>
                  </a:lnTo>
                  <a:lnTo>
                    <a:pt x="21459" y="2151"/>
                  </a:lnTo>
                  <a:lnTo>
                    <a:pt x="21432" y="2138"/>
                  </a:lnTo>
                  <a:lnTo>
                    <a:pt x="21390" y="2151"/>
                  </a:lnTo>
                  <a:lnTo>
                    <a:pt x="21349" y="2165"/>
                  </a:lnTo>
                  <a:lnTo>
                    <a:pt x="21308" y="2193"/>
                  </a:lnTo>
                  <a:lnTo>
                    <a:pt x="21197" y="2276"/>
                  </a:lnTo>
                  <a:lnTo>
                    <a:pt x="21087" y="2413"/>
                  </a:lnTo>
                  <a:lnTo>
                    <a:pt x="20949" y="2565"/>
                  </a:lnTo>
                  <a:lnTo>
                    <a:pt x="20825" y="2758"/>
                  </a:lnTo>
                  <a:lnTo>
                    <a:pt x="20535" y="3186"/>
                  </a:lnTo>
                  <a:lnTo>
                    <a:pt x="20260" y="3655"/>
                  </a:lnTo>
                  <a:lnTo>
                    <a:pt x="20011" y="4082"/>
                  </a:lnTo>
                  <a:lnTo>
                    <a:pt x="19667" y="4675"/>
                  </a:lnTo>
                  <a:lnTo>
                    <a:pt x="19639" y="4703"/>
                  </a:lnTo>
                  <a:lnTo>
                    <a:pt x="19598" y="4730"/>
                  </a:lnTo>
                  <a:lnTo>
                    <a:pt x="19487" y="4744"/>
                  </a:lnTo>
                  <a:lnTo>
                    <a:pt x="19349" y="4758"/>
                  </a:lnTo>
                  <a:lnTo>
                    <a:pt x="19170" y="4744"/>
                  </a:lnTo>
                  <a:lnTo>
                    <a:pt x="18963" y="4703"/>
                  </a:lnTo>
                  <a:lnTo>
                    <a:pt x="18729" y="4661"/>
                  </a:lnTo>
                  <a:lnTo>
                    <a:pt x="18232" y="4551"/>
                  </a:lnTo>
                  <a:lnTo>
                    <a:pt x="17736" y="4413"/>
                  </a:lnTo>
                  <a:lnTo>
                    <a:pt x="17281" y="4289"/>
                  </a:lnTo>
                  <a:lnTo>
                    <a:pt x="16674" y="4110"/>
                  </a:lnTo>
                  <a:lnTo>
                    <a:pt x="16384" y="4068"/>
                  </a:lnTo>
                  <a:lnTo>
                    <a:pt x="16053" y="4027"/>
                  </a:lnTo>
                  <a:lnTo>
                    <a:pt x="15709" y="3972"/>
                  </a:lnTo>
                  <a:lnTo>
                    <a:pt x="15364" y="3917"/>
                  </a:lnTo>
                  <a:lnTo>
                    <a:pt x="15212" y="3875"/>
                  </a:lnTo>
                  <a:lnTo>
                    <a:pt x="15060" y="3820"/>
                  </a:lnTo>
                  <a:lnTo>
                    <a:pt x="14922" y="3751"/>
                  </a:lnTo>
                  <a:lnTo>
                    <a:pt x="14812" y="3682"/>
                  </a:lnTo>
                  <a:lnTo>
                    <a:pt x="14716" y="3586"/>
                  </a:lnTo>
                  <a:lnTo>
                    <a:pt x="14647" y="3489"/>
                  </a:lnTo>
                  <a:lnTo>
                    <a:pt x="14619" y="3420"/>
                  </a:lnTo>
                  <a:lnTo>
                    <a:pt x="14605" y="3365"/>
                  </a:lnTo>
                  <a:lnTo>
                    <a:pt x="14605" y="3296"/>
                  </a:lnTo>
                  <a:lnTo>
                    <a:pt x="14591" y="3227"/>
                  </a:lnTo>
                  <a:lnTo>
                    <a:pt x="14619" y="2924"/>
                  </a:lnTo>
                  <a:lnTo>
                    <a:pt x="14660" y="2469"/>
                  </a:lnTo>
                  <a:lnTo>
                    <a:pt x="14716" y="1931"/>
                  </a:lnTo>
                  <a:lnTo>
                    <a:pt x="14743" y="1352"/>
                  </a:lnTo>
                  <a:lnTo>
                    <a:pt x="14743" y="1076"/>
                  </a:lnTo>
                  <a:lnTo>
                    <a:pt x="14743" y="814"/>
                  </a:lnTo>
                  <a:lnTo>
                    <a:pt x="14729" y="579"/>
                  </a:lnTo>
                  <a:lnTo>
                    <a:pt x="14688" y="372"/>
                  </a:lnTo>
                  <a:lnTo>
                    <a:pt x="14633" y="207"/>
                  </a:lnTo>
                  <a:lnTo>
                    <a:pt x="14605" y="138"/>
                  </a:lnTo>
                  <a:lnTo>
                    <a:pt x="14564" y="83"/>
                  </a:lnTo>
                  <a:lnTo>
                    <a:pt x="14522" y="41"/>
                  </a:lnTo>
                  <a:lnTo>
                    <a:pt x="14481" y="14"/>
                  </a:lnTo>
                  <a:lnTo>
                    <a:pt x="14426" y="0"/>
                  </a:lnTo>
                  <a:close/>
                </a:path>
              </a:pathLst>
            </a:custGeom>
            <a:solidFill>
              <a:srgbClr val="417D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3" name="Shape 113"/>
            <p:cNvSpPr/>
            <p:nvPr/>
          </p:nvSpPr>
          <p:spPr>
            <a:xfrm>
              <a:off x="7349450" y="2361025"/>
              <a:ext cx="32425" cy="26550"/>
            </a:xfrm>
            <a:custGeom>
              <a:avLst/>
              <a:gdLst/>
              <a:ahLst/>
              <a:cxnLst/>
              <a:rect l="0" t="0" r="0" b="0"/>
              <a:pathLst>
                <a:path w="1297" h="1062" extrusionOk="0">
                  <a:moveTo>
                    <a:pt x="1" y="0"/>
                  </a:moveTo>
                  <a:lnTo>
                    <a:pt x="1297" y="1062"/>
                  </a:lnTo>
                  <a:lnTo>
                    <a:pt x="1297" y="841"/>
                  </a:lnTo>
                  <a:lnTo>
                    <a:pt x="1076" y="634"/>
                  </a:lnTo>
                  <a:lnTo>
                    <a:pt x="925" y="496"/>
                  </a:lnTo>
                  <a:lnTo>
                    <a:pt x="332" y="0"/>
                  </a:lnTo>
                  <a:close/>
                </a:path>
              </a:pathLst>
            </a:custGeom>
            <a:solidFill>
              <a:srgbClr val="417D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4" name="Shape 114"/>
            <p:cNvSpPr/>
            <p:nvPr/>
          </p:nvSpPr>
          <p:spPr>
            <a:xfrm>
              <a:off x="7077425" y="2361025"/>
              <a:ext cx="304450" cy="311350"/>
            </a:xfrm>
            <a:custGeom>
              <a:avLst/>
              <a:gdLst/>
              <a:ahLst/>
              <a:cxnLst/>
              <a:rect l="0" t="0" r="0" b="0"/>
              <a:pathLst>
                <a:path w="12178" h="12454" extrusionOk="0">
                  <a:moveTo>
                    <a:pt x="7875" y="83"/>
                  </a:moveTo>
                  <a:lnTo>
                    <a:pt x="7875" y="1021"/>
                  </a:lnTo>
                  <a:lnTo>
                    <a:pt x="6441" y="1324"/>
                  </a:lnTo>
                  <a:lnTo>
                    <a:pt x="6331" y="1324"/>
                  </a:lnTo>
                  <a:lnTo>
                    <a:pt x="6275" y="1310"/>
                  </a:lnTo>
                  <a:lnTo>
                    <a:pt x="6234" y="1269"/>
                  </a:lnTo>
                  <a:lnTo>
                    <a:pt x="6151" y="1186"/>
                  </a:lnTo>
                  <a:lnTo>
                    <a:pt x="6082" y="1089"/>
                  </a:lnTo>
                  <a:lnTo>
                    <a:pt x="6013" y="965"/>
                  </a:lnTo>
                  <a:lnTo>
                    <a:pt x="5958" y="827"/>
                  </a:lnTo>
                  <a:lnTo>
                    <a:pt x="5848" y="607"/>
                  </a:lnTo>
                  <a:lnTo>
                    <a:pt x="6868" y="345"/>
                  </a:lnTo>
                  <a:lnTo>
                    <a:pt x="7875" y="83"/>
                  </a:lnTo>
                  <a:close/>
                  <a:moveTo>
                    <a:pt x="8068" y="124"/>
                  </a:moveTo>
                  <a:lnTo>
                    <a:pt x="10192" y="455"/>
                  </a:lnTo>
                  <a:lnTo>
                    <a:pt x="9640" y="1407"/>
                  </a:lnTo>
                  <a:lnTo>
                    <a:pt x="8234" y="1062"/>
                  </a:lnTo>
                  <a:lnTo>
                    <a:pt x="8179" y="1048"/>
                  </a:lnTo>
                  <a:lnTo>
                    <a:pt x="8137" y="1007"/>
                  </a:lnTo>
                  <a:lnTo>
                    <a:pt x="8110" y="979"/>
                  </a:lnTo>
                  <a:lnTo>
                    <a:pt x="8082" y="924"/>
                  </a:lnTo>
                  <a:lnTo>
                    <a:pt x="8054" y="869"/>
                  </a:lnTo>
                  <a:lnTo>
                    <a:pt x="8041" y="814"/>
                  </a:lnTo>
                  <a:lnTo>
                    <a:pt x="8041" y="676"/>
                  </a:lnTo>
                  <a:lnTo>
                    <a:pt x="8041" y="524"/>
                  </a:lnTo>
                  <a:lnTo>
                    <a:pt x="8054" y="386"/>
                  </a:lnTo>
                  <a:lnTo>
                    <a:pt x="8068" y="234"/>
                  </a:lnTo>
                  <a:lnTo>
                    <a:pt x="8068" y="124"/>
                  </a:lnTo>
                  <a:close/>
                  <a:moveTo>
                    <a:pt x="5655" y="690"/>
                  </a:moveTo>
                  <a:lnTo>
                    <a:pt x="6082" y="1434"/>
                  </a:lnTo>
                  <a:lnTo>
                    <a:pt x="4841" y="2000"/>
                  </a:lnTo>
                  <a:lnTo>
                    <a:pt x="4524" y="2151"/>
                  </a:lnTo>
                  <a:lnTo>
                    <a:pt x="4414" y="2179"/>
                  </a:lnTo>
                  <a:lnTo>
                    <a:pt x="4317" y="2193"/>
                  </a:lnTo>
                  <a:lnTo>
                    <a:pt x="4221" y="2179"/>
                  </a:lnTo>
                  <a:lnTo>
                    <a:pt x="4110" y="2138"/>
                  </a:lnTo>
                  <a:lnTo>
                    <a:pt x="3972" y="2069"/>
                  </a:lnTo>
                  <a:lnTo>
                    <a:pt x="3807" y="1972"/>
                  </a:lnTo>
                  <a:lnTo>
                    <a:pt x="5655" y="690"/>
                  </a:lnTo>
                  <a:close/>
                  <a:moveTo>
                    <a:pt x="7875" y="1227"/>
                  </a:moveTo>
                  <a:lnTo>
                    <a:pt x="7875" y="2138"/>
                  </a:lnTo>
                  <a:lnTo>
                    <a:pt x="6868" y="2317"/>
                  </a:lnTo>
                  <a:lnTo>
                    <a:pt x="6841" y="2303"/>
                  </a:lnTo>
                  <a:lnTo>
                    <a:pt x="6813" y="2289"/>
                  </a:lnTo>
                  <a:lnTo>
                    <a:pt x="6758" y="2220"/>
                  </a:lnTo>
                  <a:lnTo>
                    <a:pt x="6689" y="2110"/>
                  </a:lnTo>
                  <a:lnTo>
                    <a:pt x="6606" y="1972"/>
                  </a:lnTo>
                  <a:lnTo>
                    <a:pt x="6386" y="1545"/>
                  </a:lnTo>
                  <a:lnTo>
                    <a:pt x="7875" y="1227"/>
                  </a:lnTo>
                  <a:close/>
                  <a:moveTo>
                    <a:pt x="8068" y="1241"/>
                  </a:moveTo>
                  <a:lnTo>
                    <a:pt x="9530" y="1586"/>
                  </a:lnTo>
                  <a:lnTo>
                    <a:pt x="9061" y="2400"/>
                  </a:lnTo>
                  <a:lnTo>
                    <a:pt x="8096" y="2151"/>
                  </a:lnTo>
                  <a:lnTo>
                    <a:pt x="8082" y="2138"/>
                  </a:lnTo>
                  <a:lnTo>
                    <a:pt x="8082" y="2110"/>
                  </a:lnTo>
                  <a:lnTo>
                    <a:pt x="8054" y="2013"/>
                  </a:lnTo>
                  <a:lnTo>
                    <a:pt x="8054" y="1738"/>
                  </a:lnTo>
                  <a:lnTo>
                    <a:pt x="8068" y="1241"/>
                  </a:lnTo>
                  <a:close/>
                  <a:moveTo>
                    <a:pt x="10385" y="538"/>
                  </a:moveTo>
                  <a:lnTo>
                    <a:pt x="12081" y="2013"/>
                  </a:lnTo>
                  <a:lnTo>
                    <a:pt x="11240" y="2496"/>
                  </a:lnTo>
                  <a:lnTo>
                    <a:pt x="9958" y="1586"/>
                  </a:lnTo>
                  <a:lnTo>
                    <a:pt x="9916" y="1545"/>
                  </a:lnTo>
                  <a:lnTo>
                    <a:pt x="9889" y="1489"/>
                  </a:lnTo>
                  <a:lnTo>
                    <a:pt x="9889" y="1434"/>
                  </a:lnTo>
                  <a:lnTo>
                    <a:pt x="9889" y="1379"/>
                  </a:lnTo>
                  <a:lnTo>
                    <a:pt x="9902" y="1310"/>
                  </a:lnTo>
                  <a:lnTo>
                    <a:pt x="9930" y="1227"/>
                  </a:lnTo>
                  <a:lnTo>
                    <a:pt x="10013" y="1076"/>
                  </a:lnTo>
                  <a:lnTo>
                    <a:pt x="10109" y="924"/>
                  </a:lnTo>
                  <a:lnTo>
                    <a:pt x="10220" y="772"/>
                  </a:lnTo>
                  <a:lnTo>
                    <a:pt x="10385" y="538"/>
                  </a:lnTo>
                  <a:close/>
                  <a:moveTo>
                    <a:pt x="9723" y="1669"/>
                  </a:moveTo>
                  <a:lnTo>
                    <a:pt x="11047" y="2606"/>
                  </a:lnTo>
                  <a:lnTo>
                    <a:pt x="10399" y="2979"/>
                  </a:lnTo>
                  <a:lnTo>
                    <a:pt x="9254" y="2482"/>
                  </a:lnTo>
                  <a:lnTo>
                    <a:pt x="9723" y="1669"/>
                  </a:lnTo>
                  <a:close/>
                  <a:moveTo>
                    <a:pt x="8096" y="2358"/>
                  </a:moveTo>
                  <a:lnTo>
                    <a:pt x="8978" y="2593"/>
                  </a:lnTo>
                  <a:lnTo>
                    <a:pt x="8620" y="3200"/>
                  </a:lnTo>
                  <a:lnTo>
                    <a:pt x="8165" y="3200"/>
                  </a:lnTo>
                  <a:lnTo>
                    <a:pt x="8110" y="3186"/>
                  </a:lnTo>
                  <a:lnTo>
                    <a:pt x="8096" y="3172"/>
                  </a:lnTo>
                  <a:lnTo>
                    <a:pt x="8096" y="3158"/>
                  </a:lnTo>
                  <a:lnTo>
                    <a:pt x="8096" y="2358"/>
                  </a:lnTo>
                  <a:close/>
                  <a:moveTo>
                    <a:pt x="6096" y="1669"/>
                  </a:moveTo>
                  <a:lnTo>
                    <a:pt x="6151" y="1683"/>
                  </a:lnTo>
                  <a:lnTo>
                    <a:pt x="6207" y="1696"/>
                  </a:lnTo>
                  <a:lnTo>
                    <a:pt x="6262" y="1724"/>
                  </a:lnTo>
                  <a:lnTo>
                    <a:pt x="6303" y="1765"/>
                  </a:lnTo>
                  <a:lnTo>
                    <a:pt x="6386" y="1862"/>
                  </a:lnTo>
                  <a:lnTo>
                    <a:pt x="6455" y="2000"/>
                  </a:lnTo>
                  <a:lnTo>
                    <a:pt x="6524" y="2138"/>
                  </a:lnTo>
                  <a:lnTo>
                    <a:pt x="6593" y="2289"/>
                  </a:lnTo>
                  <a:lnTo>
                    <a:pt x="6662" y="2427"/>
                  </a:lnTo>
                  <a:lnTo>
                    <a:pt x="6524" y="2675"/>
                  </a:lnTo>
                  <a:lnTo>
                    <a:pt x="6441" y="2813"/>
                  </a:lnTo>
                  <a:lnTo>
                    <a:pt x="6344" y="2965"/>
                  </a:lnTo>
                  <a:lnTo>
                    <a:pt x="6248" y="3089"/>
                  </a:lnTo>
                  <a:lnTo>
                    <a:pt x="6207" y="3144"/>
                  </a:lnTo>
                  <a:lnTo>
                    <a:pt x="6151" y="3186"/>
                  </a:lnTo>
                  <a:lnTo>
                    <a:pt x="6110" y="3227"/>
                  </a:lnTo>
                  <a:lnTo>
                    <a:pt x="6055" y="3241"/>
                  </a:lnTo>
                  <a:lnTo>
                    <a:pt x="6000" y="3241"/>
                  </a:lnTo>
                  <a:lnTo>
                    <a:pt x="5958" y="3213"/>
                  </a:lnTo>
                  <a:lnTo>
                    <a:pt x="4510" y="2386"/>
                  </a:lnTo>
                  <a:lnTo>
                    <a:pt x="5944" y="1710"/>
                  </a:lnTo>
                  <a:lnTo>
                    <a:pt x="6027" y="1683"/>
                  </a:lnTo>
                  <a:lnTo>
                    <a:pt x="6096" y="1669"/>
                  </a:lnTo>
                  <a:close/>
                  <a:moveTo>
                    <a:pt x="7875" y="2344"/>
                  </a:moveTo>
                  <a:lnTo>
                    <a:pt x="7875" y="3227"/>
                  </a:lnTo>
                  <a:lnTo>
                    <a:pt x="7724" y="3268"/>
                  </a:lnTo>
                  <a:lnTo>
                    <a:pt x="7572" y="3310"/>
                  </a:lnTo>
                  <a:lnTo>
                    <a:pt x="7517" y="3324"/>
                  </a:lnTo>
                  <a:lnTo>
                    <a:pt x="7461" y="3310"/>
                  </a:lnTo>
                  <a:lnTo>
                    <a:pt x="7406" y="3282"/>
                  </a:lnTo>
                  <a:lnTo>
                    <a:pt x="7365" y="3227"/>
                  </a:lnTo>
                  <a:lnTo>
                    <a:pt x="6937" y="2510"/>
                  </a:lnTo>
                  <a:lnTo>
                    <a:pt x="7875" y="2344"/>
                  </a:lnTo>
                  <a:close/>
                  <a:moveTo>
                    <a:pt x="9241" y="2689"/>
                  </a:moveTo>
                  <a:lnTo>
                    <a:pt x="10178" y="3117"/>
                  </a:lnTo>
                  <a:lnTo>
                    <a:pt x="9420" y="3544"/>
                  </a:lnTo>
                  <a:lnTo>
                    <a:pt x="8813" y="3255"/>
                  </a:lnTo>
                  <a:lnTo>
                    <a:pt x="8896" y="3089"/>
                  </a:lnTo>
                  <a:lnTo>
                    <a:pt x="8992" y="2882"/>
                  </a:lnTo>
                  <a:lnTo>
                    <a:pt x="9047" y="2800"/>
                  </a:lnTo>
                  <a:lnTo>
                    <a:pt x="9116" y="2731"/>
                  </a:lnTo>
                  <a:lnTo>
                    <a:pt x="9144" y="2703"/>
                  </a:lnTo>
                  <a:lnTo>
                    <a:pt x="9172" y="2689"/>
                  </a:lnTo>
                  <a:close/>
                  <a:moveTo>
                    <a:pt x="6772" y="2620"/>
                  </a:moveTo>
                  <a:lnTo>
                    <a:pt x="7241" y="3448"/>
                  </a:lnTo>
                  <a:lnTo>
                    <a:pt x="7103" y="3586"/>
                  </a:lnTo>
                  <a:lnTo>
                    <a:pt x="6993" y="3668"/>
                  </a:lnTo>
                  <a:lnTo>
                    <a:pt x="6937" y="3696"/>
                  </a:lnTo>
                  <a:lnTo>
                    <a:pt x="6882" y="3710"/>
                  </a:lnTo>
                  <a:lnTo>
                    <a:pt x="6841" y="3710"/>
                  </a:lnTo>
                  <a:lnTo>
                    <a:pt x="6786" y="3696"/>
                  </a:lnTo>
                  <a:lnTo>
                    <a:pt x="6689" y="3655"/>
                  </a:lnTo>
                  <a:lnTo>
                    <a:pt x="6565" y="3586"/>
                  </a:lnTo>
                  <a:lnTo>
                    <a:pt x="6262" y="3393"/>
                  </a:lnTo>
                  <a:lnTo>
                    <a:pt x="6772" y="2620"/>
                  </a:lnTo>
                  <a:close/>
                  <a:moveTo>
                    <a:pt x="7875" y="3434"/>
                  </a:moveTo>
                  <a:lnTo>
                    <a:pt x="7875" y="4124"/>
                  </a:lnTo>
                  <a:lnTo>
                    <a:pt x="7530" y="3517"/>
                  </a:lnTo>
                  <a:lnTo>
                    <a:pt x="7696" y="3462"/>
                  </a:lnTo>
                  <a:lnTo>
                    <a:pt x="7875" y="3434"/>
                  </a:lnTo>
                  <a:close/>
                  <a:moveTo>
                    <a:pt x="8496" y="3393"/>
                  </a:moveTo>
                  <a:lnTo>
                    <a:pt x="8068" y="4124"/>
                  </a:lnTo>
                  <a:lnTo>
                    <a:pt x="8068" y="3930"/>
                  </a:lnTo>
                  <a:lnTo>
                    <a:pt x="8054" y="3779"/>
                  </a:lnTo>
                  <a:lnTo>
                    <a:pt x="8054" y="3655"/>
                  </a:lnTo>
                  <a:lnTo>
                    <a:pt x="8068" y="3558"/>
                  </a:lnTo>
                  <a:lnTo>
                    <a:pt x="8082" y="3517"/>
                  </a:lnTo>
                  <a:lnTo>
                    <a:pt x="8110" y="3489"/>
                  </a:lnTo>
                  <a:lnTo>
                    <a:pt x="8137" y="3462"/>
                  </a:lnTo>
                  <a:lnTo>
                    <a:pt x="8179" y="3434"/>
                  </a:lnTo>
                  <a:lnTo>
                    <a:pt x="8303" y="3406"/>
                  </a:lnTo>
                  <a:lnTo>
                    <a:pt x="8496" y="3393"/>
                  </a:lnTo>
                  <a:close/>
                  <a:moveTo>
                    <a:pt x="8827" y="3462"/>
                  </a:moveTo>
                  <a:lnTo>
                    <a:pt x="8910" y="3503"/>
                  </a:lnTo>
                  <a:lnTo>
                    <a:pt x="9061" y="3586"/>
                  </a:lnTo>
                  <a:lnTo>
                    <a:pt x="9199" y="3668"/>
                  </a:lnTo>
                  <a:lnTo>
                    <a:pt x="8248" y="4220"/>
                  </a:lnTo>
                  <a:lnTo>
                    <a:pt x="8248" y="4220"/>
                  </a:lnTo>
                  <a:lnTo>
                    <a:pt x="8648" y="3530"/>
                  </a:lnTo>
                  <a:lnTo>
                    <a:pt x="8675" y="3503"/>
                  </a:lnTo>
                  <a:lnTo>
                    <a:pt x="8703" y="3475"/>
                  </a:lnTo>
                  <a:lnTo>
                    <a:pt x="8730" y="3462"/>
                  </a:lnTo>
                  <a:close/>
                  <a:moveTo>
                    <a:pt x="7351" y="3627"/>
                  </a:moveTo>
                  <a:lnTo>
                    <a:pt x="7696" y="4220"/>
                  </a:lnTo>
                  <a:lnTo>
                    <a:pt x="7117" y="3889"/>
                  </a:lnTo>
                  <a:lnTo>
                    <a:pt x="7158" y="3820"/>
                  </a:lnTo>
                  <a:lnTo>
                    <a:pt x="7227" y="3751"/>
                  </a:lnTo>
                  <a:lnTo>
                    <a:pt x="7351" y="3627"/>
                  </a:lnTo>
                  <a:close/>
                  <a:moveTo>
                    <a:pt x="6179" y="3599"/>
                  </a:moveTo>
                  <a:lnTo>
                    <a:pt x="6275" y="3613"/>
                  </a:lnTo>
                  <a:lnTo>
                    <a:pt x="6372" y="3655"/>
                  </a:lnTo>
                  <a:lnTo>
                    <a:pt x="6469" y="3724"/>
                  </a:lnTo>
                  <a:lnTo>
                    <a:pt x="6579" y="3793"/>
                  </a:lnTo>
                  <a:lnTo>
                    <a:pt x="6675" y="3861"/>
                  </a:lnTo>
                  <a:lnTo>
                    <a:pt x="6772" y="3930"/>
                  </a:lnTo>
                  <a:lnTo>
                    <a:pt x="6565" y="4082"/>
                  </a:lnTo>
                  <a:lnTo>
                    <a:pt x="6386" y="4206"/>
                  </a:lnTo>
                  <a:lnTo>
                    <a:pt x="6220" y="4289"/>
                  </a:lnTo>
                  <a:lnTo>
                    <a:pt x="6055" y="4344"/>
                  </a:lnTo>
                  <a:lnTo>
                    <a:pt x="5876" y="4372"/>
                  </a:lnTo>
                  <a:lnTo>
                    <a:pt x="5696" y="4399"/>
                  </a:lnTo>
                  <a:lnTo>
                    <a:pt x="5200" y="4399"/>
                  </a:lnTo>
                  <a:lnTo>
                    <a:pt x="5986" y="3682"/>
                  </a:lnTo>
                  <a:lnTo>
                    <a:pt x="6027" y="3655"/>
                  </a:lnTo>
                  <a:lnTo>
                    <a:pt x="6082" y="3627"/>
                  </a:lnTo>
                  <a:lnTo>
                    <a:pt x="6124" y="3613"/>
                  </a:lnTo>
                  <a:lnTo>
                    <a:pt x="6179" y="3599"/>
                  </a:lnTo>
                  <a:close/>
                  <a:moveTo>
                    <a:pt x="3669" y="2138"/>
                  </a:moveTo>
                  <a:lnTo>
                    <a:pt x="4179" y="2427"/>
                  </a:lnTo>
                  <a:lnTo>
                    <a:pt x="3834" y="4068"/>
                  </a:lnTo>
                  <a:lnTo>
                    <a:pt x="3821" y="4192"/>
                  </a:lnTo>
                  <a:lnTo>
                    <a:pt x="3807" y="4303"/>
                  </a:lnTo>
                  <a:lnTo>
                    <a:pt x="3793" y="4344"/>
                  </a:lnTo>
                  <a:lnTo>
                    <a:pt x="3765" y="4386"/>
                  </a:lnTo>
                  <a:lnTo>
                    <a:pt x="3724" y="4399"/>
                  </a:lnTo>
                  <a:lnTo>
                    <a:pt x="3655" y="4413"/>
                  </a:lnTo>
                  <a:lnTo>
                    <a:pt x="2745" y="4413"/>
                  </a:lnTo>
                  <a:lnTo>
                    <a:pt x="3214" y="3268"/>
                  </a:lnTo>
                  <a:lnTo>
                    <a:pt x="3669" y="2138"/>
                  </a:lnTo>
                  <a:close/>
                  <a:moveTo>
                    <a:pt x="7034" y="4124"/>
                  </a:moveTo>
                  <a:lnTo>
                    <a:pt x="7131" y="4151"/>
                  </a:lnTo>
                  <a:lnTo>
                    <a:pt x="7255" y="4206"/>
                  </a:lnTo>
                  <a:lnTo>
                    <a:pt x="7586" y="4413"/>
                  </a:lnTo>
                  <a:lnTo>
                    <a:pt x="6510" y="4413"/>
                  </a:lnTo>
                  <a:lnTo>
                    <a:pt x="6689" y="4275"/>
                  </a:lnTo>
                  <a:lnTo>
                    <a:pt x="6827" y="4179"/>
                  </a:lnTo>
                  <a:lnTo>
                    <a:pt x="6937" y="4137"/>
                  </a:lnTo>
                  <a:lnTo>
                    <a:pt x="6979" y="4124"/>
                  </a:lnTo>
                  <a:close/>
                  <a:moveTo>
                    <a:pt x="9378" y="3820"/>
                  </a:moveTo>
                  <a:lnTo>
                    <a:pt x="9530" y="4110"/>
                  </a:lnTo>
                  <a:lnTo>
                    <a:pt x="9682" y="4413"/>
                  </a:lnTo>
                  <a:lnTo>
                    <a:pt x="8358" y="4413"/>
                  </a:lnTo>
                  <a:lnTo>
                    <a:pt x="8606" y="4261"/>
                  </a:lnTo>
                  <a:lnTo>
                    <a:pt x="8868" y="4110"/>
                  </a:lnTo>
                  <a:lnTo>
                    <a:pt x="9378" y="3820"/>
                  </a:lnTo>
                  <a:close/>
                  <a:moveTo>
                    <a:pt x="11226" y="2744"/>
                  </a:moveTo>
                  <a:lnTo>
                    <a:pt x="11695" y="4399"/>
                  </a:lnTo>
                  <a:lnTo>
                    <a:pt x="11557" y="4413"/>
                  </a:lnTo>
                  <a:lnTo>
                    <a:pt x="11488" y="4413"/>
                  </a:lnTo>
                  <a:lnTo>
                    <a:pt x="11420" y="4399"/>
                  </a:lnTo>
                  <a:lnTo>
                    <a:pt x="11392" y="4330"/>
                  </a:lnTo>
                  <a:lnTo>
                    <a:pt x="11364" y="4248"/>
                  </a:lnTo>
                  <a:lnTo>
                    <a:pt x="11282" y="4082"/>
                  </a:lnTo>
                  <a:lnTo>
                    <a:pt x="11185" y="3917"/>
                  </a:lnTo>
                  <a:lnTo>
                    <a:pt x="11047" y="3751"/>
                  </a:lnTo>
                  <a:lnTo>
                    <a:pt x="10785" y="3420"/>
                  </a:lnTo>
                  <a:lnTo>
                    <a:pt x="10551" y="3131"/>
                  </a:lnTo>
                  <a:lnTo>
                    <a:pt x="11226" y="2744"/>
                  </a:lnTo>
                  <a:close/>
                  <a:moveTo>
                    <a:pt x="10316" y="3282"/>
                  </a:moveTo>
                  <a:lnTo>
                    <a:pt x="10371" y="3296"/>
                  </a:lnTo>
                  <a:lnTo>
                    <a:pt x="10427" y="3324"/>
                  </a:lnTo>
                  <a:lnTo>
                    <a:pt x="10482" y="3379"/>
                  </a:lnTo>
                  <a:lnTo>
                    <a:pt x="10620" y="3517"/>
                  </a:lnTo>
                  <a:lnTo>
                    <a:pt x="10758" y="3696"/>
                  </a:lnTo>
                  <a:lnTo>
                    <a:pt x="11006" y="4082"/>
                  </a:lnTo>
                  <a:lnTo>
                    <a:pt x="11185" y="4358"/>
                  </a:lnTo>
                  <a:lnTo>
                    <a:pt x="11047" y="4399"/>
                  </a:lnTo>
                  <a:lnTo>
                    <a:pt x="10895" y="4413"/>
                  </a:lnTo>
                  <a:lnTo>
                    <a:pt x="10730" y="4427"/>
                  </a:lnTo>
                  <a:lnTo>
                    <a:pt x="10564" y="4427"/>
                  </a:lnTo>
                  <a:lnTo>
                    <a:pt x="10233" y="4413"/>
                  </a:lnTo>
                  <a:lnTo>
                    <a:pt x="9916" y="4399"/>
                  </a:lnTo>
                  <a:lnTo>
                    <a:pt x="9572" y="3737"/>
                  </a:lnTo>
                  <a:lnTo>
                    <a:pt x="9572" y="3724"/>
                  </a:lnTo>
                  <a:lnTo>
                    <a:pt x="9585" y="3696"/>
                  </a:lnTo>
                  <a:lnTo>
                    <a:pt x="9654" y="3641"/>
                  </a:lnTo>
                  <a:lnTo>
                    <a:pt x="9875" y="3503"/>
                  </a:lnTo>
                  <a:lnTo>
                    <a:pt x="10275" y="3296"/>
                  </a:lnTo>
                  <a:lnTo>
                    <a:pt x="10316" y="3282"/>
                  </a:lnTo>
                  <a:close/>
                  <a:moveTo>
                    <a:pt x="4359" y="2538"/>
                  </a:moveTo>
                  <a:lnTo>
                    <a:pt x="5944" y="3448"/>
                  </a:lnTo>
                  <a:lnTo>
                    <a:pt x="4965" y="4344"/>
                  </a:lnTo>
                  <a:lnTo>
                    <a:pt x="4924" y="4372"/>
                  </a:lnTo>
                  <a:lnTo>
                    <a:pt x="4883" y="4386"/>
                  </a:lnTo>
                  <a:lnTo>
                    <a:pt x="4772" y="4427"/>
                  </a:lnTo>
                  <a:lnTo>
                    <a:pt x="4634" y="4441"/>
                  </a:lnTo>
                  <a:lnTo>
                    <a:pt x="4496" y="4441"/>
                  </a:lnTo>
                  <a:lnTo>
                    <a:pt x="4207" y="4413"/>
                  </a:lnTo>
                  <a:lnTo>
                    <a:pt x="3972" y="4399"/>
                  </a:lnTo>
                  <a:lnTo>
                    <a:pt x="4359" y="2538"/>
                  </a:lnTo>
                  <a:close/>
                  <a:moveTo>
                    <a:pt x="2648" y="1545"/>
                  </a:moveTo>
                  <a:lnTo>
                    <a:pt x="2841" y="1641"/>
                  </a:lnTo>
                  <a:lnTo>
                    <a:pt x="3131" y="1793"/>
                  </a:lnTo>
                  <a:lnTo>
                    <a:pt x="3269" y="1876"/>
                  </a:lnTo>
                  <a:lnTo>
                    <a:pt x="3379" y="1958"/>
                  </a:lnTo>
                  <a:lnTo>
                    <a:pt x="3448" y="2027"/>
                  </a:lnTo>
                  <a:lnTo>
                    <a:pt x="3476" y="2055"/>
                  </a:lnTo>
                  <a:lnTo>
                    <a:pt x="3476" y="2082"/>
                  </a:lnTo>
                  <a:lnTo>
                    <a:pt x="2952" y="3365"/>
                  </a:lnTo>
                  <a:lnTo>
                    <a:pt x="2869" y="3599"/>
                  </a:lnTo>
                  <a:lnTo>
                    <a:pt x="2773" y="3903"/>
                  </a:lnTo>
                  <a:lnTo>
                    <a:pt x="2731" y="4068"/>
                  </a:lnTo>
                  <a:lnTo>
                    <a:pt x="2662" y="4206"/>
                  </a:lnTo>
                  <a:lnTo>
                    <a:pt x="2593" y="4317"/>
                  </a:lnTo>
                  <a:lnTo>
                    <a:pt x="2566" y="4372"/>
                  </a:lnTo>
                  <a:lnTo>
                    <a:pt x="2524" y="4399"/>
                  </a:lnTo>
                  <a:lnTo>
                    <a:pt x="2497" y="4427"/>
                  </a:lnTo>
                  <a:lnTo>
                    <a:pt x="2442" y="4441"/>
                  </a:lnTo>
                  <a:lnTo>
                    <a:pt x="2317" y="4454"/>
                  </a:lnTo>
                  <a:lnTo>
                    <a:pt x="2166" y="4454"/>
                  </a:lnTo>
                  <a:lnTo>
                    <a:pt x="1986" y="4441"/>
                  </a:lnTo>
                  <a:lnTo>
                    <a:pt x="1655" y="4413"/>
                  </a:lnTo>
                  <a:lnTo>
                    <a:pt x="1407" y="4399"/>
                  </a:lnTo>
                  <a:lnTo>
                    <a:pt x="2648" y="1545"/>
                  </a:lnTo>
                  <a:close/>
                  <a:moveTo>
                    <a:pt x="7586" y="4579"/>
                  </a:moveTo>
                  <a:lnTo>
                    <a:pt x="6662" y="5116"/>
                  </a:lnTo>
                  <a:lnTo>
                    <a:pt x="6524" y="4868"/>
                  </a:lnTo>
                  <a:lnTo>
                    <a:pt x="6455" y="4730"/>
                  </a:lnTo>
                  <a:lnTo>
                    <a:pt x="6386" y="4579"/>
                  </a:lnTo>
                  <a:close/>
                  <a:moveTo>
                    <a:pt x="9737" y="4579"/>
                  </a:moveTo>
                  <a:lnTo>
                    <a:pt x="9627" y="5310"/>
                  </a:lnTo>
                  <a:lnTo>
                    <a:pt x="8992" y="4965"/>
                  </a:lnTo>
                  <a:lnTo>
                    <a:pt x="8675" y="4772"/>
                  </a:lnTo>
                  <a:lnTo>
                    <a:pt x="8358" y="4579"/>
                  </a:lnTo>
                  <a:close/>
                  <a:moveTo>
                    <a:pt x="10992" y="4579"/>
                  </a:moveTo>
                  <a:lnTo>
                    <a:pt x="10854" y="4772"/>
                  </a:lnTo>
                  <a:lnTo>
                    <a:pt x="10716" y="4951"/>
                  </a:lnTo>
                  <a:lnTo>
                    <a:pt x="10440" y="5296"/>
                  </a:lnTo>
                  <a:lnTo>
                    <a:pt x="10289" y="5503"/>
                  </a:lnTo>
                  <a:lnTo>
                    <a:pt x="10233" y="5558"/>
                  </a:lnTo>
                  <a:lnTo>
                    <a:pt x="10178" y="5585"/>
                  </a:lnTo>
                  <a:lnTo>
                    <a:pt x="10123" y="5585"/>
                  </a:lnTo>
                  <a:lnTo>
                    <a:pt x="10040" y="5558"/>
                  </a:lnTo>
                  <a:lnTo>
                    <a:pt x="9820" y="5434"/>
                  </a:lnTo>
                  <a:lnTo>
                    <a:pt x="9875" y="4965"/>
                  </a:lnTo>
                  <a:lnTo>
                    <a:pt x="9916" y="4689"/>
                  </a:lnTo>
                  <a:lnTo>
                    <a:pt x="9944" y="4606"/>
                  </a:lnTo>
                  <a:lnTo>
                    <a:pt x="9958" y="4592"/>
                  </a:lnTo>
                  <a:lnTo>
                    <a:pt x="9971" y="4579"/>
                  </a:lnTo>
                  <a:close/>
                  <a:moveTo>
                    <a:pt x="6165" y="4579"/>
                  </a:moveTo>
                  <a:lnTo>
                    <a:pt x="6262" y="4744"/>
                  </a:lnTo>
                  <a:lnTo>
                    <a:pt x="6372" y="4951"/>
                  </a:lnTo>
                  <a:lnTo>
                    <a:pt x="6427" y="5061"/>
                  </a:lnTo>
                  <a:lnTo>
                    <a:pt x="6455" y="5144"/>
                  </a:lnTo>
                  <a:lnTo>
                    <a:pt x="6455" y="5185"/>
                  </a:lnTo>
                  <a:lnTo>
                    <a:pt x="6441" y="5227"/>
                  </a:lnTo>
                  <a:lnTo>
                    <a:pt x="6427" y="5254"/>
                  </a:lnTo>
                  <a:lnTo>
                    <a:pt x="6400" y="5282"/>
                  </a:lnTo>
                  <a:lnTo>
                    <a:pt x="5434" y="5834"/>
                  </a:lnTo>
                  <a:lnTo>
                    <a:pt x="5117" y="4579"/>
                  </a:lnTo>
                  <a:close/>
                  <a:moveTo>
                    <a:pt x="7696" y="4785"/>
                  </a:moveTo>
                  <a:lnTo>
                    <a:pt x="7075" y="5847"/>
                  </a:lnTo>
                  <a:lnTo>
                    <a:pt x="6758" y="5323"/>
                  </a:lnTo>
                  <a:lnTo>
                    <a:pt x="7696" y="4785"/>
                  </a:lnTo>
                  <a:close/>
                  <a:moveTo>
                    <a:pt x="8248" y="4785"/>
                  </a:moveTo>
                  <a:lnTo>
                    <a:pt x="9516" y="5516"/>
                  </a:lnTo>
                  <a:lnTo>
                    <a:pt x="8923" y="5944"/>
                  </a:lnTo>
                  <a:lnTo>
                    <a:pt x="8248" y="4785"/>
                  </a:lnTo>
                  <a:close/>
                  <a:moveTo>
                    <a:pt x="7875" y="4882"/>
                  </a:moveTo>
                  <a:lnTo>
                    <a:pt x="7875" y="6344"/>
                  </a:lnTo>
                  <a:lnTo>
                    <a:pt x="7227" y="6013"/>
                  </a:lnTo>
                  <a:lnTo>
                    <a:pt x="7875" y="4882"/>
                  </a:lnTo>
                  <a:close/>
                  <a:moveTo>
                    <a:pt x="8096" y="4882"/>
                  </a:moveTo>
                  <a:lnTo>
                    <a:pt x="8772" y="6054"/>
                  </a:lnTo>
                  <a:lnTo>
                    <a:pt x="8096" y="6344"/>
                  </a:lnTo>
                  <a:lnTo>
                    <a:pt x="8096" y="4882"/>
                  </a:lnTo>
                  <a:close/>
                  <a:moveTo>
                    <a:pt x="11709" y="4606"/>
                  </a:moveTo>
                  <a:lnTo>
                    <a:pt x="11378" y="6344"/>
                  </a:lnTo>
                  <a:lnTo>
                    <a:pt x="10358" y="5751"/>
                  </a:lnTo>
                  <a:lnTo>
                    <a:pt x="10992" y="4937"/>
                  </a:lnTo>
                  <a:lnTo>
                    <a:pt x="11157" y="4744"/>
                  </a:lnTo>
                  <a:lnTo>
                    <a:pt x="11226" y="4689"/>
                  </a:lnTo>
                  <a:lnTo>
                    <a:pt x="11282" y="4648"/>
                  </a:lnTo>
                  <a:lnTo>
                    <a:pt x="11364" y="4620"/>
                  </a:lnTo>
                  <a:lnTo>
                    <a:pt x="11447" y="4606"/>
                  </a:lnTo>
                  <a:close/>
                  <a:moveTo>
                    <a:pt x="4896" y="4579"/>
                  </a:moveTo>
                  <a:lnTo>
                    <a:pt x="5227" y="5861"/>
                  </a:lnTo>
                  <a:lnTo>
                    <a:pt x="5227" y="5889"/>
                  </a:lnTo>
                  <a:lnTo>
                    <a:pt x="5214" y="5930"/>
                  </a:lnTo>
                  <a:lnTo>
                    <a:pt x="5186" y="5971"/>
                  </a:lnTo>
                  <a:lnTo>
                    <a:pt x="5145" y="6027"/>
                  </a:lnTo>
                  <a:lnTo>
                    <a:pt x="5020" y="6109"/>
                  </a:lnTo>
                  <a:lnTo>
                    <a:pt x="4883" y="6192"/>
                  </a:lnTo>
                  <a:lnTo>
                    <a:pt x="4579" y="6344"/>
                  </a:lnTo>
                  <a:lnTo>
                    <a:pt x="4359" y="6454"/>
                  </a:lnTo>
                  <a:lnTo>
                    <a:pt x="4165" y="5530"/>
                  </a:lnTo>
                  <a:lnTo>
                    <a:pt x="3972" y="4579"/>
                  </a:lnTo>
                  <a:close/>
                  <a:moveTo>
                    <a:pt x="9751" y="5709"/>
                  </a:moveTo>
                  <a:lnTo>
                    <a:pt x="9820" y="5723"/>
                  </a:lnTo>
                  <a:lnTo>
                    <a:pt x="9889" y="5737"/>
                  </a:lnTo>
                  <a:lnTo>
                    <a:pt x="10054" y="5820"/>
                  </a:lnTo>
                  <a:lnTo>
                    <a:pt x="9406" y="6785"/>
                  </a:lnTo>
                  <a:lnTo>
                    <a:pt x="9020" y="6123"/>
                  </a:lnTo>
                  <a:lnTo>
                    <a:pt x="9309" y="5903"/>
                  </a:lnTo>
                  <a:lnTo>
                    <a:pt x="9420" y="5820"/>
                  </a:lnTo>
                  <a:lnTo>
                    <a:pt x="9530" y="5751"/>
                  </a:lnTo>
                  <a:lnTo>
                    <a:pt x="9640" y="5709"/>
                  </a:lnTo>
                  <a:close/>
                  <a:moveTo>
                    <a:pt x="6579" y="5420"/>
                  </a:moveTo>
                  <a:lnTo>
                    <a:pt x="6813" y="5751"/>
                  </a:lnTo>
                  <a:lnTo>
                    <a:pt x="6868" y="5861"/>
                  </a:lnTo>
                  <a:lnTo>
                    <a:pt x="6924" y="5958"/>
                  </a:lnTo>
                  <a:lnTo>
                    <a:pt x="6951" y="6027"/>
                  </a:lnTo>
                  <a:lnTo>
                    <a:pt x="6951" y="6054"/>
                  </a:lnTo>
                  <a:lnTo>
                    <a:pt x="6937" y="6082"/>
                  </a:lnTo>
                  <a:lnTo>
                    <a:pt x="6469" y="6895"/>
                  </a:lnTo>
                  <a:lnTo>
                    <a:pt x="5545" y="6027"/>
                  </a:lnTo>
                  <a:lnTo>
                    <a:pt x="6579" y="5420"/>
                  </a:lnTo>
                  <a:close/>
                  <a:moveTo>
                    <a:pt x="3765" y="4579"/>
                  </a:moveTo>
                  <a:lnTo>
                    <a:pt x="4110" y="6220"/>
                  </a:lnTo>
                  <a:lnTo>
                    <a:pt x="4124" y="6330"/>
                  </a:lnTo>
                  <a:lnTo>
                    <a:pt x="4124" y="6413"/>
                  </a:lnTo>
                  <a:lnTo>
                    <a:pt x="4110" y="6496"/>
                  </a:lnTo>
                  <a:lnTo>
                    <a:pt x="4083" y="6565"/>
                  </a:lnTo>
                  <a:lnTo>
                    <a:pt x="4041" y="6620"/>
                  </a:lnTo>
                  <a:lnTo>
                    <a:pt x="4000" y="6675"/>
                  </a:lnTo>
                  <a:lnTo>
                    <a:pt x="3945" y="6730"/>
                  </a:lnTo>
                  <a:lnTo>
                    <a:pt x="3890" y="6771"/>
                  </a:lnTo>
                  <a:lnTo>
                    <a:pt x="3738" y="6854"/>
                  </a:lnTo>
                  <a:lnTo>
                    <a:pt x="3586" y="6937"/>
                  </a:lnTo>
                  <a:lnTo>
                    <a:pt x="3407" y="7006"/>
                  </a:lnTo>
                  <a:lnTo>
                    <a:pt x="3228" y="7102"/>
                  </a:lnTo>
                  <a:lnTo>
                    <a:pt x="2979" y="5861"/>
                  </a:lnTo>
                  <a:lnTo>
                    <a:pt x="2717" y="4579"/>
                  </a:lnTo>
                  <a:close/>
                  <a:moveTo>
                    <a:pt x="10261" y="5944"/>
                  </a:moveTo>
                  <a:lnTo>
                    <a:pt x="10371" y="5999"/>
                  </a:lnTo>
                  <a:lnTo>
                    <a:pt x="10689" y="6178"/>
                  </a:lnTo>
                  <a:lnTo>
                    <a:pt x="11213" y="6496"/>
                  </a:lnTo>
                  <a:lnTo>
                    <a:pt x="10840" y="6689"/>
                  </a:lnTo>
                  <a:lnTo>
                    <a:pt x="10578" y="6813"/>
                  </a:lnTo>
                  <a:lnTo>
                    <a:pt x="10302" y="6937"/>
                  </a:lnTo>
                  <a:lnTo>
                    <a:pt x="10027" y="7033"/>
                  </a:lnTo>
                  <a:lnTo>
                    <a:pt x="9916" y="7075"/>
                  </a:lnTo>
                  <a:lnTo>
                    <a:pt x="9792" y="7089"/>
                  </a:lnTo>
                  <a:lnTo>
                    <a:pt x="9696" y="7102"/>
                  </a:lnTo>
                  <a:lnTo>
                    <a:pt x="9627" y="7089"/>
                  </a:lnTo>
                  <a:lnTo>
                    <a:pt x="9558" y="7047"/>
                  </a:lnTo>
                  <a:lnTo>
                    <a:pt x="9544" y="7020"/>
                  </a:lnTo>
                  <a:lnTo>
                    <a:pt x="9530" y="6978"/>
                  </a:lnTo>
                  <a:lnTo>
                    <a:pt x="10220" y="5944"/>
                  </a:lnTo>
                  <a:close/>
                  <a:moveTo>
                    <a:pt x="7117" y="6192"/>
                  </a:moveTo>
                  <a:lnTo>
                    <a:pt x="7834" y="6551"/>
                  </a:lnTo>
                  <a:lnTo>
                    <a:pt x="7861" y="6565"/>
                  </a:lnTo>
                  <a:lnTo>
                    <a:pt x="7875" y="6592"/>
                  </a:lnTo>
                  <a:lnTo>
                    <a:pt x="7889" y="6675"/>
                  </a:lnTo>
                  <a:lnTo>
                    <a:pt x="7889" y="6785"/>
                  </a:lnTo>
                  <a:lnTo>
                    <a:pt x="7889" y="6909"/>
                  </a:lnTo>
                  <a:lnTo>
                    <a:pt x="7875" y="7309"/>
                  </a:lnTo>
                  <a:lnTo>
                    <a:pt x="6648" y="6992"/>
                  </a:lnTo>
                  <a:lnTo>
                    <a:pt x="7117" y="6192"/>
                  </a:lnTo>
                  <a:close/>
                  <a:moveTo>
                    <a:pt x="8854" y="6220"/>
                  </a:moveTo>
                  <a:lnTo>
                    <a:pt x="8910" y="6261"/>
                  </a:lnTo>
                  <a:lnTo>
                    <a:pt x="8965" y="6330"/>
                  </a:lnTo>
                  <a:lnTo>
                    <a:pt x="9089" y="6537"/>
                  </a:lnTo>
                  <a:lnTo>
                    <a:pt x="9185" y="6771"/>
                  </a:lnTo>
                  <a:lnTo>
                    <a:pt x="9268" y="6923"/>
                  </a:lnTo>
                  <a:lnTo>
                    <a:pt x="8096" y="7309"/>
                  </a:lnTo>
                  <a:lnTo>
                    <a:pt x="8096" y="6578"/>
                  </a:lnTo>
                  <a:lnTo>
                    <a:pt x="8248" y="6482"/>
                  </a:lnTo>
                  <a:lnTo>
                    <a:pt x="8468" y="6358"/>
                  </a:lnTo>
                  <a:lnTo>
                    <a:pt x="8592" y="6302"/>
                  </a:lnTo>
                  <a:lnTo>
                    <a:pt x="8703" y="6247"/>
                  </a:lnTo>
                  <a:lnTo>
                    <a:pt x="8799" y="6220"/>
                  </a:lnTo>
                  <a:close/>
                  <a:moveTo>
                    <a:pt x="2483" y="4579"/>
                  </a:moveTo>
                  <a:lnTo>
                    <a:pt x="2511" y="4592"/>
                  </a:lnTo>
                  <a:lnTo>
                    <a:pt x="2524" y="4620"/>
                  </a:lnTo>
                  <a:lnTo>
                    <a:pt x="2552" y="4717"/>
                  </a:lnTo>
                  <a:lnTo>
                    <a:pt x="2621" y="5006"/>
                  </a:lnTo>
                  <a:lnTo>
                    <a:pt x="2704" y="5516"/>
                  </a:lnTo>
                  <a:lnTo>
                    <a:pt x="2993" y="6951"/>
                  </a:lnTo>
                  <a:lnTo>
                    <a:pt x="3007" y="7075"/>
                  </a:lnTo>
                  <a:lnTo>
                    <a:pt x="2993" y="7185"/>
                  </a:lnTo>
                  <a:lnTo>
                    <a:pt x="2966" y="7254"/>
                  </a:lnTo>
                  <a:lnTo>
                    <a:pt x="2910" y="7309"/>
                  </a:lnTo>
                  <a:lnTo>
                    <a:pt x="2828" y="7364"/>
                  </a:lnTo>
                  <a:lnTo>
                    <a:pt x="2731" y="7406"/>
                  </a:lnTo>
                  <a:lnTo>
                    <a:pt x="2621" y="7461"/>
                  </a:lnTo>
                  <a:lnTo>
                    <a:pt x="2497" y="7530"/>
                  </a:lnTo>
                  <a:lnTo>
                    <a:pt x="1421" y="4579"/>
                  </a:lnTo>
                  <a:close/>
                  <a:moveTo>
                    <a:pt x="5351" y="6123"/>
                  </a:moveTo>
                  <a:lnTo>
                    <a:pt x="6303" y="7020"/>
                  </a:lnTo>
                  <a:lnTo>
                    <a:pt x="6317" y="7047"/>
                  </a:lnTo>
                  <a:lnTo>
                    <a:pt x="6331" y="7089"/>
                  </a:lnTo>
                  <a:lnTo>
                    <a:pt x="6331" y="7130"/>
                  </a:lnTo>
                  <a:lnTo>
                    <a:pt x="6317" y="7185"/>
                  </a:lnTo>
                  <a:lnTo>
                    <a:pt x="6275" y="7295"/>
                  </a:lnTo>
                  <a:lnTo>
                    <a:pt x="6207" y="7420"/>
                  </a:lnTo>
                  <a:lnTo>
                    <a:pt x="6041" y="7668"/>
                  </a:lnTo>
                  <a:lnTo>
                    <a:pt x="5917" y="7847"/>
                  </a:lnTo>
                  <a:lnTo>
                    <a:pt x="4469" y="6647"/>
                  </a:lnTo>
                  <a:lnTo>
                    <a:pt x="5351" y="6123"/>
                  </a:lnTo>
                  <a:close/>
                  <a:moveTo>
                    <a:pt x="9365" y="7158"/>
                  </a:moveTo>
                  <a:lnTo>
                    <a:pt x="9420" y="7185"/>
                  </a:lnTo>
                  <a:lnTo>
                    <a:pt x="9461" y="7213"/>
                  </a:lnTo>
                  <a:lnTo>
                    <a:pt x="9475" y="7268"/>
                  </a:lnTo>
                  <a:lnTo>
                    <a:pt x="9461" y="7309"/>
                  </a:lnTo>
                  <a:lnTo>
                    <a:pt x="9420" y="7364"/>
                  </a:lnTo>
                  <a:lnTo>
                    <a:pt x="9282" y="7475"/>
                  </a:lnTo>
                  <a:lnTo>
                    <a:pt x="9075" y="7613"/>
                  </a:lnTo>
                  <a:lnTo>
                    <a:pt x="8841" y="7751"/>
                  </a:lnTo>
                  <a:lnTo>
                    <a:pt x="8385" y="8026"/>
                  </a:lnTo>
                  <a:lnTo>
                    <a:pt x="8206" y="8123"/>
                  </a:lnTo>
                  <a:lnTo>
                    <a:pt x="8096" y="8206"/>
                  </a:lnTo>
                  <a:lnTo>
                    <a:pt x="8096" y="7516"/>
                  </a:lnTo>
                  <a:lnTo>
                    <a:pt x="8385" y="7406"/>
                  </a:lnTo>
                  <a:lnTo>
                    <a:pt x="8606" y="7323"/>
                  </a:lnTo>
                  <a:lnTo>
                    <a:pt x="8854" y="7240"/>
                  </a:lnTo>
                  <a:lnTo>
                    <a:pt x="9089" y="7185"/>
                  </a:lnTo>
                  <a:lnTo>
                    <a:pt x="9199" y="7158"/>
                  </a:lnTo>
                  <a:close/>
                  <a:moveTo>
                    <a:pt x="11420" y="6689"/>
                  </a:moveTo>
                  <a:lnTo>
                    <a:pt x="11516" y="6702"/>
                  </a:lnTo>
                  <a:lnTo>
                    <a:pt x="11613" y="6730"/>
                  </a:lnTo>
                  <a:lnTo>
                    <a:pt x="11723" y="6785"/>
                  </a:lnTo>
                  <a:lnTo>
                    <a:pt x="12026" y="6964"/>
                  </a:lnTo>
                  <a:lnTo>
                    <a:pt x="10289" y="8316"/>
                  </a:lnTo>
                  <a:lnTo>
                    <a:pt x="9737" y="7351"/>
                  </a:lnTo>
                  <a:lnTo>
                    <a:pt x="10992" y="6813"/>
                  </a:lnTo>
                  <a:lnTo>
                    <a:pt x="11171" y="6744"/>
                  </a:lnTo>
                  <a:lnTo>
                    <a:pt x="11295" y="6702"/>
                  </a:lnTo>
                  <a:lnTo>
                    <a:pt x="11420" y="6689"/>
                  </a:lnTo>
                  <a:close/>
                  <a:moveTo>
                    <a:pt x="6689" y="7199"/>
                  </a:moveTo>
                  <a:lnTo>
                    <a:pt x="6786" y="7213"/>
                  </a:lnTo>
                  <a:lnTo>
                    <a:pt x="6965" y="7268"/>
                  </a:lnTo>
                  <a:lnTo>
                    <a:pt x="7131" y="7337"/>
                  </a:lnTo>
                  <a:lnTo>
                    <a:pt x="7530" y="7420"/>
                  </a:lnTo>
                  <a:lnTo>
                    <a:pt x="7668" y="7447"/>
                  </a:lnTo>
                  <a:lnTo>
                    <a:pt x="7765" y="7489"/>
                  </a:lnTo>
                  <a:lnTo>
                    <a:pt x="7848" y="7516"/>
                  </a:lnTo>
                  <a:lnTo>
                    <a:pt x="7861" y="7544"/>
                  </a:lnTo>
                  <a:lnTo>
                    <a:pt x="7875" y="7557"/>
                  </a:lnTo>
                  <a:lnTo>
                    <a:pt x="7889" y="7971"/>
                  </a:lnTo>
                  <a:lnTo>
                    <a:pt x="7875" y="8178"/>
                  </a:lnTo>
                  <a:lnTo>
                    <a:pt x="7861" y="8275"/>
                  </a:lnTo>
                  <a:lnTo>
                    <a:pt x="7848" y="8357"/>
                  </a:lnTo>
                  <a:lnTo>
                    <a:pt x="6110" y="7944"/>
                  </a:lnTo>
                  <a:lnTo>
                    <a:pt x="6496" y="7268"/>
                  </a:lnTo>
                  <a:lnTo>
                    <a:pt x="6510" y="7240"/>
                  </a:lnTo>
                  <a:lnTo>
                    <a:pt x="6537" y="7213"/>
                  </a:lnTo>
                  <a:lnTo>
                    <a:pt x="6606" y="7199"/>
                  </a:lnTo>
                  <a:close/>
                  <a:moveTo>
                    <a:pt x="4276" y="6758"/>
                  </a:moveTo>
                  <a:lnTo>
                    <a:pt x="5558" y="7819"/>
                  </a:lnTo>
                  <a:lnTo>
                    <a:pt x="5655" y="7888"/>
                  </a:lnTo>
                  <a:lnTo>
                    <a:pt x="5738" y="7944"/>
                  </a:lnTo>
                  <a:lnTo>
                    <a:pt x="5765" y="7985"/>
                  </a:lnTo>
                  <a:lnTo>
                    <a:pt x="5793" y="8026"/>
                  </a:lnTo>
                  <a:lnTo>
                    <a:pt x="5779" y="8068"/>
                  </a:lnTo>
                  <a:lnTo>
                    <a:pt x="5765" y="8123"/>
                  </a:lnTo>
                  <a:lnTo>
                    <a:pt x="5296" y="8923"/>
                  </a:lnTo>
                  <a:lnTo>
                    <a:pt x="3338" y="7295"/>
                  </a:lnTo>
                  <a:lnTo>
                    <a:pt x="4276" y="6758"/>
                  </a:lnTo>
                  <a:close/>
                  <a:moveTo>
                    <a:pt x="9572" y="7447"/>
                  </a:moveTo>
                  <a:lnTo>
                    <a:pt x="10123" y="8399"/>
                  </a:lnTo>
                  <a:lnTo>
                    <a:pt x="8096" y="9006"/>
                  </a:lnTo>
                  <a:lnTo>
                    <a:pt x="8096" y="8440"/>
                  </a:lnTo>
                  <a:lnTo>
                    <a:pt x="9572" y="7447"/>
                  </a:lnTo>
                  <a:close/>
                  <a:moveTo>
                    <a:pt x="6000" y="8123"/>
                  </a:moveTo>
                  <a:lnTo>
                    <a:pt x="7241" y="8426"/>
                  </a:lnTo>
                  <a:lnTo>
                    <a:pt x="7572" y="8495"/>
                  </a:lnTo>
                  <a:lnTo>
                    <a:pt x="7682" y="8523"/>
                  </a:lnTo>
                  <a:lnTo>
                    <a:pt x="7765" y="8564"/>
                  </a:lnTo>
                  <a:lnTo>
                    <a:pt x="7792" y="8592"/>
                  </a:lnTo>
                  <a:lnTo>
                    <a:pt x="7820" y="8619"/>
                  </a:lnTo>
                  <a:lnTo>
                    <a:pt x="7848" y="8716"/>
                  </a:lnTo>
                  <a:lnTo>
                    <a:pt x="7861" y="8854"/>
                  </a:lnTo>
                  <a:lnTo>
                    <a:pt x="7875" y="9033"/>
                  </a:lnTo>
                  <a:lnTo>
                    <a:pt x="5503" y="8978"/>
                  </a:lnTo>
                  <a:lnTo>
                    <a:pt x="6000" y="8123"/>
                  </a:lnTo>
                  <a:close/>
                  <a:moveTo>
                    <a:pt x="3172" y="7420"/>
                  </a:moveTo>
                  <a:lnTo>
                    <a:pt x="3186" y="7433"/>
                  </a:lnTo>
                  <a:lnTo>
                    <a:pt x="3986" y="8095"/>
                  </a:lnTo>
                  <a:lnTo>
                    <a:pt x="4993" y="8923"/>
                  </a:lnTo>
                  <a:lnTo>
                    <a:pt x="5076" y="8992"/>
                  </a:lnTo>
                  <a:lnTo>
                    <a:pt x="5131" y="9061"/>
                  </a:lnTo>
                  <a:lnTo>
                    <a:pt x="5158" y="9102"/>
                  </a:lnTo>
                  <a:lnTo>
                    <a:pt x="5158" y="9157"/>
                  </a:lnTo>
                  <a:lnTo>
                    <a:pt x="5145" y="9212"/>
                  </a:lnTo>
                  <a:lnTo>
                    <a:pt x="5103" y="9268"/>
                  </a:lnTo>
                  <a:lnTo>
                    <a:pt x="4993" y="9461"/>
                  </a:lnTo>
                  <a:lnTo>
                    <a:pt x="4717" y="9212"/>
                  </a:lnTo>
                  <a:lnTo>
                    <a:pt x="4441" y="8978"/>
                  </a:lnTo>
                  <a:lnTo>
                    <a:pt x="4138" y="8757"/>
                  </a:lnTo>
                  <a:lnTo>
                    <a:pt x="3834" y="8537"/>
                  </a:lnTo>
                  <a:lnTo>
                    <a:pt x="3228" y="8123"/>
                  </a:lnTo>
                  <a:lnTo>
                    <a:pt x="2635" y="7695"/>
                  </a:lnTo>
                  <a:lnTo>
                    <a:pt x="2910" y="7516"/>
                  </a:lnTo>
                  <a:lnTo>
                    <a:pt x="2993" y="7461"/>
                  </a:lnTo>
                  <a:lnTo>
                    <a:pt x="3076" y="7433"/>
                  </a:lnTo>
                  <a:lnTo>
                    <a:pt x="3145" y="7420"/>
                  </a:lnTo>
                  <a:close/>
                  <a:moveTo>
                    <a:pt x="10220" y="8592"/>
                  </a:moveTo>
                  <a:lnTo>
                    <a:pt x="10233" y="8619"/>
                  </a:lnTo>
                  <a:lnTo>
                    <a:pt x="10302" y="8702"/>
                  </a:lnTo>
                  <a:lnTo>
                    <a:pt x="10454" y="8964"/>
                  </a:lnTo>
                  <a:lnTo>
                    <a:pt x="10702" y="9433"/>
                  </a:lnTo>
                  <a:lnTo>
                    <a:pt x="8068" y="10123"/>
                  </a:lnTo>
                  <a:lnTo>
                    <a:pt x="8054" y="9930"/>
                  </a:lnTo>
                  <a:lnTo>
                    <a:pt x="8041" y="9654"/>
                  </a:lnTo>
                  <a:lnTo>
                    <a:pt x="8027" y="9516"/>
                  </a:lnTo>
                  <a:lnTo>
                    <a:pt x="8027" y="9392"/>
                  </a:lnTo>
                  <a:lnTo>
                    <a:pt x="8041" y="9281"/>
                  </a:lnTo>
                  <a:lnTo>
                    <a:pt x="8054" y="9240"/>
                  </a:lnTo>
                  <a:lnTo>
                    <a:pt x="8068" y="9212"/>
                  </a:lnTo>
                  <a:lnTo>
                    <a:pt x="8110" y="9185"/>
                  </a:lnTo>
                  <a:lnTo>
                    <a:pt x="8151" y="9157"/>
                  </a:lnTo>
                  <a:lnTo>
                    <a:pt x="8261" y="9116"/>
                  </a:lnTo>
                  <a:lnTo>
                    <a:pt x="8399" y="9074"/>
                  </a:lnTo>
                  <a:lnTo>
                    <a:pt x="8551" y="9033"/>
                  </a:lnTo>
                  <a:lnTo>
                    <a:pt x="8854" y="8978"/>
                  </a:lnTo>
                  <a:lnTo>
                    <a:pt x="9061" y="8923"/>
                  </a:lnTo>
                  <a:lnTo>
                    <a:pt x="10206" y="8592"/>
                  </a:lnTo>
                  <a:close/>
                  <a:moveTo>
                    <a:pt x="5696" y="9185"/>
                  </a:moveTo>
                  <a:lnTo>
                    <a:pt x="7034" y="9226"/>
                  </a:lnTo>
                  <a:lnTo>
                    <a:pt x="7199" y="9212"/>
                  </a:lnTo>
                  <a:lnTo>
                    <a:pt x="7461" y="9199"/>
                  </a:lnTo>
                  <a:lnTo>
                    <a:pt x="7710" y="9199"/>
                  </a:lnTo>
                  <a:lnTo>
                    <a:pt x="7806" y="9212"/>
                  </a:lnTo>
                  <a:lnTo>
                    <a:pt x="7875" y="9240"/>
                  </a:lnTo>
                  <a:lnTo>
                    <a:pt x="7889" y="9268"/>
                  </a:lnTo>
                  <a:lnTo>
                    <a:pt x="7903" y="9295"/>
                  </a:lnTo>
                  <a:lnTo>
                    <a:pt x="7903" y="9392"/>
                  </a:lnTo>
                  <a:lnTo>
                    <a:pt x="7917" y="9516"/>
                  </a:lnTo>
                  <a:lnTo>
                    <a:pt x="7903" y="9667"/>
                  </a:lnTo>
                  <a:lnTo>
                    <a:pt x="7875" y="10136"/>
                  </a:lnTo>
                  <a:lnTo>
                    <a:pt x="6524" y="9847"/>
                  </a:lnTo>
                  <a:lnTo>
                    <a:pt x="5848" y="9695"/>
                  </a:lnTo>
                  <a:lnTo>
                    <a:pt x="5186" y="9543"/>
                  </a:lnTo>
                  <a:lnTo>
                    <a:pt x="5296" y="9350"/>
                  </a:lnTo>
                  <a:lnTo>
                    <a:pt x="5338" y="9281"/>
                  </a:lnTo>
                  <a:lnTo>
                    <a:pt x="5379" y="9240"/>
                  </a:lnTo>
                  <a:lnTo>
                    <a:pt x="5420" y="9212"/>
                  </a:lnTo>
                  <a:lnTo>
                    <a:pt x="5489" y="9199"/>
                  </a:lnTo>
                  <a:lnTo>
                    <a:pt x="5572" y="9185"/>
                  </a:lnTo>
                  <a:close/>
                  <a:moveTo>
                    <a:pt x="4841" y="0"/>
                  </a:moveTo>
                  <a:lnTo>
                    <a:pt x="4648" y="97"/>
                  </a:lnTo>
                  <a:lnTo>
                    <a:pt x="4400" y="234"/>
                  </a:lnTo>
                  <a:lnTo>
                    <a:pt x="2607" y="1269"/>
                  </a:lnTo>
                  <a:lnTo>
                    <a:pt x="2566" y="1283"/>
                  </a:lnTo>
                  <a:lnTo>
                    <a:pt x="2511" y="1269"/>
                  </a:lnTo>
                  <a:lnTo>
                    <a:pt x="2345" y="1200"/>
                  </a:lnTo>
                  <a:lnTo>
                    <a:pt x="2138" y="1076"/>
                  </a:lnTo>
                  <a:lnTo>
                    <a:pt x="1904" y="938"/>
                  </a:lnTo>
                  <a:lnTo>
                    <a:pt x="1449" y="634"/>
                  </a:lnTo>
                  <a:lnTo>
                    <a:pt x="1159" y="441"/>
                  </a:lnTo>
                  <a:lnTo>
                    <a:pt x="1118" y="510"/>
                  </a:lnTo>
                  <a:lnTo>
                    <a:pt x="1118" y="565"/>
                  </a:lnTo>
                  <a:lnTo>
                    <a:pt x="1131" y="621"/>
                  </a:lnTo>
                  <a:lnTo>
                    <a:pt x="1173" y="690"/>
                  </a:lnTo>
                  <a:lnTo>
                    <a:pt x="1242" y="745"/>
                  </a:lnTo>
                  <a:lnTo>
                    <a:pt x="1324" y="814"/>
                  </a:lnTo>
                  <a:lnTo>
                    <a:pt x="1504" y="938"/>
                  </a:lnTo>
                  <a:lnTo>
                    <a:pt x="1724" y="1048"/>
                  </a:lnTo>
                  <a:lnTo>
                    <a:pt x="1931" y="1158"/>
                  </a:lnTo>
                  <a:lnTo>
                    <a:pt x="2248" y="1310"/>
                  </a:lnTo>
                  <a:lnTo>
                    <a:pt x="2317" y="1365"/>
                  </a:lnTo>
                  <a:lnTo>
                    <a:pt x="2359" y="1407"/>
                  </a:lnTo>
                  <a:lnTo>
                    <a:pt x="2386" y="1462"/>
                  </a:lnTo>
                  <a:lnTo>
                    <a:pt x="2414" y="1517"/>
                  </a:lnTo>
                  <a:lnTo>
                    <a:pt x="2414" y="1572"/>
                  </a:lnTo>
                  <a:lnTo>
                    <a:pt x="2414" y="1641"/>
                  </a:lnTo>
                  <a:lnTo>
                    <a:pt x="2373" y="1779"/>
                  </a:lnTo>
                  <a:lnTo>
                    <a:pt x="2304" y="1917"/>
                  </a:lnTo>
                  <a:lnTo>
                    <a:pt x="2235" y="2055"/>
                  </a:lnTo>
                  <a:lnTo>
                    <a:pt x="2152" y="2207"/>
                  </a:lnTo>
                  <a:lnTo>
                    <a:pt x="2083" y="2344"/>
                  </a:lnTo>
                  <a:lnTo>
                    <a:pt x="1256" y="4261"/>
                  </a:lnTo>
                  <a:lnTo>
                    <a:pt x="1214" y="4330"/>
                  </a:lnTo>
                  <a:lnTo>
                    <a:pt x="1159" y="4372"/>
                  </a:lnTo>
                  <a:lnTo>
                    <a:pt x="1090" y="4399"/>
                  </a:lnTo>
                  <a:lnTo>
                    <a:pt x="1021" y="4427"/>
                  </a:lnTo>
                  <a:lnTo>
                    <a:pt x="938" y="4427"/>
                  </a:lnTo>
                  <a:lnTo>
                    <a:pt x="842" y="4413"/>
                  </a:lnTo>
                  <a:lnTo>
                    <a:pt x="663" y="4386"/>
                  </a:lnTo>
                  <a:lnTo>
                    <a:pt x="469" y="4344"/>
                  </a:lnTo>
                  <a:lnTo>
                    <a:pt x="290" y="4317"/>
                  </a:lnTo>
                  <a:lnTo>
                    <a:pt x="221" y="4317"/>
                  </a:lnTo>
                  <a:lnTo>
                    <a:pt x="152" y="4330"/>
                  </a:lnTo>
                  <a:lnTo>
                    <a:pt x="83" y="4358"/>
                  </a:lnTo>
                  <a:lnTo>
                    <a:pt x="42" y="4399"/>
                  </a:lnTo>
                  <a:lnTo>
                    <a:pt x="1" y="4454"/>
                  </a:lnTo>
                  <a:lnTo>
                    <a:pt x="1" y="4482"/>
                  </a:lnTo>
                  <a:lnTo>
                    <a:pt x="14" y="4510"/>
                  </a:lnTo>
                  <a:lnTo>
                    <a:pt x="42" y="4551"/>
                  </a:lnTo>
                  <a:lnTo>
                    <a:pt x="97" y="4579"/>
                  </a:lnTo>
                  <a:lnTo>
                    <a:pt x="180" y="4592"/>
                  </a:lnTo>
                  <a:lnTo>
                    <a:pt x="276" y="4606"/>
                  </a:lnTo>
                  <a:lnTo>
                    <a:pt x="511" y="4606"/>
                  </a:lnTo>
                  <a:lnTo>
                    <a:pt x="980" y="4592"/>
                  </a:lnTo>
                  <a:lnTo>
                    <a:pt x="1145" y="4592"/>
                  </a:lnTo>
                  <a:lnTo>
                    <a:pt x="1187" y="4606"/>
                  </a:lnTo>
                  <a:lnTo>
                    <a:pt x="1214" y="4606"/>
                  </a:lnTo>
                  <a:lnTo>
                    <a:pt x="1821" y="6275"/>
                  </a:lnTo>
                  <a:lnTo>
                    <a:pt x="2097" y="6992"/>
                  </a:lnTo>
                  <a:lnTo>
                    <a:pt x="2262" y="7447"/>
                  </a:lnTo>
                  <a:lnTo>
                    <a:pt x="2304" y="7585"/>
                  </a:lnTo>
                  <a:lnTo>
                    <a:pt x="2304" y="7640"/>
                  </a:lnTo>
                  <a:lnTo>
                    <a:pt x="2304" y="7654"/>
                  </a:lnTo>
                  <a:lnTo>
                    <a:pt x="1973" y="7819"/>
                  </a:lnTo>
                  <a:lnTo>
                    <a:pt x="1752" y="7930"/>
                  </a:lnTo>
                  <a:lnTo>
                    <a:pt x="1531" y="8054"/>
                  </a:lnTo>
                  <a:lnTo>
                    <a:pt x="1338" y="8178"/>
                  </a:lnTo>
                  <a:lnTo>
                    <a:pt x="1256" y="8247"/>
                  </a:lnTo>
                  <a:lnTo>
                    <a:pt x="1187" y="8302"/>
                  </a:lnTo>
                  <a:lnTo>
                    <a:pt x="1145" y="8371"/>
                  </a:lnTo>
                  <a:lnTo>
                    <a:pt x="1118" y="8440"/>
                  </a:lnTo>
                  <a:lnTo>
                    <a:pt x="1118" y="8495"/>
                  </a:lnTo>
                  <a:lnTo>
                    <a:pt x="1159" y="8550"/>
                  </a:lnTo>
                  <a:lnTo>
                    <a:pt x="2373" y="7861"/>
                  </a:lnTo>
                  <a:lnTo>
                    <a:pt x="2400" y="7847"/>
                  </a:lnTo>
                  <a:lnTo>
                    <a:pt x="2428" y="7847"/>
                  </a:lnTo>
                  <a:lnTo>
                    <a:pt x="2511" y="7861"/>
                  </a:lnTo>
                  <a:lnTo>
                    <a:pt x="2607" y="7902"/>
                  </a:lnTo>
                  <a:lnTo>
                    <a:pt x="2731" y="7971"/>
                  </a:lnTo>
                  <a:lnTo>
                    <a:pt x="3007" y="8150"/>
                  </a:lnTo>
                  <a:lnTo>
                    <a:pt x="3297" y="8371"/>
                  </a:lnTo>
                  <a:lnTo>
                    <a:pt x="3876" y="8826"/>
                  </a:lnTo>
                  <a:lnTo>
                    <a:pt x="4248" y="9143"/>
                  </a:lnTo>
                  <a:lnTo>
                    <a:pt x="4414" y="9240"/>
                  </a:lnTo>
                  <a:lnTo>
                    <a:pt x="4552" y="9336"/>
                  </a:lnTo>
                  <a:lnTo>
                    <a:pt x="4662" y="9419"/>
                  </a:lnTo>
                  <a:lnTo>
                    <a:pt x="4745" y="9488"/>
                  </a:lnTo>
                  <a:lnTo>
                    <a:pt x="4772" y="9530"/>
                  </a:lnTo>
                  <a:lnTo>
                    <a:pt x="4800" y="9571"/>
                  </a:lnTo>
                  <a:lnTo>
                    <a:pt x="4814" y="9626"/>
                  </a:lnTo>
                  <a:lnTo>
                    <a:pt x="4814" y="9667"/>
                  </a:lnTo>
                  <a:lnTo>
                    <a:pt x="4800" y="9736"/>
                  </a:lnTo>
                  <a:lnTo>
                    <a:pt x="4786" y="9792"/>
                  </a:lnTo>
                  <a:lnTo>
                    <a:pt x="4703" y="9957"/>
                  </a:lnTo>
                  <a:lnTo>
                    <a:pt x="3917" y="11322"/>
                  </a:lnTo>
                  <a:lnTo>
                    <a:pt x="3945" y="11336"/>
                  </a:lnTo>
                  <a:lnTo>
                    <a:pt x="3972" y="11350"/>
                  </a:lnTo>
                  <a:lnTo>
                    <a:pt x="4041" y="11350"/>
                  </a:lnTo>
                  <a:lnTo>
                    <a:pt x="4110" y="11322"/>
                  </a:lnTo>
                  <a:lnTo>
                    <a:pt x="4179" y="11267"/>
                  </a:lnTo>
                  <a:lnTo>
                    <a:pt x="4248" y="11184"/>
                  </a:lnTo>
                  <a:lnTo>
                    <a:pt x="4317" y="11088"/>
                  </a:lnTo>
                  <a:lnTo>
                    <a:pt x="4469" y="10867"/>
                  </a:lnTo>
                  <a:lnTo>
                    <a:pt x="4607" y="10605"/>
                  </a:lnTo>
                  <a:lnTo>
                    <a:pt x="4731" y="10357"/>
                  </a:lnTo>
                  <a:lnTo>
                    <a:pt x="4910" y="10012"/>
                  </a:lnTo>
                  <a:lnTo>
                    <a:pt x="4993" y="9861"/>
                  </a:lnTo>
                  <a:lnTo>
                    <a:pt x="5020" y="9819"/>
                  </a:lnTo>
                  <a:lnTo>
                    <a:pt x="5048" y="9778"/>
                  </a:lnTo>
                  <a:lnTo>
                    <a:pt x="5089" y="9750"/>
                  </a:lnTo>
                  <a:lnTo>
                    <a:pt x="5200" y="9750"/>
                  </a:lnTo>
                  <a:lnTo>
                    <a:pt x="5283" y="9778"/>
                  </a:lnTo>
                  <a:lnTo>
                    <a:pt x="5820" y="9902"/>
                  </a:lnTo>
                  <a:lnTo>
                    <a:pt x="6358" y="10026"/>
                  </a:lnTo>
                  <a:lnTo>
                    <a:pt x="6689" y="10081"/>
                  </a:lnTo>
                  <a:lnTo>
                    <a:pt x="7199" y="10178"/>
                  </a:lnTo>
                  <a:lnTo>
                    <a:pt x="7461" y="10233"/>
                  </a:lnTo>
                  <a:lnTo>
                    <a:pt x="7668" y="10288"/>
                  </a:lnTo>
                  <a:lnTo>
                    <a:pt x="7820" y="10343"/>
                  </a:lnTo>
                  <a:lnTo>
                    <a:pt x="7861" y="10371"/>
                  </a:lnTo>
                  <a:lnTo>
                    <a:pt x="7875" y="10398"/>
                  </a:lnTo>
                  <a:lnTo>
                    <a:pt x="7875" y="12371"/>
                  </a:lnTo>
                  <a:lnTo>
                    <a:pt x="7889" y="12426"/>
                  </a:lnTo>
                  <a:lnTo>
                    <a:pt x="7917" y="12453"/>
                  </a:lnTo>
                  <a:lnTo>
                    <a:pt x="7944" y="12453"/>
                  </a:lnTo>
                  <a:lnTo>
                    <a:pt x="7986" y="12426"/>
                  </a:lnTo>
                  <a:lnTo>
                    <a:pt x="8027" y="12398"/>
                  </a:lnTo>
                  <a:lnTo>
                    <a:pt x="8068" y="12343"/>
                  </a:lnTo>
                  <a:lnTo>
                    <a:pt x="8082" y="12288"/>
                  </a:lnTo>
                  <a:lnTo>
                    <a:pt x="8096" y="12219"/>
                  </a:lnTo>
                  <a:lnTo>
                    <a:pt x="8096" y="11074"/>
                  </a:lnTo>
                  <a:lnTo>
                    <a:pt x="8082" y="10922"/>
                  </a:lnTo>
                  <a:lnTo>
                    <a:pt x="8054" y="10702"/>
                  </a:lnTo>
                  <a:lnTo>
                    <a:pt x="8054" y="10481"/>
                  </a:lnTo>
                  <a:lnTo>
                    <a:pt x="8068" y="10398"/>
                  </a:lnTo>
                  <a:lnTo>
                    <a:pt x="8082" y="10343"/>
                  </a:lnTo>
                  <a:lnTo>
                    <a:pt x="8123" y="10302"/>
                  </a:lnTo>
                  <a:lnTo>
                    <a:pt x="8192" y="10274"/>
                  </a:lnTo>
                  <a:lnTo>
                    <a:pt x="8372" y="10233"/>
                  </a:lnTo>
                  <a:lnTo>
                    <a:pt x="8703" y="10178"/>
                  </a:lnTo>
                  <a:lnTo>
                    <a:pt x="9902" y="9847"/>
                  </a:lnTo>
                  <a:lnTo>
                    <a:pt x="10123" y="9792"/>
                  </a:lnTo>
                  <a:lnTo>
                    <a:pt x="10302" y="9723"/>
                  </a:lnTo>
                  <a:lnTo>
                    <a:pt x="10454" y="9681"/>
                  </a:lnTo>
                  <a:lnTo>
                    <a:pt x="10578" y="9654"/>
                  </a:lnTo>
                  <a:lnTo>
                    <a:pt x="10647" y="9654"/>
                  </a:lnTo>
                  <a:lnTo>
                    <a:pt x="10702" y="9667"/>
                  </a:lnTo>
                  <a:lnTo>
                    <a:pt x="10758" y="9681"/>
                  </a:lnTo>
                  <a:lnTo>
                    <a:pt x="10813" y="9723"/>
                  </a:lnTo>
                  <a:lnTo>
                    <a:pt x="10868" y="9764"/>
                  </a:lnTo>
                  <a:lnTo>
                    <a:pt x="10909" y="9833"/>
                  </a:lnTo>
                  <a:lnTo>
                    <a:pt x="11033" y="9998"/>
                  </a:lnTo>
                  <a:lnTo>
                    <a:pt x="11213" y="10357"/>
                  </a:lnTo>
                  <a:lnTo>
                    <a:pt x="11337" y="10605"/>
                  </a:lnTo>
                  <a:lnTo>
                    <a:pt x="11475" y="10853"/>
                  </a:lnTo>
                  <a:lnTo>
                    <a:pt x="11626" y="11088"/>
                  </a:lnTo>
                  <a:lnTo>
                    <a:pt x="11695" y="11184"/>
                  </a:lnTo>
                  <a:lnTo>
                    <a:pt x="11764" y="11267"/>
                  </a:lnTo>
                  <a:lnTo>
                    <a:pt x="11847" y="11322"/>
                  </a:lnTo>
                  <a:lnTo>
                    <a:pt x="11902" y="11350"/>
                  </a:lnTo>
                  <a:lnTo>
                    <a:pt x="11971" y="11350"/>
                  </a:lnTo>
                  <a:lnTo>
                    <a:pt x="11999" y="11336"/>
                  </a:lnTo>
                  <a:lnTo>
                    <a:pt x="12026" y="11322"/>
                  </a:lnTo>
                  <a:lnTo>
                    <a:pt x="11089" y="9709"/>
                  </a:lnTo>
                  <a:lnTo>
                    <a:pt x="11061" y="9626"/>
                  </a:lnTo>
                  <a:lnTo>
                    <a:pt x="11061" y="9557"/>
                  </a:lnTo>
                  <a:lnTo>
                    <a:pt x="11061" y="9488"/>
                  </a:lnTo>
                  <a:lnTo>
                    <a:pt x="11089" y="9433"/>
                  </a:lnTo>
                  <a:lnTo>
                    <a:pt x="11130" y="9364"/>
                  </a:lnTo>
                  <a:lnTo>
                    <a:pt x="11185" y="9295"/>
                  </a:lnTo>
                  <a:lnTo>
                    <a:pt x="11323" y="9171"/>
                  </a:lnTo>
                  <a:lnTo>
                    <a:pt x="11475" y="9047"/>
                  </a:lnTo>
                  <a:lnTo>
                    <a:pt x="11640" y="8937"/>
                  </a:lnTo>
                  <a:lnTo>
                    <a:pt x="11792" y="8826"/>
                  </a:lnTo>
                  <a:lnTo>
                    <a:pt x="11916" y="8743"/>
                  </a:lnTo>
                  <a:lnTo>
                    <a:pt x="12178" y="8495"/>
                  </a:lnTo>
                  <a:lnTo>
                    <a:pt x="12178" y="8261"/>
                  </a:lnTo>
                  <a:lnTo>
                    <a:pt x="10882" y="9336"/>
                  </a:lnTo>
                  <a:lnTo>
                    <a:pt x="10606" y="8881"/>
                  </a:lnTo>
                  <a:lnTo>
                    <a:pt x="10454" y="8619"/>
                  </a:lnTo>
                  <a:lnTo>
                    <a:pt x="10413" y="8523"/>
                  </a:lnTo>
                  <a:lnTo>
                    <a:pt x="10399" y="8481"/>
                  </a:lnTo>
                  <a:lnTo>
                    <a:pt x="12178" y="7102"/>
                  </a:lnTo>
                  <a:lnTo>
                    <a:pt x="12178" y="6675"/>
                  </a:lnTo>
                  <a:lnTo>
                    <a:pt x="12150" y="6785"/>
                  </a:lnTo>
                  <a:lnTo>
                    <a:pt x="11557" y="6454"/>
                  </a:lnTo>
                  <a:lnTo>
                    <a:pt x="11847" y="4951"/>
                  </a:lnTo>
                  <a:lnTo>
                    <a:pt x="11875" y="4854"/>
                  </a:lnTo>
                  <a:lnTo>
                    <a:pt x="11902" y="4772"/>
                  </a:lnTo>
                  <a:lnTo>
                    <a:pt x="11930" y="4717"/>
                  </a:lnTo>
                  <a:lnTo>
                    <a:pt x="11971" y="4661"/>
                  </a:lnTo>
                  <a:lnTo>
                    <a:pt x="12013" y="4620"/>
                  </a:lnTo>
                  <a:lnTo>
                    <a:pt x="12068" y="4606"/>
                  </a:lnTo>
                  <a:lnTo>
                    <a:pt x="12123" y="4579"/>
                  </a:lnTo>
                  <a:lnTo>
                    <a:pt x="12178" y="4579"/>
                  </a:lnTo>
                  <a:lnTo>
                    <a:pt x="12178" y="4413"/>
                  </a:lnTo>
                  <a:lnTo>
                    <a:pt x="11916" y="4413"/>
                  </a:lnTo>
                  <a:lnTo>
                    <a:pt x="11709" y="3696"/>
                  </a:lnTo>
                  <a:lnTo>
                    <a:pt x="11516" y="3006"/>
                  </a:lnTo>
                  <a:lnTo>
                    <a:pt x="11475" y="2827"/>
                  </a:lnTo>
                  <a:lnTo>
                    <a:pt x="11475" y="2758"/>
                  </a:lnTo>
                  <a:lnTo>
                    <a:pt x="11475" y="2689"/>
                  </a:lnTo>
                  <a:lnTo>
                    <a:pt x="11502" y="2648"/>
                  </a:lnTo>
                  <a:lnTo>
                    <a:pt x="11516" y="2593"/>
                  </a:lnTo>
                  <a:lnTo>
                    <a:pt x="11557" y="2551"/>
                  </a:lnTo>
                  <a:lnTo>
                    <a:pt x="11599" y="2510"/>
                  </a:lnTo>
                  <a:lnTo>
                    <a:pt x="11695" y="2441"/>
                  </a:lnTo>
                  <a:lnTo>
                    <a:pt x="11833" y="2386"/>
                  </a:lnTo>
                  <a:lnTo>
                    <a:pt x="11985" y="2303"/>
                  </a:lnTo>
                  <a:lnTo>
                    <a:pt x="12150" y="2220"/>
                  </a:lnTo>
                  <a:lnTo>
                    <a:pt x="12178" y="2303"/>
                  </a:lnTo>
                  <a:lnTo>
                    <a:pt x="12178" y="1834"/>
                  </a:lnTo>
                  <a:lnTo>
                    <a:pt x="11488" y="1241"/>
                  </a:lnTo>
                  <a:lnTo>
                    <a:pt x="10647" y="483"/>
                  </a:lnTo>
                  <a:lnTo>
                    <a:pt x="10578" y="428"/>
                  </a:lnTo>
                  <a:lnTo>
                    <a:pt x="10537" y="359"/>
                  </a:lnTo>
                  <a:lnTo>
                    <a:pt x="10523" y="303"/>
                  </a:lnTo>
                  <a:lnTo>
                    <a:pt x="10537" y="248"/>
                  </a:lnTo>
                  <a:lnTo>
                    <a:pt x="10551" y="193"/>
                  </a:lnTo>
                  <a:lnTo>
                    <a:pt x="10592" y="138"/>
                  </a:lnTo>
                  <a:lnTo>
                    <a:pt x="10689" y="0"/>
                  </a:lnTo>
                  <a:lnTo>
                    <a:pt x="10468" y="0"/>
                  </a:lnTo>
                  <a:lnTo>
                    <a:pt x="10427" y="97"/>
                  </a:lnTo>
                  <a:lnTo>
                    <a:pt x="10358" y="179"/>
                  </a:lnTo>
                  <a:lnTo>
                    <a:pt x="10316" y="207"/>
                  </a:lnTo>
                  <a:lnTo>
                    <a:pt x="10275" y="234"/>
                  </a:lnTo>
                  <a:lnTo>
                    <a:pt x="10233" y="248"/>
                  </a:lnTo>
                  <a:lnTo>
                    <a:pt x="10178" y="248"/>
                  </a:lnTo>
                  <a:lnTo>
                    <a:pt x="8951" y="55"/>
                  </a:lnTo>
                  <a:lnTo>
                    <a:pt x="8689" y="28"/>
                  </a:lnTo>
                  <a:lnTo>
                    <a:pt x="8523" y="14"/>
                  </a:lnTo>
                  <a:lnTo>
                    <a:pt x="8344" y="0"/>
                  </a:lnTo>
                  <a:lnTo>
                    <a:pt x="7489" y="0"/>
                  </a:lnTo>
                  <a:lnTo>
                    <a:pt x="7172" y="55"/>
                  </a:lnTo>
                  <a:lnTo>
                    <a:pt x="5931" y="372"/>
                  </a:lnTo>
                  <a:lnTo>
                    <a:pt x="5834" y="386"/>
                  </a:lnTo>
                  <a:lnTo>
                    <a:pt x="5765" y="372"/>
                  </a:lnTo>
                  <a:lnTo>
                    <a:pt x="5696" y="345"/>
                  </a:lnTo>
                  <a:lnTo>
                    <a:pt x="5641" y="303"/>
                  </a:lnTo>
                  <a:lnTo>
                    <a:pt x="5600" y="234"/>
                  </a:lnTo>
                  <a:lnTo>
                    <a:pt x="5558" y="165"/>
                  </a:lnTo>
                  <a:lnTo>
                    <a:pt x="5489" y="0"/>
                  </a:lnTo>
                  <a:lnTo>
                    <a:pt x="5255" y="0"/>
                  </a:lnTo>
                  <a:lnTo>
                    <a:pt x="5365" y="152"/>
                  </a:lnTo>
                  <a:lnTo>
                    <a:pt x="5462" y="303"/>
                  </a:lnTo>
                  <a:lnTo>
                    <a:pt x="5503" y="386"/>
                  </a:lnTo>
                  <a:lnTo>
                    <a:pt x="5517" y="455"/>
                  </a:lnTo>
                  <a:lnTo>
                    <a:pt x="5517" y="483"/>
                  </a:lnTo>
                  <a:lnTo>
                    <a:pt x="5503" y="524"/>
                  </a:lnTo>
                  <a:lnTo>
                    <a:pt x="5476" y="552"/>
                  </a:lnTo>
                  <a:lnTo>
                    <a:pt x="5448" y="579"/>
                  </a:lnTo>
                  <a:lnTo>
                    <a:pt x="4455" y="1283"/>
                  </a:lnTo>
                  <a:lnTo>
                    <a:pt x="3628" y="1862"/>
                  </a:lnTo>
                  <a:lnTo>
                    <a:pt x="3572" y="1862"/>
                  </a:lnTo>
                  <a:lnTo>
                    <a:pt x="3476" y="1820"/>
                  </a:lnTo>
                  <a:lnTo>
                    <a:pt x="3228" y="1669"/>
                  </a:lnTo>
                  <a:lnTo>
                    <a:pt x="2800" y="1393"/>
                  </a:lnTo>
                  <a:lnTo>
                    <a:pt x="5214" y="0"/>
                  </a:lnTo>
                  <a:close/>
                </a:path>
              </a:pathLst>
            </a:custGeom>
            <a:solidFill>
              <a:srgbClr val="417D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115" name="Shape 115"/>
          <p:cNvGrpSpPr/>
          <p:nvPr/>
        </p:nvGrpSpPr>
        <p:grpSpPr>
          <a:xfrm>
            <a:off x="1009650" y="1014450"/>
            <a:ext cx="7207886" cy="3196001"/>
            <a:chOff x="1009650" y="1014450"/>
            <a:chExt cx="7207886" cy="3196001"/>
          </a:xfrm>
        </p:grpSpPr>
        <p:sp>
          <p:nvSpPr>
            <p:cNvPr id="116" name="Shape 116"/>
            <p:cNvSpPr/>
            <p:nvPr/>
          </p:nvSpPr>
          <p:spPr>
            <a:xfrm flipH="1">
              <a:off x="1092836" y="1095851"/>
              <a:ext cx="7124700" cy="3114600"/>
            </a:xfrm>
            <a:prstGeom prst="corner">
              <a:avLst>
                <a:gd name="adj1" fmla="val 2580"/>
                <a:gd name="adj2" fmla="val 2665"/>
              </a:avLst>
            </a:pr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7" name="Shape 117"/>
            <p:cNvSpPr/>
            <p:nvPr/>
          </p:nvSpPr>
          <p:spPr>
            <a:xfrm>
              <a:off x="1009650" y="1014450"/>
              <a:ext cx="7124700" cy="3114600"/>
            </a:xfrm>
            <a:prstGeom prst="rect">
              <a:avLst/>
            </a:prstGeom>
            <a:solidFill>
              <a:srgbClr val="FFFFFF">
                <a:alpha val="7423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1857600" y="2161800"/>
            <a:ext cx="5428499" cy="8198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defRPr i="1"/>
            </a:lvl1pPr>
            <a:lvl2pPr lvl="1" algn="ctr" rtl="0">
              <a:spcBef>
                <a:spcPts val="0"/>
              </a:spcBef>
              <a:defRPr i="1"/>
            </a:lvl2pPr>
            <a:lvl3pPr lvl="2" algn="ctr" rtl="0">
              <a:spcBef>
                <a:spcPts val="0"/>
              </a:spcBef>
              <a:defRPr i="1"/>
            </a:lvl3pPr>
            <a:lvl4pPr lvl="3" algn="ctr" rtl="0">
              <a:spcBef>
                <a:spcPts val="0"/>
              </a:spcBef>
              <a:defRPr i="1"/>
            </a:lvl4pPr>
            <a:lvl5pPr lvl="4" algn="ctr" rtl="0">
              <a:spcBef>
                <a:spcPts val="0"/>
              </a:spcBef>
              <a:defRPr i="1"/>
            </a:lvl5pPr>
            <a:lvl6pPr lvl="5" algn="ctr" rtl="0">
              <a:spcBef>
                <a:spcPts val="0"/>
              </a:spcBef>
              <a:defRPr i="1"/>
            </a:lvl6pPr>
            <a:lvl7pPr lvl="6" algn="ctr" rtl="0">
              <a:spcBef>
                <a:spcPts val="0"/>
              </a:spcBef>
              <a:defRPr i="1"/>
            </a:lvl7pPr>
            <a:lvl8pPr lvl="7" algn="ctr" rtl="0">
              <a:spcBef>
                <a:spcPts val="0"/>
              </a:spcBef>
              <a:defRPr i="1"/>
            </a:lvl8pPr>
            <a:lvl9pPr lvl="8" algn="ctr">
              <a:spcBef>
                <a:spcPts val="0"/>
              </a:spcBef>
              <a:defRPr i="1"/>
            </a:lvl9pPr>
          </a:lstStyle>
          <a:p>
            <a:endParaRPr/>
          </a:p>
        </p:txBody>
      </p:sp>
      <p:grpSp>
        <p:nvGrpSpPr>
          <p:cNvPr id="119" name="Shape 119"/>
          <p:cNvGrpSpPr/>
          <p:nvPr/>
        </p:nvGrpSpPr>
        <p:grpSpPr>
          <a:xfrm>
            <a:off x="3938518" y="27840"/>
            <a:ext cx="1298515" cy="1481790"/>
            <a:chOff x="5675225" y="2364450"/>
            <a:chExt cx="190675" cy="217600"/>
          </a:xfrm>
        </p:grpSpPr>
        <p:sp>
          <p:nvSpPr>
            <p:cNvPr id="120" name="Shape 120"/>
            <p:cNvSpPr/>
            <p:nvPr/>
          </p:nvSpPr>
          <p:spPr>
            <a:xfrm>
              <a:off x="5675225" y="2364450"/>
              <a:ext cx="190675" cy="217600"/>
            </a:xfrm>
            <a:custGeom>
              <a:avLst/>
              <a:gdLst/>
              <a:ahLst/>
              <a:cxnLst/>
              <a:rect l="0" t="0" r="0" b="0"/>
              <a:pathLst>
                <a:path w="7627" h="8704" extrusionOk="0">
                  <a:moveTo>
                    <a:pt x="5103" y="5848"/>
                  </a:moveTo>
                  <a:lnTo>
                    <a:pt x="5158" y="5862"/>
                  </a:lnTo>
                  <a:lnTo>
                    <a:pt x="5200" y="5890"/>
                  </a:lnTo>
                  <a:lnTo>
                    <a:pt x="5241" y="5917"/>
                  </a:lnTo>
                  <a:lnTo>
                    <a:pt x="5282" y="5959"/>
                  </a:lnTo>
                  <a:lnTo>
                    <a:pt x="5310" y="6000"/>
                  </a:lnTo>
                  <a:lnTo>
                    <a:pt x="5324" y="6055"/>
                  </a:lnTo>
                  <a:lnTo>
                    <a:pt x="5338" y="6110"/>
                  </a:lnTo>
                  <a:lnTo>
                    <a:pt x="5338" y="6179"/>
                  </a:lnTo>
                  <a:lnTo>
                    <a:pt x="5324" y="6221"/>
                  </a:lnTo>
                  <a:lnTo>
                    <a:pt x="5296" y="6276"/>
                  </a:lnTo>
                  <a:lnTo>
                    <a:pt x="5255" y="6317"/>
                  </a:lnTo>
                  <a:lnTo>
                    <a:pt x="5227" y="6359"/>
                  </a:lnTo>
                  <a:lnTo>
                    <a:pt x="5172" y="6386"/>
                  </a:lnTo>
                  <a:lnTo>
                    <a:pt x="5117" y="6400"/>
                  </a:lnTo>
                  <a:lnTo>
                    <a:pt x="5062" y="6414"/>
                  </a:lnTo>
                  <a:lnTo>
                    <a:pt x="5007" y="6400"/>
                  </a:lnTo>
                  <a:lnTo>
                    <a:pt x="4951" y="6386"/>
                  </a:lnTo>
                  <a:lnTo>
                    <a:pt x="4896" y="6372"/>
                  </a:lnTo>
                  <a:lnTo>
                    <a:pt x="4855" y="6331"/>
                  </a:lnTo>
                  <a:lnTo>
                    <a:pt x="4827" y="6290"/>
                  </a:lnTo>
                  <a:lnTo>
                    <a:pt x="4800" y="6248"/>
                  </a:lnTo>
                  <a:lnTo>
                    <a:pt x="4772" y="6193"/>
                  </a:lnTo>
                  <a:lnTo>
                    <a:pt x="4772" y="6138"/>
                  </a:lnTo>
                  <a:lnTo>
                    <a:pt x="4772" y="6083"/>
                  </a:lnTo>
                  <a:lnTo>
                    <a:pt x="4786" y="6028"/>
                  </a:lnTo>
                  <a:lnTo>
                    <a:pt x="4814" y="5972"/>
                  </a:lnTo>
                  <a:lnTo>
                    <a:pt x="4841" y="5931"/>
                  </a:lnTo>
                  <a:lnTo>
                    <a:pt x="4882" y="5890"/>
                  </a:lnTo>
                  <a:lnTo>
                    <a:pt x="4938" y="5862"/>
                  </a:lnTo>
                  <a:lnTo>
                    <a:pt x="4993" y="5848"/>
                  </a:lnTo>
                  <a:close/>
                  <a:moveTo>
                    <a:pt x="2676" y="5917"/>
                  </a:moveTo>
                  <a:lnTo>
                    <a:pt x="2731" y="5931"/>
                  </a:lnTo>
                  <a:lnTo>
                    <a:pt x="2786" y="5945"/>
                  </a:lnTo>
                  <a:lnTo>
                    <a:pt x="2841" y="5972"/>
                  </a:lnTo>
                  <a:lnTo>
                    <a:pt x="2883" y="6000"/>
                  </a:lnTo>
                  <a:lnTo>
                    <a:pt x="2910" y="6041"/>
                  </a:lnTo>
                  <a:lnTo>
                    <a:pt x="2938" y="6083"/>
                  </a:lnTo>
                  <a:lnTo>
                    <a:pt x="2966" y="6138"/>
                  </a:lnTo>
                  <a:lnTo>
                    <a:pt x="2966" y="6193"/>
                  </a:lnTo>
                  <a:lnTo>
                    <a:pt x="2966" y="6262"/>
                  </a:lnTo>
                  <a:lnTo>
                    <a:pt x="2952" y="6303"/>
                  </a:lnTo>
                  <a:lnTo>
                    <a:pt x="2924" y="6359"/>
                  </a:lnTo>
                  <a:lnTo>
                    <a:pt x="2897" y="6400"/>
                  </a:lnTo>
                  <a:lnTo>
                    <a:pt x="2855" y="6441"/>
                  </a:lnTo>
                  <a:lnTo>
                    <a:pt x="2800" y="6469"/>
                  </a:lnTo>
                  <a:lnTo>
                    <a:pt x="2745" y="6483"/>
                  </a:lnTo>
                  <a:lnTo>
                    <a:pt x="2690" y="6496"/>
                  </a:lnTo>
                  <a:lnTo>
                    <a:pt x="2635" y="6483"/>
                  </a:lnTo>
                  <a:lnTo>
                    <a:pt x="2579" y="6469"/>
                  </a:lnTo>
                  <a:lnTo>
                    <a:pt x="2538" y="6455"/>
                  </a:lnTo>
                  <a:lnTo>
                    <a:pt x="2497" y="6414"/>
                  </a:lnTo>
                  <a:lnTo>
                    <a:pt x="2455" y="6372"/>
                  </a:lnTo>
                  <a:lnTo>
                    <a:pt x="2428" y="6331"/>
                  </a:lnTo>
                  <a:lnTo>
                    <a:pt x="2414" y="6276"/>
                  </a:lnTo>
                  <a:lnTo>
                    <a:pt x="2400" y="6221"/>
                  </a:lnTo>
                  <a:lnTo>
                    <a:pt x="2400" y="6165"/>
                  </a:lnTo>
                  <a:lnTo>
                    <a:pt x="2414" y="6110"/>
                  </a:lnTo>
                  <a:lnTo>
                    <a:pt x="2441" y="6055"/>
                  </a:lnTo>
                  <a:lnTo>
                    <a:pt x="2483" y="6014"/>
                  </a:lnTo>
                  <a:lnTo>
                    <a:pt x="2524" y="5972"/>
                  </a:lnTo>
                  <a:lnTo>
                    <a:pt x="2566" y="5945"/>
                  </a:lnTo>
                  <a:lnTo>
                    <a:pt x="2621" y="5931"/>
                  </a:lnTo>
                  <a:lnTo>
                    <a:pt x="2676" y="5917"/>
                  </a:lnTo>
                  <a:close/>
                  <a:moveTo>
                    <a:pt x="4386" y="6207"/>
                  </a:moveTo>
                  <a:lnTo>
                    <a:pt x="4469" y="6221"/>
                  </a:lnTo>
                  <a:lnTo>
                    <a:pt x="4551" y="6234"/>
                  </a:lnTo>
                  <a:lnTo>
                    <a:pt x="4634" y="6276"/>
                  </a:lnTo>
                  <a:lnTo>
                    <a:pt x="4703" y="6331"/>
                  </a:lnTo>
                  <a:lnTo>
                    <a:pt x="4758" y="6400"/>
                  </a:lnTo>
                  <a:lnTo>
                    <a:pt x="4800" y="6469"/>
                  </a:lnTo>
                  <a:lnTo>
                    <a:pt x="4827" y="6552"/>
                  </a:lnTo>
                  <a:lnTo>
                    <a:pt x="4841" y="6634"/>
                  </a:lnTo>
                  <a:lnTo>
                    <a:pt x="4841" y="6731"/>
                  </a:lnTo>
                  <a:lnTo>
                    <a:pt x="4814" y="6814"/>
                  </a:lnTo>
                  <a:lnTo>
                    <a:pt x="4772" y="6896"/>
                  </a:lnTo>
                  <a:lnTo>
                    <a:pt x="4717" y="6952"/>
                  </a:lnTo>
                  <a:lnTo>
                    <a:pt x="4662" y="7021"/>
                  </a:lnTo>
                  <a:lnTo>
                    <a:pt x="4579" y="7062"/>
                  </a:lnTo>
                  <a:lnTo>
                    <a:pt x="4510" y="7089"/>
                  </a:lnTo>
                  <a:lnTo>
                    <a:pt x="4414" y="7103"/>
                  </a:lnTo>
                  <a:lnTo>
                    <a:pt x="4331" y="7089"/>
                  </a:lnTo>
                  <a:lnTo>
                    <a:pt x="4234" y="7076"/>
                  </a:lnTo>
                  <a:lnTo>
                    <a:pt x="4165" y="7034"/>
                  </a:lnTo>
                  <a:lnTo>
                    <a:pt x="4096" y="6979"/>
                  </a:lnTo>
                  <a:lnTo>
                    <a:pt x="4041" y="6910"/>
                  </a:lnTo>
                  <a:lnTo>
                    <a:pt x="4000" y="6841"/>
                  </a:lnTo>
                  <a:lnTo>
                    <a:pt x="3972" y="6758"/>
                  </a:lnTo>
                  <a:lnTo>
                    <a:pt x="3958" y="6676"/>
                  </a:lnTo>
                  <a:lnTo>
                    <a:pt x="3958" y="6579"/>
                  </a:lnTo>
                  <a:lnTo>
                    <a:pt x="3986" y="6496"/>
                  </a:lnTo>
                  <a:lnTo>
                    <a:pt x="4027" y="6414"/>
                  </a:lnTo>
                  <a:lnTo>
                    <a:pt x="4069" y="6345"/>
                  </a:lnTo>
                  <a:lnTo>
                    <a:pt x="4138" y="6290"/>
                  </a:lnTo>
                  <a:lnTo>
                    <a:pt x="4207" y="6248"/>
                  </a:lnTo>
                  <a:lnTo>
                    <a:pt x="4289" y="6221"/>
                  </a:lnTo>
                  <a:lnTo>
                    <a:pt x="4386" y="6207"/>
                  </a:lnTo>
                  <a:close/>
                  <a:moveTo>
                    <a:pt x="3448" y="6248"/>
                  </a:moveTo>
                  <a:lnTo>
                    <a:pt x="3531" y="6276"/>
                  </a:lnTo>
                  <a:lnTo>
                    <a:pt x="3614" y="6317"/>
                  </a:lnTo>
                  <a:lnTo>
                    <a:pt x="3683" y="6359"/>
                  </a:lnTo>
                  <a:lnTo>
                    <a:pt x="3738" y="6428"/>
                  </a:lnTo>
                  <a:lnTo>
                    <a:pt x="3779" y="6496"/>
                  </a:lnTo>
                  <a:lnTo>
                    <a:pt x="3807" y="6579"/>
                  </a:lnTo>
                  <a:lnTo>
                    <a:pt x="3821" y="6676"/>
                  </a:lnTo>
                  <a:lnTo>
                    <a:pt x="3807" y="6758"/>
                  </a:lnTo>
                  <a:lnTo>
                    <a:pt x="3793" y="6855"/>
                  </a:lnTo>
                  <a:lnTo>
                    <a:pt x="3752" y="6924"/>
                  </a:lnTo>
                  <a:lnTo>
                    <a:pt x="3696" y="6993"/>
                  </a:lnTo>
                  <a:lnTo>
                    <a:pt x="3641" y="7048"/>
                  </a:lnTo>
                  <a:lnTo>
                    <a:pt x="3559" y="7089"/>
                  </a:lnTo>
                  <a:lnTo>
                    <a:pt x="3476" y="7117"/>
                  </a:lnTo>
                  <a:lnTo>
                    <a:pt x="3393" y="7131"/>
                  </a:lnTo>
                  <a:lnTo>
                    <a:pt x="3296" y="7131"/>
                  </a:lnTo>
                  <a:lnTo>
                    <a:pt x="3214" y="7103"/>
                  </a:lnTo>
                  <a:lnTo>
                    <a:pt x="3145" y="7062"/>
                  </a:lnTo>
                  <a:lnTo>
                    <a:pt x="3076" y="7021"/>
                  </a:lnTo>
                  <a:lnTo>
                    <a:pt x="3021" y="6952"/>
                  </a:lnTo>
                  <a:lnTo>
                    <a:pt x="2966" y="6883"/>
                  </a:lnTo>
                  <a:lnTo>
                    <a:pt x="2938" y="6800"/>
                  </a:lnTo>
                  <a:lnTo>
                    <a:pt x="2924" y="6703"/>
                  </a:lnTo>
                  <a:lnTo>
                    <a:pt x="2938" y="6621"/>
                  </a:lnTo>
                  <a:lnTo>
                    <a:pt x="2966" y="6538"/>
                  </a:lnTo>
                  <a:lnTo>
                    <a:pt x="2993" y="6455"/>
                  </a:lnTo>
                  <a:lnTo>
                    <a:pt x="3048" y="6386"/>
                  </a:lnTo>
                  <a:lnTo>
                    <a:pt x="3117" y="6331"/>
                  </a:lnTo>
                  <a:lnTo>
                    <a:pt x="3186" y="6290"/>
                  </a:lnTo>
                  <a:lnTo>
                    <a:pt x="3269" y="6262"/>
                  </a:lnTo>
                  <a:lnTo>
                    <a:pt x="3365" y="6248"/>
                  </a:lnTo>
                  <a:close/>
                  <a:moveTo>
                    <a:pt x="3834" y="1"/>
                  </a:moveTo>
                  <a:lnTo>
                    <a:pt x="3834" y="15"/>
                  </a:lnTo>
                  <a:lnTo>
                    <a:pt x="3807" y="332"/>
                  </a:lnTo>
                  <a:lnTo>
                    <a:pt x="3779" y="663"/>
                  </a:lnTo>
                  <a:lnTo>
                    <a:pt x="3779" y="980"/>
                  </a:lnTo>
                  <a:lnTo>
                    <a:pt x="3779" y="1311"/>
                  </a:lnTo>
                  <a:lnTo>
                    <a:pt x="3807" y="1959"/>
                  </a:lnTo>
                  <a:lnTo>
                    <a:pt x="3821" y="2607"/>
                  </a:lnTo>
                  <a:lnTo>
                    <a:pt x="3807" y="3904"/>
                  </a:lnTo>
                  <a:lnTo>
                    <a:pt x="3793" y="4193"/>
                  </a:lnTo>
                  <a:lnTo>
                    <a:pt x="3765" y="4111"/>
                  </a:lnTo>
                  <a:lnTo>
                    <a:pt x="3738" y="4014"/>
                  </a:lnTo>
                  <a:lnTo>
                    <a:pt x="3724" y="4000"/>
                  </a:lnTo>
                  <a:lnTo>
                    <a:pt x="3696" y="4000"/>
                  </a:lnTo>
                  <a:lnTo>
                    <a:pt x="3683" y="4014"/>
                  </a:lnTo>
                  <a:lnTo>
                    <a:pt x="3683" y="4111"/>
                  </a:lnTo>
                  <a:lnTo>
                    <a:pt x="3683" y="4207"/>
                  </a:lnTo>
                  <a:lnTo>
                    <a:pt x="3614" y="4221"/>
                  </a:lnTo>
                  <a:lnTo>
                    <a:pt x="3572" y="4138"/>
                  </a:lnTo>
                  <a:lnTo>
                    <a:pt x="3545" y="4055"/>
                  </a:lnTo>
                  <a:lnTo>
                    <a:pt x="3517" y="4042"/>
                  </a:lnTo>
                  <a:lnTo>
                    <a:pt x="3503" y="4055"/>
                  </a:lnTo>
                  <a:lnTo>
                    <a:pt x="3503" y="4097"/>
                  </a:lnTo>
                  <a:lnTo>
                    <a:pt x="3503" y="4152"/>
                  </a:lnTo>
                  <a:lnTo>
                    <a:pt x="3517" y="4249"/>
                  </a:lnTo>
                  <a:lnTo>
                    <a:pt x="3393" y="4276"/>
                  </a:lnTo>
                  <a:lnTo>
                    <a:pt x="3352" y="4152"/>
                  </a:lnTo>
                  <a:lnTo>
                    <a:pt x="3338" y="4138"/>
                  </a:lnTo>
                  <a:lnTo>
                    <a:pt x="3324" y="4152"/>
                  </a:lnTo>
                  <a:lnTo>
                    <a:pt x="3352" y="4290"/>
                  </a:lnTo>
                  <a:lnTo>
                    <a:pt x="3255" y="4317"/>
                  </a:lnTo>
                  <a:lnTo>
                    <a:pt x="3241" y="4317"/>
                  </a:lnTo>
                  <a:lnTo>
                    <a:pt x="3200" y="4221"/>
                  </a:lnTo>
                  <a:lnTo>
                    <a:pt x="3159" y="4124"/>
                  </a:lnTo>
                  <a:lnTo>
                    <a:pt x="3145" y="4111"/>
                  </a:lnTo>
                  <a:lnTo>
                    <a:pt x="3131" y="4111"/>
                  </a:lnTo>
                  <a:lnTo>
                    <a:pt x="3117" y="4124"/>
                  </a:lnTo>
                  <a:lnTo>
                    <a:pt x="3103" y="4138"/>
                  </a:lnTo>
                  <a:lnTo>
                    <a:pt x="3145" y="4345"/>
                  </a:lnTo>
                  <a:lnTo>
                    <a:pt x="3159" y="4359"/>
                  </a:lnTo>
                  <a:lnTo>
                    <a:pt x="3117" y="4373"/>
                  </a:lnTo>
                  <a:lnTo>
                    <a:pt x="3117" y="4359"/>
                  </a:lnTo>
                  <a:lnTo>
                    <a:pt x="3048" y="4235"/>
                  </a:lnTo>
                  <a:lnTo>
                    <a:pt x="3007" y="4111"/>
                  </a:lnTo>
                  <a:lnTo>
                    <a:pt x="2993" y="4097"/>
                  </a:lnTo>
                  <a:lnTo>
                    <a:pt x="2979" y="4097"/>
                  </a:lnTo>
                  <a:lnTo>
                    <a:pt x="2979" y="4111"/>
                  </a:lnTo>
                  <a:lnTo>
                    <a:pt x="2966" y="4111"/>
                  </a:lnTo>
                  <a:lnTo>
                    <a:pt x="2979" y="4235"/>
                  </a:lnTo>
                  <a:lnTo>
                    <a:pt x="3007" y="4331"/>
                  </a:lnTo>
                  <a:lnTo>
                    <a:pt x="3034" y="4400"/>
                  </a:lnTo>
                  <a:lnTo>
                    <a:pt x="2938" y="4455"/>
                  </a:lnTo>
                  <a:lnTo>
                    <a:pt x="2814" y="4276"/>
                  </a:lnTo>
                  <a:lnTo>
                    <a:pt x="2800" y="4262"/>
                  </a:lnTo>
                  <a:lnTo>
                    <a:pt x="2786" y="4276"/>
                  </a:lnTo>
                  <a:lnTo>
                    <a:pt x="2772" y="4331"/>
                  </a:lnTo>
                  <a:lnTo>
                    <a:pt x="2786" y="4386"/>
                  </a:lnTo>
                  <a:lnTo>
                    <a:pt x="2828" y="4469"/>
                  </a:lnTo>
                  <a:lnTo>
                    <a:pt x="2841" y="4497"/>
                  </a:lnTo>
                  <a:lnTo>
                    <a:pt x="2772" y="4524"/>
                  </a:lnTo>
                  <a:lnTo>
                    <a:pt x="2731" y="4469"/>
                  </a:lnTo>
                  <a:lnTo>
                    <a:pt x="2676" y="4400"/>
                  </a:lnTo>
                  <a:lnTo>
                    <a:pt x="2662" y="4386"/>
                  </a:lnTo>
                  <a:lnTo>
                    <a:pt x="2635" y="4386"/>
                  </a:lnTo>
                  <a:lnTo>
                    <a:pt x="2621" y="4400"/>
                  </a:lnTo>
                  <a:lnTo>
                    <a:pt x="2607" y="4428"/>
                  </a:lnTo>
                  <a:lnTo>
                    <a:pt x="2607" y="4442"/>
                  </a:lnTo>
                  <a:lnTo>
                    <a:pt x="2635" y="4511"/>
                  </a:lnTo>
                  <a:lnTo>
                    <a:pt x="2676" y="4580"/>
                  </a:lnTo>
                  <a:lnTo>
                    <a:pt x="2455" y="4428"/>
                  </a:lnTo>
                  <a:lnTo>
                    <a:pt x="2235" y="4290"/>
                  </a:lnTo>
                  <a:lnTo>
                    <a:pt x="1848" y="4055"/>
                  </a:lnTo>
                  <a:lnTo>
                    <a:pt x="1711" y="3973"/>
                  </a:lnTo>
                  <a:lnTo>
                    <a:pt x="1573" y="3904"/>
                  </a:lnTo>
                  <a:lnTo>
                    <a:pt x="1435" y="3849"/>
                  </a:lnTo>
                  <a:lnTo>
                    <a:pt x="1366" y="3835"/>
                  </a:lnTo>
                  <a:lnTo>
                    <a:pt x="1283" y="3821"/>
                  </a:lnTo>
                  <a:lnTo>
                    <a:pt x="1200" y="3835"/>
                  </a:lnTo>
                  <a:lnTo>
                    <a:pt x="1118" y="3862"/>
                  </a:lnTo>
                  <a:lnTo>
                    <a:pt x="1049" y="3904"/>
                  </a:lnTo>
                  <a:lnTo>
                    <a:pt x="966" y="3945"/>
                  </a:lnTo>
                  <a:lnTo>
                    <a:pt x="897" y="4000"/>
                  </a:lnTo>
                  <a:lnTo>
                    <a:pt x="828" y="4069"/>
                  </a:lnTo>
                  <a:lnTo>
                    <a:pt x="773" y="4138"/>
                  </a:lnTo>
                  <a:lnTo>
                    <a:pt x="731" y="4193"/>
                  </a:lnTo>
                  <a:lnTo>
                    <a:pt x="731" y="4221"/>
                  </a:lnTo>
                  <a:lnTo>
                    <a:pt x="745" y="4235"/>
                  </a:lnTo>
                  <a:lnTo>
                    <a:pt x="759" y="4249"/>
                  </a:lnTo>
                  <a:lnTo>
                    <a:pt x="773" y="4249"/>
                  </a:lnTo>
                  <a:lnTo>
                    <a:pt x="842" y="4221"/>
                  </a:lnTo>
                  <a:lnTo>
                    <a:pt x="911" y="4180"/>
                  </a:lnTo>
                  <a:lnTo>
                    <a:pt x="1062" y="4097"/>
                  </a:lnTo>
                  <a:lnTo>
                    <a:pt x="1145" y="4055"/>
                  </a:lnTo>
                  <a:lnTo>
                    <a:pt x="1228" y="4028"/>
                  </a:lnTo>
                  <a:lnTo>
                    <a:pt x="1297" y="4014"/>
                  </a:lnTo>
                  <a:lnTo>
                    <a:pt x="1380" y="4014"/>
                  </a:lnTo>
                  <a:lnTo>
                    <a:pt x="1449" y="4042"/>
                  </a:lnTo>
                  <a:lnTo>
                    <a:pt x="1517" y="4069"/>
                  </a:lnTo>
                  <a:lnTo>
                    <a:pt x="1655" y="4152"/>
                  </a:lnTo>
                  <a:lnTo>
                    <a:pt x="1917" y="4331"/>
                  </a:lnTo>
                  <a:lnTo>
                    <a:pt x="2193" y="4524"/>
                  </a:lnTo>
                  <a:lnTo>
                    <a:pt x="2455" y="4717"/>
                  </a:lnTo>
                  <a:lnTo>
                    <a:pt x="2386" y="4773"/>
                  </a:lnTo>
                  <a:lnTo>
                    <a:pt x="2331" y="4745"/>
                  </a:lnTo>
                  <a:lnTo>
                    <a:pt x="2290" y="4717"/>
                  </a:lnTo>
                  <a:lnTo>
                    <a:pt x="2235" y="4704"/>
                  </a:lnTo>
                  <a:lnTo>
                    <a:pt x="2207" y="4704"/>
                  </a:lnTo>
                  <a:lnTo>
                    <a:pt x="2179" y="4717"/>
                  </a:lnTo>
                  <a:lnTo>
                    <a:pt x="2152" y="4731"/>
                  </a:lnTo>
                  <a:lnTo>
                    <a:pt x="2138" y="4745"/>
                  </a:lnTo>
                  <a:lnTo>
                    <a:pt x="2152" y="4759"/>
                  </a:lnTo>
                  <a:lnTo>
                    <a:pt x="2179" y="4759"/>
                  </a:lnTo>
                  <a:lnTo>
                    <a:pt x="2221" y="4773"/>
                  </a:lnTo>
                  <a:lnTo>
                    <a:pt x="2276" y="4800"/>
                  </a:lnTo>
                  <a:lnTo>
                    <a:pt x="2317" y="4828"/>
                  </a:lnTo>
                  <a:lnTo>
                    <a:pt x="2304" y="4842"/>
                  </a:lnTo>
                  <a:lnTo>
                    <a:pt x="2221" y="4814"/>
                  </a:lnTo>
                  <a:lnTo>
                    <a:pt x="2110" y="4786"/>
                  </a:lnTo>
                  <a:lnTo>
                    <a:pt x="2000" y="4773"/>
                  </a:lnTo>
                  <a:lnTo>
                    <a:pt x="1986" y="4773"/>
                  </a:lnTo>
                  <a:lnTo>
                    <a:pt x="1973" y="4800"/>
                  </a:lnTo>
                  <a:lnTo>
                    <a:pt x="1973" y="4814"/>
                  </a:lnTo>
                  <a:lnTo>
                    <a:pt x="1986" y="4828"/>
                  </a:lnTo>
                  <a:lnTo>
                    <a:pt x="2166" y="4924"/>
                  </a:lnTo>
                  <a:lnTo>
                    <a:pt x="2179" y="4938"/>
                  </a:lnTo>
                  <a:lnTo>
                    <a:pt x="2138" y="4966"/>
                  </a:lnTo>
                  <a:lnTo>
                    <a:pt x="2069" y="4952"/>
                  </a:lnTo>
                  <a:lnTo>
                    <a:pt x="1986" y="4924"/>
                  </a:lnTo>
                  <a:lnTo>
                    <a:pt x="1945" y="4910"/>
                  </a:lnTo>
                  <a:lnTo>
                    <a:pt x="1876" y="4910"/>
                  </a:lnTo>
                  <a:lnTo>
                    <a:pt x="1862" y="4924"/>
                  </a:lnTo>
                  <a:lnTo>
                    <a:pt x="1848" y="4938"/>
                  </a:lnTo>
                  <a:lnTo>
                    <a:pt x="1848" y="4966"/>
                  </a:lnTo>
                  <a:lnTo>
                    <a:pt x="1876" y="5007"/>
                  </a:lnTo>
                  <a:lnTo>
                    <a:pt x="1931" y="5048"/>
                  </a:lnTo>
                  <a:lnTo>
                    <a:pt x="1821" y="5048"/>
                  </a:lnTo>
                  <a:lnTo>
                    <a:pt x="1766" y="5062"/>
                  </a:lnTo>
                  <a:lnTo>
                    <a:pt x="1711" y="5076"/>
                  </a:lnTo>
                  <a:lnTo>
                    <a:pt x="1711" y="5090"/>
                  </a:lnTo>
                  <a:lnTo>
                    <a:pt x="1711" y="5104"/>
                  </a:lnTo>
                  <a:lnTo>
                    <a:pt x="1711" y="5117"/>
                  </a:lnTo>
                  <a:lnTo>
                    <a:pt x="1724" y="5117"/>
                  </a:lnTo>
                  <a:lnTo>
                    <a:pt x="1779" y="5131"/>
                  </a:lnTo>
                  <a:lnTo>
                    <a:pt x="1821" y="5145"/>
                  </a:lnTo>
                  <a:lnTo>
                    <a:pt x="1917" y="5186"/>
                  </a:lnTo>
                  <a:lnTo>
                    <a:pt x="1876" y="5241"/>
                  </a:lnTo>
                  <a:lnTo>
                    <a:pt x="1821" y="5228"/>
                  </a:lnTo>
                  <a:lnTo>
                    <a:pt x="1766" y="5214"/>
                  </a:lnTo>
                  <a:lnTo>
                    <a:pt x="1724" y="5214"/>
                  </a:lnTo>
                  <a:lnTo>
                    <a:pt x="1669" y="5241"/>
                  </a:lnTo>
                  <a:lnTo>
                    <a:pt x="1655" y="5241"/>
                  </a:lnTo>
                  <a:lnTo>
                    <a:pt x="1655" y="5269"/>
                  </a:lnTo>
                  <a:lnTo>
                    <a:pt x="1655" y="5283"/>
                  </a:lnTo>
                  <a:lnTo>
                    <a:pt x="1669" y="5297"/>
                  </a:lnTo>
                  <a:lnTo>
                    <a:pt x="1697" y="5310"/>
                  </a:lnTo>
                  <a:lnTo>
                    <a:pt x="1517" y="5269"/>
                  </a:lnTo>
                  <a:lnTo>
                    <a:pt x="1338" y="5255"/>
                  </a:lnTo>
                  <a:lnTo>
                    <a:pt x="1159" y="5228"/>
                  </a:lnTo>
                  <a:lnTo>
                    <a:pt x="800" y="5200"/>
                  </a:lnTo>
                  <a:lnTo>
                    <a:pt x="635" y="5186"/>
                  </a:lnTo>
                  <a:lnTo>
                    <a:pt x="483" y="5200"/>
                  </a:lnTo>
                  <a:lnTo>
                    <a:pt x="400" y="5214"/>
                  </a:lnTo>
                  <a:lnTo>
                    <a:pt x="331" y="5241"/>
                  </a:lnTo>
                  <a:lnTo>
                    <a:pt x="262" y="5269"/>
                  </a:lnTo>
                  <a:lnTo>
                    <a:pt x="194" y="5324"/>
                  </a:lnTo>
                  <a:lnTo>
                    <a:pt x="180" y="5366"/>
                  </a:lnTo>
                  <a:lnTo>
                    <a:pt x="180" y="5407"/>
                  </a:lnTo>
                  <a:lnTo>
                    <a:pt x="125" y="5572"/>
                  </a:lnTo>
                  <a:lnTo>
                    <a:pt x="69" y="5752"/>
                  </a:lnTo>
                  <a:lnTo>
                    <a:pt x="28" y="5945"/>
                  </a:lnTo>
                  <a:lnTo>
                    <a:pt x="0" y="6138"/>
                  </a:lnTo>
                  <a:lnTo>
                    <a:pt x="0" y="6331"/>
                  </a:lnTo>
                  <a:lnTo>
                    <a:pt x="28" y="6510"/>
                  </a:lnTo>
                  <a:lnTo>
                    <a:pt x="56" y="6607"/>
                  </a:lnTo>
                  <a:lnTo>
                    <a:pt x="83" y="6690"/>
                  </a:lnTo>
                  <a:lnTo>
                    <a:pt x="125" y="6772"/>
                  </a:lnTo>
                  <a:lnTo>
                    <a:pt x="180" y="6841"/>
                  </a:lnTo>
                  <a:lnTo>
                    <a:pt x="194" y="6855"/>
                  </a:lnTo>
                  <a:lnTo>
                    <a:pt x="207" y="6855"/>
                  </a:lnTo>
                  <a:lnTo>
                    <a:pt x="207" y="6841"/>
                  </a:lnTo>
                  <a:lnTo>
                    <a:pt x="207" y="6827"/>
                  </a:lnTo>
                  <a:lnTo>
                    <a:pt x="166" y="6469"/>
                  </a:lnTo>
                  <a:lnTo>
                    <a:pt x="166" y="6290"/>
                  </a:lnTo>
                  <a:lnTo>
                    <a:pt x="166" y="6124"/>
                  </a:lnTo>
                  <a:lnTo>
                    <a:pt x="180" y="5959"/>
                  </a:lnTo>
                  <a:lnTo>
                    <a:pt x="207" y="5779"/>
                  </a:lnTo>
                  <a:lnTo>
                    <a:pt x="262" y="5614"/>
                  </a:lnTo>
                  <a:lnTo>
                    <a:pt x="345" y="5448"/>
                  </a:lnTo>
                  <a:lnTo>
                    <a:pt x="345" y="5421"/>
                  </a:lnTo>
                  <a:lnTo>
                    <a:pt x="469" y="5407"/>
                  </a:lnTo>
                  <a:lnTo>
                    <a:pt x="580" y="5407"/>
                  </a:lnTo>
                  <a:lnTo>
                    <a:pt x="814" y="5421"/>
                  </a:lnTo>
                  <a:lnTo>
                    <a:pt x="1049" y="5448"/>
                  </a:lnTo>
                  <a:lnTo>
                    <a:pt x="1283" y="5462"/>
                  </a:lnTo>
                  <a:lnTo>
                    <a:pt x="1449" y="5490"/>
                  </a:lnTo>
                  <a:lnTo>
                    <a:pt x="1586" y="5517"/>
                  </a:lnTo>
                  <a:lnTo>
                    <a:pt x="1545" y="5531"/>
                  </a:lnTo>
                  <a:lnTo>
                    <a:pt x="1504" y="5545"/>
                  </a:lnTo>
                  <a:lnTo>
                    <a:pt x="1462" y="5572"/>
                  </a:lnTo>
                  <a:lnTo>
                    <a:pt x="1407" y="5669"/>
                  </a:lnTo>
                  <a:lnTo>
                    <a:pt x="1393" y="5683"/>
                  </a:lnTo>
                  <a:lnTo>
                    <a:pt x="1462" y="5683"/>
                  </a:lnTo>
                  <a:lnTo>
                    <a:pt x="1504" y="5697"/>
                  </a:lnTo>
                  <a:lnTo>
                    <a:pt x="1559" y="5683"/>
                  </a:lnTo>
                  <a:lnTo>
                    <a:pt x="1614" y="5669"/>
                  </a:lnTo>
                  <a:lnTo>
                    <a:pt x="1614" y="5669"/>
                  </a:lnTo>
                  <a:lnTo>
                    <a:pt x="1600" y="5724"/>
                  </a:lnTo>
                  <a:lnTo>
                    <a:pt x="1545" y="5738"/>
                  </a:lnTo>
                  <a:lnTo>
                    <a:pt x="1435" y="5793"/>
                  </a:lnTo>
                  <a:lnTo>
                    <a:pt x="1324" y="5862"/>
                  </a:lnTo>
                  <a:lnTo>
                    <a:pt x="1324" y="5876"/>
                  </a:lnTo>
                  <a:lnTo>
                    <a:pt x="1324" y="5890"/>
                  </a:lnTo>
                  <a:lnTo>
                    <a:pt x="1338" y="5890"/>
                  </a:lnTo>
                  <a:lnTo>
                    <a:pt x="1559" y="5821"/>
                  </a:lnTo>
                  <a:lnTo>
                    <a:pt x="1559" y="5821"/>
                  </a:lnTo>
                  <a:lnTo>
                    <a:pt x="1545" y="5876"/>
                  </a:lnTo>
                  <a:lnTo>
                    <a:pt x="1476" y="5903"/>
                  </a:lnTo>
                  <a:lnTo>
                    <a:pt x="1407" y="5931"/>
                  </a:lnTo>
                  <a:lnTo>
                    <a:pt x="1338" y="5972"/>
                  </a:lnTo>
                  <a:lnTo>
                    <a:pt x="1283" y="6028"/>
                  </a:lnTo>
                  <a:lnTo>
                    <a:pt x="1269" y="6041"/>
                  </a:lnTo>
                  <a:lnTo>
                    <a:pt x="1269" y="6055"/>
                  </a:lnTo>
                  <a:lnTo>
                    <a:pt x="1283" y="6069"/>
                  </a:lnTo>
                  <a:lnTo>
                    <a:pt x="1297" y="6069"/>
                  </a:lnTo>
                  <a:lnTo>
                    <a:pt x="1504" y="6055"/>
                  </a:lnTo>
                  <a:lnTo>
                    <a:pt x="1504" y="6124"/>
                  </a:lnTo>
                  <a:lnTo>
                    <a:pt x="1269" y="6234"/>
                  </a:lnTo>
                  <a:lnTo>
                    <a:pt x="1269" y="6248"/>
                  </a:lnTo>
                  <a:lnTo>
                    <a:pt x="1269" y="6262"/>
                  </a:lnTo>
                  <a:lnTo>
                    <a:pt x="1283" y="6262"/>
                  </a:lnTo>
                  <a:lnTo>
                    <a:pt x="1462" y="6248"/>
                  </a:lnTo>
                  <a:lnTo>
                    <a:pt x="1366" y="6331"/>
                  </a:lnTo>
                  <a:lnTo>
                    <a:pt x="1283" y="6414"/>
                  </a:lnTo>
                  <a:lnTo>
                    <a:pt x="1283" y="6441"/>
                  </a:lnTo>
                  <a:lnTo>
                    <a:pt x="1297" y="6455"/>
                  </a:lnTo>
                  <a:lnTo>
                    <a:pt x="1407" y="6441"/>
                  </a:lnTo>
                  <a:lnTo>
                    <a:pt x="1504" y="6400"/>
                  </a:lnTo>
                  <a:lnTo>
                    <a:pt x="1504" y="6414"/>
                  </a:lnTo>
                  <a:lnTo>
                    <a:pt x="1490" y="6428"/>
                  </a:lnTo>
                  <a:lnTo>
                    <a:pt x="1297" y="6538"/>
                  </a:lnTo>
                  <a:lnTo>
                    <a:pt x="1283" y="6552"/>
                  </a:lnTo>
                  <a:lnTo>
                    <a:pt x="1283" y="6565"/>
                  </a:lnTo>
                  <a:lnTo>
                    <a:pt x="1297" y="6579"/>
                  </a:lnTo>
                  <a:lnTo>
                    <a:pt x="1311" y="6579"/>
                  </a:lnTo>
                  <a:lnTo>
                    <a:pt x="1407" y="6552"/>
                  </a:lnTo>
                  <a:lnTo>
                    <a:pt x="1228" y="6634"/>
                  </a:lnTo>
                  <a:lnTo>
                    <a:pt x="1062" y="6745"/>
                  </a:lnTo>
                  <a:lnTo>
                    <a:pt x="883" y="6855"/>
                  </a:lnTo>
                  <a:lnTo>
                    <a:pt x="718" y="6965"/>
                  </a:lnTo>
                  <a:lnTo>
                    <a:pt x="414" y="7214"/>
                  </a:lnTo>
                  <a:lnTo>
                    <a:pt x="111" y="7448"/>
                  </a:lnTo>
                  <a:lnTo>
                    <a:pt x="97" y="7476"/>
                  </a:lnTo>
                  <a:lnTo>
                    <a:pt x="97" y="7517"/>
                  </a:lnTo>
                  <a:lnTo>
                    <a:pt x="166" y="7765"/>
                  </a:lnTo>
                  <a:lnTo>
                    <a:pt x="207" y="7903"/>
                  </a:lnTo>
                  <a:lnTo>
                    <a:pt x="276" y="8041"/>
                  </a:lnTo>
                  <a:lnTo>
                    <a:pt x="345" y="8165"/>
                  </a:lnTo>
                  <a:lnTo>
                    <a:pt x="428" y="8262"/>
                  </a:lnTo>
                  <a:lnTo>
                    <a:pt x="483" y="8303"/>
                  </a:lnTo>
                  <a:lnTo>
                    <a:pt x="538" y="8331"/>
                  </a:lnTo>
                  <a:lnTo>
                    <a:pt x="593" y="8358"/>
                  </a:lnTo>
                  <a:lnTo>
                    <a:pt x="662" y="8372"/>
                  </a:lnTo>
                  <a:lnTo>
                    <a:pt x="676" y="8358"/>
                  </a:lnTo>
                  <a:lnTo>
                    <a:pt x="690" y="8344"/>
                  </a:lnTo>
                  <a:lnTo>
                    <a:pt x="690" y="8331"/>
                  </a:lnTo>
                  <a:lnTo>
                    <a:pt x="690" y="8317"/>
                  </a:lnTo>
                  <a:lnTo>
                    <a:pt x="552" y="8193"/>
                  </a:lnTo>
                  <a:lnTo>
                    <a:pt x="456" y="8041"/>
                  </a:lnTo>
                  <a:lnTo>
                    <a:pt x="373" y="7889"/>
                  </a:lnTo>
                  <a:lnTo>
                    <a:pt x="304" y="7710"/>
                  </a:lnTo>
                  <a:lnTo>
                    <a:pt x="276" y="7614"/>
                  </a:lnTo>
                  <a:lnTo>
                    <a:pt x="276" y="7586"/>
                  </a:lnTo>
                  <a:lnTo>
                    <a:pt x="276" y="7558"/>
                  </a:lnTo>
                  <a:lnTo>
                    <a:pt x="318" y="7503"/>
                  </a:lnTo>
                  <a:lnTo>
                    <a:pt x="387" y="7434"/>
                  </a:lnTo>
                  <a:lnTo>
                    <a:pt x="745" y="7172"/>
                  </a:lnTo>
                  <a:lnTo>
                    <a:pt x="1049" y="6965"/>
                  </a:lnTo>
                  <a:lnTo>
                    <a:pt x="1200" y="6869"/>
                  </a:lnTo>
                  <a:lnTo>
                    <a:pt x="1366" y="6772"/>
                  </a:lnTo>
                  <a:lnTo>
                    <a:pt x="1462" y="6731"/>
                  </a:lnTo>
                  <a:lnTo>
                    <a:pt x="1462" y="6731"/>
                  </a:lnTo>
                  <a:lnTo>
                    <a:pt x="1421" y="6800"/>
                  </a:lnTo>
                  <a:lnTo>
                    <a:pt x="1393" y="6883"/>
                  </a:lnTo>
                  <a:lnTo>
                    <a:pt x="1407" y="6896"/>
                  </a:lnTo>
                  <a:lnTo>
                    <a:pt x="1421" y="6910"/>
                  </a:lnTo>
                  <a:lnTo>
                    <a:pt x="1476" y="6910"/>
                  </a:lnTo>
                  <a:lnTo>
                    <a:pt x="1517" y="6896"/>
                  </a:lnTo>
                  <a:lnTo>
                    <a:pt x="1600" y="6827"/>
                  </a:lnTo>
                  <a:lnTo>
                    <a:pt x="1614" y="6814"/>
                  </a:lnTo>
                  <a:lnTo>
                    <a:pt x="1628" y="6827"/>
                  </a:lnTo>
                  <a:lnTo>
                    <a:pt x="1545" y="6910"/>
                  </a:lnTo>
                  <a:lnTo>
                    <a:pt x="1490" y="6965"/>
                  </a:lnTo>
                  <a:lnTo>
                    <a:pt x="1476" y="6979"/>
                  </a:lnTo>
                  <a:lnTo>
                    <a:pt x="1462" y="7021"/>
                  </a:lnTo>
                  <a:lnTo>
                    <a:pt x="1462" y="7034"/>
                  </a:lnTo>
                  <a:lnTo>
                    <a:pt x="1476" y="7048"/>
                  </a:lnTo>
                  <a:lnTo>
                    <a:pt x="1504" y="7062"/>
                  </a:lnTo>
                  <a:lnTo>
                    <a:pt x="1531" y="7062"/>
                  </a:lnTo>
                  <a:lnTo>
                    <a:pt x="1586" y="7034"/>
                  </a:lnTo>
                  <a:lnTo>
                    <a:pt x="1636" y="7015"/>
                  </a:lnTo>
                  <a:lnTo>
                    <a:pt x="1628" y="7021"/>
                  </a:lnTo>
                  <a:lnTo>
                    <a:pt x="1586" y="7076"/>
                  </a:lnTo>
                  <a:lnTo>
                    <a:pt x="1545" y="7131"/>
                  </a:lnTo>
                  <a:lnTo>
                    <a:pt x="1531" y="7186"/>
                  </a:lnTo>
                  <a:lnTo>
                    <a:pt x="1531" y="7200"/>
                  </a:lnTo>
                  <a:lnTo>
                    <a:pt x="1545" y="7214"/>
                  </a:lnTo>
                  <a:lnTo>
                    <a:pt x="1655" y="7158"/>
                  </a:lnTo>
                  <a:lnTo>
                    <a:pt x="1766" y="7089"/>
                  </a:lnTo>
                  <a:lnTo>
                    <a:pt x="1779" y="7076"/>
                  </a:lnTo>
                  <a:lnTo>
                    <a:pt x="1793" y="7089"/>
                  </a:lnTo>
                  <a:lnTo>
                    <a:pt x="1738" y="7131"/>
                  </a:lnTo>
                  <a:lnTo>
                    <a:pt x="1697" y="7158"/>
                  </a:lnTo>
                  <a:lnTo>
                    <a:pt x="1628" y="7241"/>
                  </a:lnTo>
                  <a:lnTo>
                    <a:pt x="1586" y="7283"/>
                  </a:lnTo>
                  <a:lnTo>
                    <a:pt x="1573" y="7338"/>
                  </a:lnTo>
                  <a:lnTo>
                    <a:pt x="1573" y="7352"/>
                  </a:lnTo>
                  <a:lnTo>
                    <a:pt x="1628" y="7338"/>
                  </a:lnTo>
                  <a:lnTo>
                    <a:pt x="1669" y="7324"/>
                  </a:lnTo>
                  <a:lnTo>
                    <a:pt x="1752" y="7269"/>
                  </a:lnTo>
                  <a:lnTo>
                    <a:pt x="1821" y="7227"/>
                  </a:lnTo>
                  <a:lnTo>
                    <a:pt x="1876" y="7186"/>
                  </a:lnTo>
                  <a:lnTo>
                    <a:pt x="1862" y="7214"/>
                  </a:lnTo>
                  <a:lnTo>
                    <a:pt x="1779" y="7310"/>
                  </a:lnTo>
                  <a:lnTo>
                    <a:pt x="1779" y="7324"/>
                  </a:lnTo>
                  <a:lnTo>
                    <a:pt x="1779" y="7338"/>
                  </a:lnTo>
                  <a:lnTo>
                    <a:pt x="1793" y="7352"/>
                  </a:lnTo>
                  <a:lnTo>
                    <a:pt x="1821" y="7352"/>
                  </a:lnTo>
                  <a:lnTo>
                    <a:pt x="1904" y="7269"/>
                  </a:lnTo>
                  <a:lnTo>
                    <a:pt x="1931" y="7241"/>
                  </a:lnTo>
                  <a:lnTo>
                    <a:pt x="1945" y="7255"/>
                  </a:lnTo>
                  <a:lnTo>
                    <a:pt x="1766" y="7476"/>
                  </a:lnTo>
                  <a:lnTo>
                    <a:pt x="1600" y="7710"/>
                  </a:lnTo>
                  <a:lnTo>
                    <a:pt x="1517" y="7848"/>
                  </a:lnTo>
                  <a:lnTo>
                    <a:pt x="1462" y="7986"/>
                  </a:lnTo>
                  <a:lnTo>
                    <a:pt x="1435" y="8124"/>
                  </a:lnTo>
                  <a:lnTo>
                    <a:pt x="1449" y="8248"/>
                  </a:lnTo>
                  <a:lnTo>
                    <a:pt x="1476" y="8358"/>
                  </a:lnTo>
                  <a:lnTo>
                    <a:pt x="1545" y="8482"/>
                  </a:lnTo>
                  <a:lnTo>
                    <a:pt x="1642" y="8593"/>
                  </a:lnTo>
                  <a:lnTo>
                    <a:pt x="1766" y="8703"/>
                  </a:lnTo>
                  <a:lnTo>
                    <a:pt x="1779" y="8703"/>
                  </a:lnTo>
                  <a:lnTo>
                    <a:pt x="1779" y="8689"/>
                  </a:lnTo>
                  <a:lnTo>
                    <a:pt x="1793" y="8675"/>
                  </a:lnTo>
                  <a:lnTo>
                    <a:pt x="1655" y="8400"/>
                  </a:lnTo>
                  <a:lnTo>
                    <a:pt x="1614" y="8331"/>
                  </a:lnTo>
                  <a:lnTo>
                    <a:pt x="1600" y="8262"/>
                  </a:lnTo>
                  <a:lnTo>
                    <a:pt x="1586" y="8179"/>
                  </a:lnTo>
                  <a:lnTo>
                    <a:pt x="1600" y="8110"/>
                  </a:lnTo>
                  <a:lnTo>
                    <a:pt x="1614" y="8027"/>
                  </a:lnTo>
                  <a:lnTo>
                    <a:pt x="1655" y="7958"/>
                  </a:lnTo>
                  <a:lnTo>
                    <a:pt x="1738" y="7793"/>
                  </a:lnTo>
                  <a:lnTo>
                    <a:pt x="1848" y="7655"/>
                  </a:lnTo>
                  <a:lnTo>
                    <a:pt x="1945" y="7517"/>
                  </a:lnTo>
                  <a:lnTo>
                    <a:pt x="2083" y="7365"/>
                  </a:lnTo>
                  <a:lnTo>
                    <a:pt x="2083" y="7393"/>
                  </a:lnTo>
                  <a:lnTo>
                    <a:pt x="2042" y="7517"/>
                  </a:lnTo>
                  <a:lnTo>
                    <a:pt x="2042" y="7586"/>
                  </a:lnTo>
                  <a:lnTo>
                    <a:pt x="2055" y="7641"/>
                  </a:lnTo>
                  <a:lnTo>
                    <a:pt x="2069" y="7655"/>
                  </a:lnTo>
                  <a:lnTo>
                    <a:pt x="2097" y="7655"/>
                  </a:lnTo>
                  <a:lnTo>
                    <a:pt x="2124" y="7600"/>
                  </a:lnTo>
                  <a:lnTo>
                    <a:pt x="2152" y="7558"/>
                  </a:lnTo>
                  <a:lnTo>
                    <a:pt x="2179" y="7448"/>
                  </a:lnTo>
                  <a:lnTo>
                    <a:pt x="2179" y="7434"/>
                  </a:lnTo>
                  <a:lnTo>
                    <a:pt x="2262" y="7476"/>
                  </a:lnTo>
                  <a:lnTo>
                    <a:pt x="2262" y="7503"/>
                  </a:lnTo>
                  <a:lnTo>
                    <a:pt x="2235" y="7614"/>
                  </a:lnTo>
                  <a:lnTo>
                    <a:pt x="2235" y="7682"/>
                  </a:lnTo>
                  <a:lnTo>
                    <a:pt x="2235" y="7738"/>
                  </a:lnTo>
                  <a:lnTo>
                    <a:pt x="2262" y="7751"/>
                  </a:lnTo>
                  <a:lnTo>
                    <a:pt x="2276" y="7751"/>
                  </a:lnTo>
                  <a:lnTo>
                    <a:pt x="2317" y="7696"/>
                  </a:lnTo>
                  <a:lnTo>
                    <a:pt x="2345" y="7655"/>
                  </a:lnTo>
                  <a:lnTo>
                    <a:pt x="2372" y="7545"/>
                  </a:lnTo>
                  <a:lnTo>
                    <a:pt x="2372" y="7531"/>
                  </a:lnTo>
                  <a:lnTo>
                    <a:pt x="2524" y="7586"/>
                  </a:lnTo>
                  <a:lnTo>
                    <a:pt x="2483" y="7710"/>
                  </a:lnTo>
                  <a:lnTo>
                    <a:pt x="2455" y="7834"/>
                  </a:lnTo>
                  <a:lnTo>
                    <a:pt x="2469" y="7848"/>
                  </a:lnTo>
                  <a:lnTo>
                    <a:pt x="2510" y="7793"/>
                  </a:lnTo>
                  <a:lnTo>
                    <a:pt x="2538" y="7738"/>
                  </a:lnTo>
                  <a:lnTo>
                    <a:pt x="2579" y="7614"/>
                  </a:lnTo>
                  <a:lnTo>
                    <a:pt x="2635" y="7627"/>
                  </a:lnTo>
                  <a:lnTo>
                    <a:pt x="2621" y="7765"/>
                  </a:lnTo>
                  <a:lnTo>
                    <a:pt x="2635" y="7876"/>
                  </a:lnTo>
                  <a:lnTo>
                    <a:pt x="2648" y="7889"/>
                  </a:lnTo>
                  <a:lnTo>
                    <a:pt x="2662" y="7889"/>
                  </a:lnTo>
                  <a:lnTo>
                    <a:pt x="2690" y="7834"/>
                  </a:lnTo>
                  <a:lnTo>
                    <a:pt x="2717" y="7779"/>
                  </a:lnTo>
                  <a:lnTo>
                    <a:pt x="2745" y="7655"/>
                  </a:lnTo>
                  <a:lnTo>
                    <a:pt x="2855" y="7682"/>
                  </a:lnTo>
                  <a:lnTo>
                    <a:pt x="2828" y="7779"/>
                  </a:lnTo>
                  <a:lnTo>
                    <a:pt x="2800" y="7903"/>
                  </a:lnTo>
                  <a:lnTo>
                    <a:pt x="2786" y="7958"/>
                  </a:lnTo>
                  <a:lnTo>
                    <a:pt x="2800" y="8027"/>
                  </a:lnTo>
                  <a:lnTo>
                    <a:pt x="2855" y="7972"/>
                  </a:lnTo>
                  <a:lnTo>
                    <a:pt x="2897" y="7889"/>
                  </a:lnTo>
                  <a:lnTo>
                    <a:pt x="2924" y="7793"/>
                  </a:lnTo>
                  <a:lnTo>
                    <a:pt x="2938" y="7710"/>
                  </a:lnTo>
                  <a:lnTo>
                    <a:pt x="3048" y="7724"/>
                  </a:lnTo>
                  <a:lnTo>
                    <a:pt x="3048" y="7738"/>
                  </a:lnTo>
                  <a:lnTo>
                    <a:pt x="3034" y="7807"/>
                  </a:lnTo>
                  <a:lnTo>
                    <a:pt x="3034" y="7862"/>
                  </a:lnTo>
                  <a:lnTo>
                    <a:pt x="3034" y="7917"/>
                  </a:lnTo>
                  <a:lnTo>
                    <a:pt x="3048" y="7972"/>
                  </a:lnTo>
                  <a:lnTo>
                    <a:pt x="3076" y="8000"/>
                  </a:lnTo>
                  <a:lnTo>
                    <a:pt x="3090" y="8000"/>
                  </a:lnTo>
                  <a:lnTo>
                    <a:pt x="3103" y="7986"/>
                  </a:lnTo>
                  <a:lnTo>
                    <a:pt x="3159" y="7834"/>
                  </a:lnTo>
                  <a:lnTo>
                    <a:pt x="3186" y="7903"/>
                  </a:lnTo>
                  <a:lnTo>
                    <a:pt x="3186" y="7931"/>
                  </a:lnTo>
                  <a:lnTo>
                    <a:pt x="3200" y="7958"/>
                  </a:lnTo>
                  <a:lnTo>
                    <a:pt x="3324" y="8207"/>
                  </a:lnTo>
                  <a:lnTo>
                    <a:pt x="3393" y="8317"/>
                  </a:lnTo>
                  <a:lnTo>
                    <a:pt x="3490" y="8427"/>
                  </a:lnTo>
                  <a:lnTo>
                    <a:pt x="3503" y="8455"/>
                  </a:lnTo>
                  <a:lnTo>
                    <a:pt x="3586" y="8455"/>
                  </a:lnTo>
                  <a:lnTo>
                    <a:pt x="3641" y="8427"/>
                  </a:lnTo>
                  <a:lnTo>
                    <a:pt x="3655" y="8413"/>
                  </a:lnTo>
                  <a:lnTo>
                    <a:pt x="3655" y="8386"/>
                  </a:lnTo>
                  <a:lnTo>
                    <a:pt x="3683" y="8179"/>
                  </a:lnTo>
                  <a:lnTo>
                    <a:pt x="3669" y="7958"/>
                  </a:lnTo>
                  <a:lnTo>
                    <a:pt x="3683" y="7931"/>
                  </a:lnTo>
                  <a:lnTo>
                    <a:pt x="3683" y="7848"/>
                  </a:lnTo>
                  <a:lnTo>
                    <a:pt x="3683" y="7765"/>
                  </a:lnTo>
                  <a:lnTo>
                    <a:pt x="3710" y="7765"/>
                  </a:lnTo>
                  <a:lnTo>
                    <a:pt x="3710" y="7834"/>
                  </a:lnTo>
                  <a:lnTo>
                    <a:pt x="3752" y="7958"/>
                  </a:lnTo>
                  <a:lnTo>
                    <a:pt x="3765" y="7958"/>
                  </a:lnTo>
                  <a:lnTo>
                    <a:pt x="3807" y="7903"/>
                  </a:lnTo>
                  <a:lnTo>
                    <a:pt x="3821" y="7862"/>
                  </a:lnTo>
                  <a:lnTo>
                    <a:pt x="3834" y="7807"/>
                  </a:lnTo>
                  <a:lnTo>
                    <a:pt x="3834" y="7751"/>
                  </a:lnTo>
                  <a:lnTo>
                    <a:pt x="3903" y="7751"/>
                  </a:lnTo>
                  <a:lnTo>
                    <a:pt x="3931" y="7834"/>
                  </a:lnTo>
                  <a:lnTo>
                    <a:pt x="3958" y="7876"/>
                  </a:lnTo>
                  <a:lnTo>
                    <a:pt x="3986" y="7917"/>
                  </a:lnTo>
                  <a:lnTo>
                    <a:pt x="4014" y="7931"/>
                  </a:lnTo>
                  <a:lnTo>
                    <a:pt x="4027" y="7903"/>
                  </a:lnTo>
                  <a:lnTo>
                    <a:pt x="4041" y="7862"/>
                  </a:lnTo>
                  <a:lnTo>
                    <a:pt x="4055" y="7820"/>
                  </a:lnTo>
                  <a:lnTo>
                    <a:pt x="4041" y="7738"/>
                  </a:lnTo>
                  <a:lnTo>
                    <a:pt x="4138" y="7724"/>
                  </a:lnTo>
                  <a:lnTo>
                    <a:pt x="4165" y="7862"/>
                  </a:lnTo>
                  <a:lnTo>
                    <a:pt x="4165" y="7876"/>
                  </a:lnTo>
                  <a:lnTo>
                    <a:pt x="4179" y="7889"/>
                  </a:lnTo>
                  <a:lnTo>
                    <a:pt x="4207" y="7876"/>
                  </a:lnTo>
                  <a:lnTo>
                    <a:pt x="4234" y="7848"/>
                  </a:lnTo>
                  <a:lnTo>
                    <a:pt x="4234" y="8069"/>
                  </a:lnTo>
                  <a:lnTo>
                    <a:pt x="4234" y="8303"/>
                  </a:lnTo>
                  <a:lnTo>
                    <a:pt x="4234" y="8331"/>
                  </a:lnTo>
                  <a:lnTo>
                    <a:pt x="4248" y="8358"/>
                  </a:lnTo>
                  <a:lnTo>
                    <a:pt x="4303" y="8400"/>
                  </a:lnTo>
                  <a:lnTo>
                    <a:pt x="4386" y="8400"/>
                  </a:lnTo>
                  <a:lnTo>
                    <a:pt x="4414" y="8372"/>
                  </a:lnTo>
                  <a:lnTo>
                    <a:pt x="4496" y="8262"/>
                  </a:lnTo>
                  <a:lnTo>
                    <a:pt x="4565" y="8138"/>
                  </a:lnTo>
                  <a:lnTo>
                    <a:pt x="4634" y="8013"/>
                  </a:lnTo>
                  <a:lnTo>
                    <a:pt x="4703" y="7876"/>
                  </a:lnTo>
                  <a:lnTo>
                    <a:pt x="4717" y="7862"/>
                  </a:lnTo>
                  <a:lnTo>
                    <a:pt x="4717" y="7834"/>
                  </a:lnTo>
                  <a:lnTo>
                    <a:pt x="4772" y="7710"/>
                  </a:lnTo>
                  <a:lnTo>
                    <a:pt x="4786" y="7724"/>
                  </a:lnTo>
                  <a:lnTo>
                    <a:pt x="4814" y="7751"/>
                  </a:lnTo>
                  <a:lnTo>
                    <a:pt x="4869" y="7751"/>
                  </a:lnTo>
                  <a:lnTo>
                    <a:pt x="4869" y="7724"/>
                  </a:lnTo>
                  <a:lnTo>
                    <a:pt x="4869" y="7669"/>
                  </a:lnTo>
                  <a:lnTo>
                    <a:pt x="4855" y="7572"/>
                  </a:lnTo>
                  <a:lnTo>
                    <a:pt x="4855" y="7545"/>
                  </a:lnTo>
                  <a:lnTo>
                    <a:pt x="4882" y="7531"/>
                  </a:lnTo>
                  <a:lnTo>
                    <a:pt x="4924" y="7600"/>
                  </a:lnTo>
                  <a:lnTo>
                    <a:pt x="4951" y="7641"/>
                  </a:lnTo>
                  <a:lnTo>
                    <a:pt x="4993" y="7682"/>
                  </a:lnTo>
                  <a:lnTo>
                    <a:pt x="5034" y="7710"/>
                  </a:lnTo>
                  <a:lnTo>
                    <a:pt x="5089" y="7710"/>
                  </a:lnTo>
                  <a:lnTo>
                    <a:pt x="5103" y="7696"/>
                  </a:lnTo>
                  <a:lnTo>
                    <a:pt x="5117" y="7669"/>
                  </a:lnTo>
                  <a:lnTo>
                    <a:pt x="5103" y="7614"/>
                  </a:lnTo>
                  <a:lnTo>
                    <a:pt x="5076" y="7558"/>
                  </a:lnTo>
                  <a:lnTo>
                    <a:pt x="5034" y="7462"/>
                  </a:lnTo>
                  <a:lnTo>
                    <a:pt x="5144" y="7420"/>
                  </a:lnTo>
                  <a:lnTo>
                    <a:pt x="5213" y="7545"/>
                  </a:lnTo>
                  <a:lnTo>
                    <a:pt x="5255" y="7600"/>
                  </a:lnTo>
                  <a:lnTo>
                    <a:pt x="5310" y="7655"/>
                  </a:lnTo>
                  <a:lnTo>
                    <a:pt x="5324" y="7655"/>
                  </a:lnTo>
                  <a:lnTo>
                    <a:pt x="5338" y="7641"/>
                  </a:lnTo>
                  <a:lnTo>
                    <a:pt x="5351" y="7572"/>
                  </a:lnTo>
                  <a:lnTo>
                    <a:pt x="5338" y="7489"/>
                  </a:lnTo>
                  <a:lnTo>
                    <a:pt x="5310" y="7420"/>
                  </a:lnTo>
                  <a:lnTo>
                    <a:pt x="5282" y="7352"/>
                  </a:lnTo>
                  <a:lnTo>
                    <a:pt x="5296" y="7338"/>
                  </a:lnTo>
                  <a:lnTo>
                    <a:pt x="5338" y="7420"/>
                  </a:lnTo>
                  <a:lnTo>
                    <a:pt x="5365" y="7462"/>
                  </a:lnTo>
                  <a:lnTo>
                    <a:pt x="5407" y="7489"/>
                  </a:lnTo>
                  <a:lnTo>
                    <a:pt x="5448" y="7489"/>
                  </a:lnTo>
                  <a:lnTo>
                    <a:pt x="5462" y="7476"/>
                  </a:lnTo>
                  <a:lnTo>
                    <a:pt x="5475" y="7462"/>
                  </a:lnTo>
                  <a:lnTo>
                    <a:pt x="5475" y="7407"/>
                  </a:lnTo>
                  <a:lnTo>
                    <a:pt x="5475" y="7365"/>
                  </a:lnTo>
                  <a:lnTo>
                    <a:pt x="5434" y="7255"/>
                  </a:lnTo>
                  <a:lnTo>
                    <a:pt x="5475" y="7324"/>
                  </a:lnTo>
                  <a:lnTo>
                    <a:pt x="5489" y="7352"/>
                  </a:lnTo>
                  <a:lnTo>
                    <a:pt x="5531" y="7365"/>
                  </a:lnTo>
                  <a:lnTo>
                    <a:pt x="5572" y="7365"/>
                  </a:lnTo>
                  <a:lnTo>
                    <a:pt x="5586" y="7352"/>
                  </a:lnTo>
                  <a:lnTo>
                    <a:pt x="5600" y="7324"/>
                  </a:lnTo>
                  <a:lnTo>
                    <a:pt x="5586" y="7255"/>
                  </a:lnTo>
                  <a:lnTo>
                    <a:pt x="5558" y="7186"/>
                  </a:lnTo>
                  <a:lnTo>
                    <a:pt x="5600" y="7145"/>
                  </a:lnTo>
                  <a:lnTo>
                    <a:pt x="5669" y="7255"/>
                  </a:lnTo>
                  <a:lnTo>
                    <a:pt x="5696" y="7269"/>
                  </a:lnTo>
                  <a:lnTo>
                    <a:pt x="5696" y="7255"/>
                  </a:lnTo>
                  <a:lnTo>
                    <a:pt x="5710" y="7241"/>
                  </a:lnTo>
                  <a:lnTo>
                    <a:pt x="5696" y="7172"/>
                  </a:lnTo>
                  <a:lnTo>
                    <a:pt x="5848" y="7310"/>
                  </a:lnTo>
                  <a:lnTo>
                    <a:pt x="5972" y="7462"/>
                  </a:lnTo>
                  <a:lnTo>
                    <a:pt x="6041" y="7558"/>
                  </a:lnTo>
                  <a:lnTo>
                    <a:pt x="6096" y="7641"/>
                  </a:lnTo>
                  <a:lnTo>
                    <a:pt x="6137" y="7751"/>
                  </a:lnTo>
                  <a:lnTo>
                    <a:pt x="6179" y="7862"/>
                  </a:lnTo>
                  <a:lnTo>
                    <a:pt x="6193" y="7876"/>
                  </a:lnTo>
                  <a:lnTo>
                    <a:pt x="6220" y="7889"/>
                  </a:lnTo>
                  <a:lnTo>
                    <a:pt x="6179" y="7931"/>
                  </a:lnTo>
                  <a:lnTo>
                    <a:pt x="6096" y="8013"/>
                  </a:lnTo>
                  <a:lnTo>
                    <a:pt x="6000" y="8138"/>
                  </a:lnTo>
                  <a:lnTo>
                    <a:pt x="5903" y="8248"/>
                  </a:lnTo>
                  <a:lnTo>
                    <a:pt x="5710" y="8469"/>
                  </a:lnTo>
                  <a:lnTo>
                    <a:pt x="5710" y="8482"/>
                  </a:lnTo>
                  <a:lnTo>
                    <a:pt x="5710" y="8496"/>
                  </a:lnTo>
                  <a:lnTo>
                    <a:pt x="5724" y="8510"/>
                  </a:lnTo>
                  <a:lnTo>
                    <a:pt x="5738" y="8510"/>
                  </a:lnTo>
                  <a:lnTo>
                    <a:pt x="5820" y="8441"/>
                  </a:lnTo>
                  <a:lnTo>
                    <a:pt x="5903" y="8372"/>
                  </a:lnTo>
                  <a:lnTo>
                    <a:pt x="6055" y="8207"/>
                  </a:lnTo>
                  <a:lnTo>
                    <a:pt x="6179" y="8041"/>
                  </a:lnTo>
                  <a:lnTo>
                    <a:pt x="6303" y="7862"/>
                  </a:lnTo>
                  <a:lnTo>
                    <a:pt x="6317" y="7848"/>
                  </a:lnTo>
                  <a:lnTo>
                    <a:pt x="6303" y="7820"/>
                  </a:lnTo>
                  <a:lnTo>
                    <a:pt x="6289" y="7807"/>
                  </a:lnTo>
                  <a:lnTo>
                    <a:pt x="6275" y="7807"/>
                  </a:lnTo>
                  <a:lnTo>
                    <a:pt x="6275" y="7793"/>
                  </a:lnTo>
                  <a:lnTo>
                    <a:pt x="6275" y="7779"/>
                  </a:lnTo>
                  <a:lnTo>
                    <a:pt x="6262" y="7738"/>
                  </a:lnTo>
                  <a:lnTo>
                    <a:pt x="6193" y="7572"/>
                  </a:lnTo>
                  <a:lnTo>
                    <a:pt x="6096" y="7407"/>
                  </a:lnTo>
                  <a:lnTo>
                    <a:pt x="6041" y="7310"/>
                  </a:lnTo>
                  <a:lnTo>
                    <a:pt x="5917" y="7158"/>
                  </a:lnTo>
                  <a:lnTo>
                    <a:pt x="5765" y="7007"/>
                  </a:lnTo>
                  <a:lnTo>
                    <a:pt x="5779" y="6993"/>
                  </a:lnTo>
                  <a:lnTo>
                    <a:pt x="5848" y="7062"/>
                  </a:lnTo>
                  <a:lnTo>
                    <a:pt x="5889" y="7089"/>
                  </a:lnTo>
                  <a:lnTo>
                    <a:pt x="5931" y="7103"/>
                  </a:lnTo>
                  <a:lnTo>
                    <a:pt x="5972" y="7103"/>
                  </a:lnTo>
                  <a:lnTo>
                    <a:pt x="6000" y="7089"/>
                  </a:lnTo>
                  <a:lnTo>
                    <a:pt x="6000" y="7062"/>
                  </a:lnTo>
                  <a:lnTo>
                    <a:pt x="6000" y="7021"/>
                  </a:lnTo>
                  <a:lnTo>
                    <a:pt x="5944" y="6952"/>
                  </a:lnTo>
                  <a:lnTo>
                    <a:pt x="5889" y="6883"/>
                  </a:lnTo>
                  <a:lnTo>
                    <a:pt x="5917" y="6869"/>
                  </a:lnTo>
                  <a:lnTo>
                    <a:pt x="5972" y="6910"/>
                  </a:lnTo>
                  <a:lnTo>
                    <a:pt x="6000" y="6924"/>
                  </a:lnTo>
                  <a:lnTo>
                    <a:pt x="6027" y="6938"/>
                  </a:lnTo>
                  <a:lnTo>
                    <a:pt x="6068" y="6924"/>
                  </a:lnTo>
                  <a:lnTo>
                    <a:pt x="6110" y="6924"/>
                  </a:lnTo>
                  <a:lnTo>
                    <a:pt x="6110" y="6896"/>
                  </a:lnTo>
                  <a:lnTo>
                    <a:pt x="6082" y="6855"/>
                  </a:lnTo>
                  <a:lnTo>
                    <a:pt x="6055" y="6800"/>
                  </a:lnTo>
                  <a:lnTo>
                    <a:pt x="6013" y="6731"/>
                  </a:lnTo>
                  <a:lnTo>
                    <a:pt x="6124" y="6758"/>
                  </a:lnTo>
                  <a:lnTo>
                    <a:pt x="6289" y="6827"/>
                  </a:lnTo>
                  <a:lnTo>
                    <a:pt x="6441" y="6896"/>
                  </a:lnTo>
                  <a:lnTo>
                    <a:pt x="6744" y="7062"/>
                  </a:lnTo>
                  <a:lnTo>
                    <a:pt x="6855" y="7131"/>
                  </a:lnTo>
                  <a:lnTo>
                    <a:pt x="6951" y="7186"/>
                  </a:lnTo>
                  <a:lnTo>
                    <a:pt x="7034" y="7255"/>
                  </a:lnTo>
                  <a:lnTo>
                    <a:pt x="7103" y="7338"/>
                  </a:lnTo>
                  <a:lnTo>
                    <a:pt x="7144" y="7420"/>
                  </a:lnTo>
                  <a:lnTo>
                    <a:pt x="7158" y="7517"/>
                  </a:lnTo>
                  <a:lnTo>
                    <a:pt x="7144" y="7627"/>
                  </a:lnTo>
                  <a:lnTo>
                    <a:pt x="7103" y="7751"/>
                  </a:lnTo>
                  <a:lnTo>
                    <a:pt x="7034" y="7889"/>
                  </a:lnTo>
                  <a:lnTo>
                    <a:pt x="6951" y="8027"/>
                  </a:lnTo>
                  <a:lnTo>
                    <a:pt x="6868" y="8165"/>
                  </a:lnTo>
                  <a:lnTo>
                    <a:pt x="6813" y="8303"/>
                  </a:lnTo>
                  <a:lnTo>
                    <a:pt x="6813" y="8331"/>
                  </a:lnTo>
                  <a:lnTo>
                    <a:pt x="6827" y="8344"/>
                  </a:lnTo>
                  <a:lnTo>
                    <a:pt x="6841" y="8344"/>
                  </a:lnTo>
                  <a:lnTo>
                    <a:pt x="6855" y="8331"/>
                  </a:lnTo>
                  <a:lnTo>
                    <a:pt x="6965" y="8220"/>
                  </a:lnTo>
                  <a:lnTo>
                    <a:pt x="7075" y="8096"/>
                  </a:lnTo>
                  <a:lnTo>
                    <a:pt x="7172" y="7945"/>
                  </a:lnTo>
                  <a:lnTo>
                    <a:pt x="7255" y="7807"/>
                  </a:lnTo>
                  <a:lnTo>
                    <a:pt x="7282" y="7724"/>
                  </a:lnTo>
                  <a:lnTo>
                    <a:pt x="7310" y="7641"/>
                  </a:lnTo>
                  <a:lnTo>
                    <a:pt x="7323" y="7572"/>
                  </a:lnTo>
                  <a:lnTo>
                    <a:pt x="7323" y="7489"/>
                  </a:lnTo>
                  <a:lnTo>
                    <a:pt x="7310" y="7420"/>
                  </a:lnTo>
                  <a:lnTo>
                    <a:pt x="7296" y="7352"/>
                  </a:lnTo>
                  <a:lnTo>
                    <a:pt x="7255" y="7269"/>
                  </a:lnTo>
                  <a:lnTo>
                    <a:pt x="7199" y="7200"/>
                  </a:lnTo>
                  <a:lnTo>
                    <a:pt x="7103" y="7103"/>
                  </a:lnTo>
                  <a:lnTo>
                    <a:pt x="6992" y="7021"/>
                  </a:lnTo>
                  <a:lnTo>
                    <a:pt x="6882" y="6938"/>
                  </a:lnTo>
                  <a:lnTo>
                    <a:pt x="6758" y="6855"/>
                  </a:lnTo>
                  <a:lnTo>
                    <a:pt x="6468" y="6717"/>
                  </a:lnTo>
                  <a:lnTo>
                    <a:pt x="6179" y="6607"/>
                  </a:lnTo>
                  <a:lnTo>
                    <a:pt x="6289" y="6579"/>
                  </a:lnTo>
                  <a:lnTo>
                    <a:pt x="6303" y="6565"/>
                  </a:lnTo>
                  <a:lnTo>
                    <a:pt x="6289" y="6538"/>
                  </a:lnTo>
                  <a:lnTo>
                    <a:pt x="6220" y="6510"/>
                  </a:lnTo>
                  <a:lnTo>
                    <a:pt x="6137" y="6483"/>
                  </a:lnTo>
                  <a:lnTo>
                    <a:pt x="6151" y="6441"/>
                  </a:lnTo>
                  <a:lnTo>
                    <a:pt x="6317" y="6455"/>
                  </a:lnTo>
                  <a:lnTo>
                    <a:pt x="6331" y="6441"/>
                  </a:lnTo>
                  <a:lnTo>
                    <a:pt x="6331" y="6414"/>
                  </a:lnTo>
                  <a:lnTo>
                    <a:pt x="6262" y="6372"/>
                  </a:lnTo>
                  <a:lnTo>
                    <a:pt x="6179" y="6331"/>
                  </a:lnTo>
                  <a:lnTo>
                    <a:pt x="6193" y="6248"/>
                  </a:lnTo>
                  <a:lnTo>
                    <a:pt x="6317" y="6262"/>
                  </a:lnTo>
                  <a:lnTo>
                    <a:pt x="6344" y="6248"/>
                  </a:lnTo>
                  <a:lnTo>
                    <a:pt x="6344" y="6234"/>
                  </a:lnTo>
                  <a:lnTo>
                    <a:pt x="6344" y="6221"/>
                  </a:lnTo>
                  <a:lnTo>
                    <a:pt x="6331" y="6207"/>
                  </a:lnTo>
                  <a:lnTo>
                    <a:pt x="6193" y="6152"/>
                  </a:lnTo>
                  <a:lnTo>
                    <a:pt x="6206" y="6083"/>
                  </a:lnTo>
                  <a:lnTo>
                    <a:pt x="6289" y="6069"/>
                  </a:lnTo>
                  <a:lnTo>
                    <a:pt x="6303" y="6055"/>
                  </a:lnTo>
                  <a:lnTo>
                    <a:pt x="6303" y="6041"/>
                  </a:lnTo>
                  <a:lnTo>
                    <a:pt x="6303" y="6028"/>
                  </a:lnTo>
                  <a:lnTo>
                    <a:pt x="6275" y="6028"/>
                  </a:lnTo>
                  <a:lnTo>
                    <a:pt x="6193" y="6014"/>
                  </a:lnTo>
                  <a:lnTo>
                    <a:pt x="6179" y="5917"/>
                  </a:lnTo>
                  <a:lnTo>
                    <a:pt x="6303" y="5890"/>
                  </a:lnTo>
                  <a:lnTo>
                    <a:pt x="6427" y="5834"/>
                  </a:lnTo>
                  <a:lnTo>
                    <a:pt x="6441" y="5807"/>
                  </a:lnTo>
                  <a:lnTo>
                    <a:pt x="6441" y="5793"/>
                  </a:lnTo>
                  <a:lnTo>
                    <a:pt x="6427" y="5779"/>
                  </a:lnTo>
                  <a:lnTo>
                    <a:pt x="6399" y="5766"/>
                  </a:lnTo>
                  <a:lnTo>
                    <a:pt x="6289" y="5779"/>
                  </a:lnTo>
                  <a:lnTo>
                    <a:pt x="6165" y="5779"/>
                  </a:lnTo>
                  <a:lnTo>
                    <a:pt x="6234" y="5752"/>
                  </a:lnTo>
                  <a:lnTo>
                    <a:pt x="6317" y="5697"/>
                  </a:lnTo>
                  <a:lnTo>
                    <a:pt x="6317" y="5683"/>
                  </a:lnTo>
                  <a:lnTo>
                    <a:pt x="6303" y="5683"/>
                  </a:lnTo>
                  <a:lnTo>
                    <a:pt x="6262" y="5669"/>
                  </a:lnTo>
                  <a:lnTo>
                    <a:pt x="6220" y="5655"/>
                  </a:lnTo>
                  <a:lnTo>
                    <a:pt x="6124" y="5669"/>
                  </a:lnTo>
                  <a:lnTo>
                    <a:pt x="6096" y="5600"/>
                  </a:lnTo>
                  <a:lnTo>
                    <a:pt x="6165" y="5572"/>
                  </a:lnTo>
                  <a:lnTo>
                    <a:pt x="6317" y="5517"/>
                  </a:lnTo>
                  <a:lnTo>
                    <a:pt x="6468" y="5476"/>
                  </a:lnTo>
                  <a:lnTo>
                    <a:pt x="6758" y="5421"/>
                  </a:lnTo>
                  <a:lnTo>
                    <a:pt x="7061" y="5379"/>
                  </a:lnTo>
                  <a:lnTo>
                    <a:pt x="7365" y="5324"/>
                  </a:lnTo>
                  <a:lnTo>
                    <a:pt x="7392" y="5407"/>
                  </a:lnTo>
                  <a:lnTo>
                    <a:pt x="7434" y="5490"/>
                  </a:lnTo>
                  <a:lnTo>
                    <a:pt x="7461" y="5600"/>
                  </a:lnTo>
                  <a:lnTo>
                    <a:pt x="7475" y="5710"/>
                  </a:lnTo>
                  <a:lnTo>
                    <a:pt x="7489" y="5945"/>
                  </a:lnTo>
                  <a:lnTo>
                    <a:pt x="7461" y="6152"/>
                  </a:lnTo>
                  <a:lnTo>
                    <a:pt x="7434" y="6359"/>
                  </a:lnTo>
                  <a:lnTo>
                    <a:pt x="7392" y="6552"/>
                  </a:lnTo>
                  <a:lnTo>
                    <a:pt x="7365" y="6758"/>
                  </a:lnTo>
                  <a:lnTo>
                    <a:pt x="7379" y="6786"/>
                  </a:lnTo>
                  <a:lnTo>
                    <a:pt x="7392" y="6800"/>
                  </a:lnTo>
                  <a:lnTo>
                    <a:pt x="7420" y="6800"/>
                  </a:lnTo>
                  <a:lnTo>
                    <a:pt x="7434" y="6772"/>
                  </a:lnTo>
                  <a:lnTo>
                    <a:pt x="7503" y="6676"/>
                  </a:lnTo>
                  <a:lnTo>
                    <a:pt x="7544" y="6579"/>
                  </a:lnTo>
                  <a:lnTo>
                    <a:pt x="7572" y="6455"/>
                  </a:lnTo>
                  <a:lnTo>
                    <a:pt x="7599" y="6345"/>
                  </a:lnTo>
                  <a:lnTo>
                    <a:pt x="7627" y="6097"/>
                  </a:lnTo>
                  <a:lnTo>
                    <a:pt x="7627" y="5862"/>
                  </a:lnTo>
                  <a:lnTo>
                    <a:pt x="7627" y="5710"/>
                  </a:lnTo>
                  <a:lnTo>
                    <a:pt x="7599" y="5531"/>
                  </a:lnTo>
                  <a:lnTo>
                    <a:pt x="7586" y="5435"/>
                  </a:lnTo>
                  <a:lnTo>
                    <a:pt x="7544" y="5352"/>
                  </a:lnTo>
                  <a:lnTo>
                    <a:pt x="7503" y="5283"/>
                  </a:lnTo>
                  <a:lnTo>
                    <a:pt x="7448" y="5241"/>
                  </a:lnTo>
                  <a:lnTo>
                    <a:pt x="7434" y="5214"/>
                  </a:lnTo>
                  <a:lnTo>
                    <a:pt x="7392" y="5186"/>
                  </a:lnTo>
                  <a:lnTo>
                    <a:pt x="7241" y="5173"/>
                  </a:lnTo>
                  <a:lnTo>
                    <a:pt x="7075" y="5159"/>
                  </a:lnTo>
                  <a:lnTo>
                    <a:pt x="6910" y="5173"/>
                  </a:lnTo>
                  <a:lnTo>
                    <a:pt x="6730" y="5186"/>
                  </a:lnTo>
                  <a:lnTo>
                    <a:pt x="6537" y="5214"/>
                  </a:lnTo>
                  <a:lnTo>
                    <a:pt x="6358" y="5255"/>
                  </a:lnTo>
                  <a:lnTo>
                    <a:pt x="6179" y="5310"/>
                  </a:lnTo>
                  <a:lnTo>
                    <a:pt x="6000" y="5379"/>
                  </a:lnTo>
                  <a:lnTo>
                    <a:pt x="5972" y="5310"/>
                  </a:lnTo>
                  <a:lnTo>
                    <a:pt x="6124" y="5186"/>
                  </a:lnTo>
                  <a:lnTo>
                    <a:pt x="6124" y="5173"/>
                  </a:lnTo>
                  <a:lnTo>
                    <a:pt x="6110" y="5159"/>
                  </a:lnTo>
                  <a:lnTo>
                    <a:pt x="6013" y="5200"/>
                  </a:lnTo>
                  <a:lnTo>
                    <a:pt x="5917" y="5241"/>
                  </a:lnTo>
                  <a:lnTo>
                    <a:pt x="5889" y="5200"/>
                  </a:lnTo>
                  <a:lnTo>
                    <a:pt x="5958" y="5145"/>
                  </a:lnTo>
                  <a:lnTo>
                    <a:pt x="6013" y="5090"/>
                  </a:lnTo>
                  <a:lnTo>
                    <a:pt x="6055" y="5048"/>
                  </a:lnTo>
                  <a:lnTo>
                    <a:pt x="6068" y="5021"/>
                  </a:lnTo>
                  <a:lnTo>
                    <a:pt x="6055" y="5007"/>
                  </a:lnTo>
                  <a:lnTo>
                    <a:pt x="6027" y="5007"/>
                  </a:lnTo>
                  <a:lnTo>
                    <a:pt x="5972" y="5021"/>
                  </a:lnTo>
                  <a:lnTo>
                    <a:pt x="5903" y="5048"/>
                  </a:lnTo>
                  <a:lnTo>
                    <a:pt x="5806" y="5090"/>
                  </a:lnTo>
                  <a:lnTo>
                    <a:pt x="5793" y="5062"/>
                  </a:lnTo>
                  <a:lnTo>
                    <a:pt x="5875" y="4993"/>
                  </a:lnTo>
                  <a:lnTo>
                    <a:pt x="5889" y="4966"/>
                  </a:lnTo>
                  <a:lnTo>
                    <a:pt x="5875" y="4952"/>
                  </a:lnTo>
                  <a:lnTo>
                    <a:pt x="5862" y="4938"/>
                  </a:lnTo>
                  <a:lnTo>
                    <a:pt x="5848" y="4952"/>
                  </a:lnTo>
                  <a:lnTo>
                    <a:pt x="5738" y="4993"/>
                  </a:lnTo>
                  <a:lnTo>
                    <a:pt x="5724" y="4979"/>
                  </a:lnTo>
                  <a:lnTo>
                    <a:pt x="5738" y="4966"/>
                  </a:lnTo>
                  <a:lnTo>
                    <a:pt x="5834" y="4883"/>
                  </a:lnTo>
                  <a:lnTo>
                    <a:pt x="5931" y="4759"/>
                  </a:lnTo>
                  <a:lnTo>
                    <a:pt x="5931" y="4731"/>
                  </a:lnTo>
                  <a:lnTo>
                    <a:pt x="5903" y="4731"/>
                  </a:lnTo>
                  <a:lnTo>
                    <a:pt x="5779" y="4786"/>
                  </a:lnTo>
                  <a:lnTo>
                    <a:pt x="5669" y="4869"/>
                  </a:lnTo>
                  <a:lnTo>
                    <a:pt x="5641" y="4883"/>
                  </a:lnTo>
                  <a:lnTo>
                    <a:pt x="5613" y="4855"/>
                  </a:lnTo>
                  <a:lnTo>
                    <a:pt x="5710" y="4745"/>
                  </a:lnTo>
                  <a:lnTo>
                    <a:pt x="5710" y="4717"/>
                  </a:lnTo>
                  <a:lnTo>
                    <a:pt x="5710" y="4704"/>
                  </a:lnTo>
                  <a:lnTo>
                    <a:pt x="5641" y="4704"/>
                  </a:lnTo>
                  <a:lnTo>
                    <a:pt x="5600" y="4717"/>
                  </a:lnTo>
                  <a:lnTo>
                    <a:pt x="5517" y="4759"/>
                  </a:lnTo>
                  <a:lnTo>
                    <a:pt x="5503" y="4745"/>
                  </a:lnTo>
                  <a:lnTo>
                    <a:pt x="5793" y="4455"/>
                  </a:lnTo>
                  <a:lnTo>
                    <a:pt x="5931" y="4331"/>
                  </a:lnTo>
                  <a:lnTo>
                    <a:pt x="6068" y="4207"/>
                  </a:lnTo>
                  <a:lnTo>
                    <a:pt x="6220" y="4097"/>
                  </a:lnTo>
                  <a:lnTo>
                    <a:pt x="6386" y="4000"/>
                  </a:lnTo>
                  <a:lnTo>
                    <a:pt x="6496" y="3959"/>
                  </a:lnTo>
                  <a:lnTo>
                    <a:pt x="6606" y="3945"/>
                  </a:lnTo>
                  <a:lnTo>
                    <a:pt x="6717" y="3959"/>
                  </a:lnTo>
                  <a:lnTo>
                    <a:pt x="6827" y="3987"/>
                  </a:lnTo>
                  <a:lnTo>
                    <a:pt x="7048" y="4069"/>
                  </a:lnTo>
                  <a:lnTo>
                    <a:pt x="7255" y="4152"/>
                  </a:lnTo>
                  <a:lnTo>
                    <a:pt x="7268" y="4152"/>
                  </a:lnTo>
                  <a:lnTo>
                    <a:pt x="7268" y="4138"/>
                  </a:lnTo>
                  <a:lnTo>
                    <a:pt x="7255" y="4055"/>
                  </a:lnTo>
                  <a:lnTo>
                    <a:pt x="7213" y="3987"/>
                  </a:lnTo>
                  <a:lnTo>
                    <a:pt x="7144" y="3931"/>
                  </a:lnTo>
                  <a:lnTo>
                    <a:pt x="7061" y="3876"/>
                  </a:lnTo>
                  <a:lnTo>
                    <a:pt x="6979" y="3835"/>
                  </a:lnTo>
                  <a:lnTo>
                    <a:pt x="6896" y="3807"/>
                  </a:lnTo>
                  <a:lnTo>
                    <a:pt x="6717" y="3780"/>
                  </a:lnTo>
                  <a:lnTo>
                    <a:pt x="6606" y="3766"/>
                  </a:lnTo>
                  <a:lnTo>
                    <a:pt x="6496" y="3780"/>
                  </a:lnTo>
                  <a:lnTo>
                    <a:pt x="6399" y="3793"/>
                  </a:lnTo>
                  <a:lnTo>
                    <a:pt x="6303" y="3835"/>
                  </a:lnTo>
                  <a:lnTo>
                    <a:pt x="6206" y="3876"/>
                  </a:lnTo>
                  <a:lnTo>
                    <a:pt x="6110" y="3931"/>
                  </a:lnTo>
                  <a:lnTo>
                    <a:pt x="5931" y="4055"/>
                  </a:lnTo>
                  <a:lnTo>
                    <a:pt x="5779" y="4180"/>
                  </a:lnTo>
                  <a:lnTo>
                    <a:pt x="5627" y="4304"/>
                  </a:lnTo>
                  <a:lnTo>
                    <a:pt x="5365" y="4566"/>
                  </a:lnTo>
                  <a:lnTo>
                    <a:pt x="5420" y="4428"/>
                  </a:lnTo>
                  <a:lnTo>
                    <a:pt x="5420" y="4400"/>
                  </a:lnTo>
                  <a:lnTo>
                    <a:pt x="5407" y="4386"/>
                  </a:lnTo>
                  <a:lnTo>
                    <a:pt x="5365" y="4386"/>
                  </a:lnTo>
                  <a:lnTo>
                    <a:pt x="5296" y="4455"/>
                  </a:lnTo>
                  <a:lnTo>
                    <a:pt x="5227" y="4538"/>
                  </a:lnTo>
                  <a:lnTo>
                    <a:pt x="5200" y="4511"/>
                  </a:lnTo>
                  <a:lnTo>
                    <a:pt x="5310" y="4373"/>
                  </a:lnTo>
                  <a:lnTo>
                    <a:pt x="5310" y="4359"/>
                  </a:lnTo>
                  <a:lnTo>
                    <a:pt x="5296" y="4345"/>
                  </a:lnTo>
                  <a:lnTo>
                    <a:pt x="5296" y="4331"/>
                  </a:lnTo>
                  <a:lnTo>
                    <a:pt x="5269" y="4331"/>
                  </a:lnTo>
                  <a:lnTo>
                    <a:pt x="5172" y="4386"/>
                  </a:lnTo>
                  <a:lnTo>
                    <a:pt x="5076" y="4442"/>
                  </a:lnTo>
                  <a:lnTo>
                    <a:pt x="5048" y="4428"/>
                  </a:lnTo>
                  <a:lnTo>
                    <a:pt x="5144" y="4304"/>
                  </a:lnTo>
                  <a:lnTo>
                    <a:pt x="5144" y="4276"/>
                  </a:lnTo>
                  <a:lnTo>
                    <a:pt x="5131" y="4262"/>
                  </a:lnTo>
                  <a:lnTo>
                    <a:pt x="5117" y="4249"/>
                  </a:lnTo>
                  <a:lnTo>
                    <a:pt x="5103" y="4262"/>
                  </a:lnTo>
                  <a:lnTo>
                    <a:pt x="4938" y="4373"/>
                  </a:lnTo>
                  <a:lnTo>
                    <a:pt x="4910" y="4359"/>
                  </a:lnTo>
                  <a:lnTo>
                    <a:pt x="4993" y="4221"/>
                  </a:lnTo>
                  <a:lnTo>
                    <a:pt x="4993" y="4207"/>
                  </a:lnTo>
                  <a:lnTo>
                    <a:pt x="4979" y="4193"/>
                  </a:lnTo>
                  <a:lnTo>
                    <a:pt x="4951" y="4193"/>
                  </a:lnTo>
                  <a:lnTo>
                    <a:pt x="4814" y="4317"/>
                  </a:lnTo>
                  <a:lnTo>
                    <a:pt x="4745" y="4290"/>
                  </a:lnTo>
                  <a:lnTo>
                    <a:pt x="4800" y="4180"/>
                  </a:lnTo>
                  <a:lnTo>
                    <a:pt x="4800" y="4166"/>
                  </a:lnTo>
                  <a:lnTo>
                    <a:pt x="4800" y="4152"/>
                  </a:lnTo>
                  <a:lnTo>
                    <a:pt x="4772" y="4152"/>
                  </a:lnTo>
                  <a:lnTo>
                    <a:pt x="4758" y="4166"/>
                  </a:lnTo>
                  <a:lnTo>
                    <a:pt x="4676" y="4262"/>
                  </a:lnTo>
                  <a:lnTo>
                    <a:pt x="4524" y="4235"/>
                  </a:lnTo>
                  <a:lnTo>
                    <a:pt x="4593" y="4028"/>
                  </a:lnTo>
                  <a:lnTo>
                    <a:pt x="4593" y="4014"/>
                  </a:lnTo>
                  <a:lnTo>
                    <a:pt x="4593" y="4000"/>
                  </a:lnTo>
                  <a:lnTo>
                    <a:pt x="4579" y="4000"/>
                  </a:lnTo>
                  <a:lnTo>
                    <a:pt x="4565" y="4014"/>
                  </a:lnTo>
                  <a:lnTo>
                    <a:pt x="4483" y="4111"/>
                  </a:lnTo>
                  <a:lnTo>
                    <a:pt x="4414" y="4221"/>
                  </a:lnTo>
                  <a:lnTo>
                    <a:pt x="4386" y="4221"/>
                  </a:lnTo>
                  <a:lnTo>
                    <a:pt x="4455" y="4097"/>
                  </a:lnTo>
                  <a:lnTo>
                    <a:pt x="4510" y="3973"/>
                  </a:lnTo>
                  <a:lnTo>
                    <a:pt x="4510" y="3959"/>
                  </a:lnTo>
                  <a:lnTo>
                    <a:pt x="4496" y="3959"/>
                  </a:lnTo>
                  <a:lnTo>
                    <a:pt x="4469" y="3945"/>
                  </a:lnTo>
                  <a:lnTo>
                    <a:pt x="4400" y="4000"/>
                  </a:lnTo>
                  <a:lnTo>
                    <a:pt x="4345" y="4069"/>
                  </a:lnTo>
                  <a:lnTo>
                    <a:pt x="4289" y="4138"/>
                  </a:lnTo>
                  <a:lnTo>
                    <a:pt x="4248" y="4207"/>
                  </a:lnTo>
                  <a:lnTo>
                    <a:pt x="4207" y="4207"/>
                  </a:lnTo>
                  <a:lnTo>
                    <a:pt x="4234" y="3973"/>
                  </a:lnTo>
                  <a:lnTo>
                    <a:pt x="4234" y="3959"/>
                  </a:lnTo>
                  <a:lnTo>
                    <a:pt x="4220" y="3973"/>
                  </a:lnTo>
                  <a:lnTo>
                    <a:pt x="4124" y="4193"/>
                  </a:lnTo>
                  <a:lnTo>
                    <a:pt x="4083" y="4193"/>
                  </a:lnTo>
                  <a:lnTo>
                    <a:pt x="4083" y="4124"/>
                  </a:lnTo>
                  <a:lnTo>
                    <a:pt x="4083" y="4042"/>
                  </a:lnTo>
                  <a:lnTo>
                    <a:pt x="4083" y="4028"/>
                  </a:lnTo>
                  <a:lnTo>
                    <a:pt x="4069" y="4014"/>
                  </a:lnTo>
                  <a:lnTo>
                    <a:pt x="4055" y="4028"/>
                  </a:lnTo>
                  <a:lnTo>
                    <a:pt x="4041" y="4028"/>
                  </a:lnTo>
                  <a:lnTo>
                    <a:pt x="4000" y="4111"/>
                  </a:lnTo>
                  <a:lnTo>
                    <a:pt x="3972" y="4193"/>
                  </a:lnTo>
                  <a:lnTo>
                    <a:pt x="3903" y="4193"/>
                  </a:lnTo>
                  <a:lnTo>
                    <a:pt x="3903" y="4042"/>
                  </a:lnTo>
                  <a:lnTo>
                    <a:pt x="3917" y="2745"/>
                  </a:lnTo>
                  <a:lnTo>
                    <a:pt x="3917" y="2070"/>
                  </a:lnTo>
                  <a:lnTo>
                    <a:pt x="3931" y="1380"/>
                  </a:lnTo>
                  <a:lnTo>
                    <a:pt x="3931" y="1035"/>
                  </a:lnTo>
                  <a:lnTo>
                    <a:pt x="3917" y="690"/>
                  </a:lnTo>
                  <a:lnTo>
                    <a:pt x="3903" y="359"/>
                  </a:lnTo>
                  <a:lnTo>
                    <a:pt x="3862" y="15"/>
                  </a:lnTo>
                  <a:lnTo>
                    <a:pt x="3862" y="1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1" name="Shape 121"/>
            <p:cNvSpPr/>
            <p:nvPr/>
          </p:nvSpPr>
          <p:spPr>
            <a:xfrm>
              <a:off x="5751425" y="2523050"/>
              <a:ext cx="9325" cy="9675"/>
            </a:xfrm>
            <a:custGeom>
              <a:avLst/>
              <a:gdLst/>
              <a:ahLst/>
              <a:cxnLst/>
              <a:rect l="0" t="0" r="0" b="0"/>
              <a:pathLst>
                <a:path w="373" h="387" extrusionOk="0">
                  <a:moveTo>
                    <a:pt x="290" y="1"/>
                  </a:moveTo>
                  <a:lnTo>
                    <a:pt x="221" y="15"/>
                  </a:lnTo>
                  <a:lnTo>
                    <a:pt x="180" y="28"/>
                  </a:lnTo>
                  <a:lnTo>
                    <a:pt x="124" y="70"/>
                  </a:lnTo>
                  <a:lnTo>
                    <a:pt x="83" y="111"/>
                  </a:lnTo>
                  <a:lnTo>
                    <a:pt x="42" y="152"/>
                  </a:lnTo>
                  <a:lnTo>
                    <a:pt x="14" y="208"/>
                  </a:lnTo>
                  <a:lnTo>
                    <a:pt x="0" y="277"/>
                  </a:lnTo>
                  <a:lnTo>
                    <a:pt x="0" y="332"/>
                  </a:lnTo>
                  <a:lnTo>
                    <a:pt x="28" y="373"/>
                  </a:lnTo>
                  <a:lnTo>
                    <a:pt x="69" y="387"/>
                  </a:lnTo>
                  <a:lnTo>
                    <a:pt x="111" y="387"/>
                  </a:lnTo>
                  <a:lnTo>
                    <a:pt x="138" y="359"/>
                  </a:lnTo>
                  <a:lnTo>
                    <a:pt x="166" y="290"/>
                  </a:lnTo>
                  <a:lnTo>
                    <a:pt x="180" y="263"/>
                  </a:lnTo>
                  <a:lnTo>
                    <a:pt x="207" y="235"/>
                  </a:lnTo>
                  <a:lnTo>
                    <a:pt x="262" y="194"/>
                  </a:lnTo>
                  <a:lnTo>
                    <a:pt x="331" y="166"/>
                  </a:lnTo>
                  <a:lnTo>
                    <a:pt x="345" y="139"/>
                  </a:lnTo>
                  <a:lnTo>
                    <a:pt x="359" y="125"/>
                  </a:lnTo>
                  <a:lnTo>
                    <a:pt x="373" y="97"/>
                  </a:lnTo>
                  <a:lnTo>
                    <a:pt x="359" y="70"/>
                  </a:lnTo>
                  <a:lnTo>
                    <a:pt x="331" y="28"/>
                  </a:lnTo>
                  <a:lnTo>
                    <a:pt x="304" y="15"/>
                  </a:lnTo>
                  <a:lnTo>
                    <a:pt x="290" y="1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2" name="Shape 122"/>
            <p:cNvSpPr/>
            <p:nvPr/>
          </p:nvSpPr>
          <p:spPr>
            <a:xfrm>
              <a:off x="5776250" y="2523050"/>
              <a:ext cx="7250" cy="9350"/>
            </a:xfrm>
            <a:custGeom>
              <a:avLst/>
              <a:gdLst/>
              <a:ahLst/>
              <a:cxnLst/>
              <a:rect l="0" t="0" r="0" b="0"/>
              <a:pathLst>
                <a:path w="290" h="374" extrusionOk="0">
                  <a:moveTo>
                    <a:pt x="207" y="1"/>
                  </a:moveTo>
                  <a:lnTo>
                    <a:pt x="193" y="15"/>
                  </a:lnTo>
                  <a:lnTo>
                    <a:pt x="111" y="70"/>
                  </a:lnTo>
                  <a:lnTo>
                    <a:pt x="55" y="139"/>
                  </a:lnTo>
                  <a:lnTo>
                    <a:pt x="14" y="221"/>
                  </a:lnTo>
                  <a:lnTo>
                    <a:pt x="0" y="318"/>
                  </a:lnTo>
                  <a:lnTo>
                    <a:pt x="14" y="332"/>
                  </a:lnTo>
                  <a:lnTo>
                    <a:pt x="28" y="359"/>
                  </a:lnTo>
                  <a:lnTo>
                    <a:pt x="69" y="373"/>
                  </a:lnTo>
                  <a:lnTo>
                    <a:pt x="97" y="359"/>
                  </a:lnTo>
                  <a:lnTo>
                    <a:pt x="111" y="332"/>
                  </a:lnTo>
                  <a:lnTo>
                    <a:pt x="124" y="318"/>
                  </a:lnTo>
                  <a:lnTo>
                    <a:pt x="138" y="249"/>
                  </a:lnTo>
                  <a:lnTo>
                    <a:pt x="179" y="194"/>
                  </a:lnTo>
                  <a:lnTo>
                    <a:pt x="276" y="111"/>
                  </a:lnTo>
                  <a:lnTo>
                    <a:pt x="290" y="97"/>
                  </a:lnTo>
                  <a:lnTo>
                    <a:pt x="290" y="70"/>
                  </a:lnTo>
                  <a:lnTo>
                    <a:pt x="290" y="56"/>
                  </a:lnTo>
                  <a:lnTo>
                    <a:pt x="276" y="28"/>
                  </a:lnTo>
                  <a:lnTo>
                    <a:pt x="235" y="1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3" name="Shape 123"/>
            <p:cNvSpPr/>
            <p:nvPr/>
          </p:nvSpPr>
          <p:spPr>
            <a:xfrm>
              <a:off x="5737275" y="2515125"/>
              <a:ext cx="3475" cy="3825"/>
            </a:xfrm>
            <a:custGeom>
              <a:avLst/>
              <a:gdLst/>
              <a:ahLst/>
              <a:cxnLst/>
              <a:rect l="0" t="0" r="0" b="0"/>
              <a:pathLst>
                <a:path w="139" h="153" extrusionOk="0">
                  <a:moveTo>
                    <a:pt x="70" y="1"/>
                  </a:moveTo>
                  <a:lnTo>
                    <a:pt x="42" y="14"/>
                  </a:lnTo>
                  <a:lnTo>
                    <a:pt x="15" y="42"/>
                  </a:lnTo>
                  <a:lnTo>
                    <a:pt x="1" y="83"/>
                  </a:lnTo>
                  <a:lnTo>
                    <a:pt x="1" y="111"/>
                  </a:lnTo>
                  <a:lnTo>
                    <a:pt x="15" y="138"/>
                  </a:lnTo>
                  <a:lnTo>
                    <a:pt x="42" y="152"/>
                  </a:lnTo>
                  <a:lnTo>
                    <a:pt x="70" y="152"/>
                  </a:lnTo>
                  <a:lnTo>
                    <a:pt x="97" y="138"/>
                  </a:lnTo>
                  <a:lnTo>
                    <a:pt x="125" y="111"/>
                  </a:lnTo>
                  <a:lnTo>
                    <a:pt x="139" y="97"/>
                  </a:lnTo>
                  <a:lnTo>
                    <a:pt x="139" y="70"/>
                  </a:lnTo>
                  <a:lnTo>
                    <a:pt x="125" y="28"/>
                  </a:lnTo>
                  <a:lnTo>
                    <a:pt x="84" y="14"/>
                  </a:lnTo>
                  <a:lnTo>
                    <a:pt x="70" y="1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4" name="Shape 124"/>
            <p:cNvSpPr/>
            <p:nvPr/>
          </p:nvSpPr>
          <p:spPr>
            <a:xfrm>
              <a:off x="5796250" y="2513400"/>
              <a:ext cx="3800" cy="3825"/>
            </a:xfrm>
            <a:custGeom>
              <a:avLst/>
              <a:gdLst/>
              <a:ahLst/>
              <a:cxnLst/>
              <a:rect l="0" t="0" r="0" b="0"/>
              <a:pathLst>
                <a:path w="152" h="153" extrusionOk="0">
                  <a:moveTo>
                    <a:pt x="97" y="1"/>
                  </a:moveTo>
                  <a:lnTo>
                    <a:pt x="69" y="14"/>
                  </a:lnTo>
                  <a:lnTo>
                    <a:pt x="41" y="28"/>
                  </a:lnTo>
                  <a:lnTo>
                    <a:pt x="14" y="56"/>
                  </a:lnTo>
                  <a:lnTo>
                    <a:pt x="0" y="70"/>
                  </a:lnTo>
                  <a:lnTo>
                    <a:pt x="0" y="97"/>
                  </a:lnTo>
                  <a:lnTo>
                    <a:pt x="0" y="125"/>
                  </a:lnTo>
                  <a:lnTo>
                    <a:pt x="28" y="152"/>
                  </a:lnTo>
                  <a:lnTo>
                    <a:pt x="55" y="152"/>
                  </a:lnTo>
                  <a:lnTo>
                    <a:pt x="83" y="139"/>
                  </a:lnTo>
                  <a:lnTo>
                    <a:pt x="124" y="111"/>
                  </a:lnTo>
                  <a:lnTo>
                    <a:pt x="138" y="97"/>
                  </a:lnTo>
                  <a:lnTo>
                    <a:pt x="152" y="70"/>
                  </a:lnTo>
                  <a:lnTo>
                    <a:pt x="138" y="56"/>
                  </a:lnTo>
                  <a:lnTo>
                    <a:pt x="138" y="28"/>
                  </a:lnTo>
                  <a:lnTo>
                    <a:pt x="110" y="14"/>
                  </a:lnTo>
                  <a:lnTo>
                    <a:pt x="97" y="1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125" name="Shape 125"/>
          <p:cNvGrpSpPr/>
          <p:nvPr/>
        </p:nvGrpSpPr>
        <p:grpSpPr>
          <a:xfrm>
            <a:off x="3922743" y="107"/>
            <a:ext cx="1298515" cy="1481790"/>
            <a:chOff x="5675225" y="2364450"/>
            <a:chExt cx="190675" cy="217600"/>
          </a:xfrm>
        </p:grpSpPr>
        <p:sp>
          <p:nvSpPr>
            <p:cNvPr id="126" name="Shape 126"/>
            <p:cNvSpPr/>
            <p:nvPr/>
          </p:nvSpPr>
          <p:spPr>
            <a:xfrm>
              <a:off x="5675225" y="2364450"/>
              <a:ext cx="190675" cy="217600"/>
            </a:xfrm>
            <a:custGeom>
              <a:avLst/>
              <a:gdLst/>
              <a:ahLst/>
              <a:cxnLst/>
              <a:rect l="0" t="0" r="0" b="0"/>
              <a:pathLst>
                <a:path w="7627" h="8704" extrusionOk="0">
                  <a:moveTo>
                    <a:pt x="5103" y="5848"/>
                  </a:moveTo>
                  <a:lnTo>
                    <a:pt x="5158" y="5862"/>
                  </a:lnTo>
                  <a:lnTo>
                    <a:pt x="5200" y="5890"/>
                  </a:lnTo>
                  <a:lnTo>
                    <a:pt x="5241" y="5917"/>
                  </a:lnTo>
                  <a:lnTo>
                    <a:pt x="5282" y="5959"/>
                  </a:lnTo>
                  <a:lnTo>
                    <a:pt x="5310" y="6000"/>
                  </a:lnTo>
                  <a:lnTo>
                    <a:pt x="5324" y="6055"/>
                  </a:lnTo>
                  <a:lnTo>
                    <a:pt x="5338" y="6110"/>
                  </a:lnTo>
                  <a:lnTo>
                    <a:pt x="5338" y="6179"/>
                  </a:lnTo>
                  <a:lnTo>
                    <a:pt x="5324" y="6221"/>
                  </a:lnTo>
                  <a:lnTo>
                    <a:pt x="5296" y="6276"/>
                  </a:lnTo>
                  <a:lnTo>
                    <a:pt x="5255" y="6317"/>
                  </a:lnTo>
                  <a:lnTo>
                    <a:pt x="5227" y="6359"/>
                  </a:lnTo>
                  <a:lnTo>
                    <a:pt x="5172" y="6386"/>
                  </a:lnTo>
                  <a:lnTo>
                    <a:pt x="5117" y="6400"/>
                  </a:lnTo>
                  <a:lnTo>
                    <a:pt x="5062" y="6414"/>
                  </a:lnTo>
                  <a:lnTo>
                    <a:pt x="5007" y="6400"/>
                  </a:lnTo>
                  <a:lnTo>
                    <a:pt x="4951" y="6386"/>
                  </a:lnTo>
                  <a:lnTo>
                    <a:pt x="4896" y="6372"/>
                  </a:lnTo>
                  <a:lnTo>
                    <a:pt x="4855" y="6331"/>
                  </a:lnTo>
                  <a:lnTo>
                    <a:pt x="4827" y="6290"/>
                  </a:lnTo>
                  <a:lnTo>
                    <a:pt x="4800" y="6248"/>
                  </a:lnTo>
                  <a:lnTo>
                    <a:pt x="4772" y="6193"/>
                  </a:lnTo>
                  <a:lnTo>
                    <a:pt x="4772" y="6138"/>
                  </a:lnTo>
                  <a:lnTo>
                    <a:pt x="4772" y="6083"/>
                  </a:lnTo>
                  <a:lnTo>
                    <a:pt x="4786" y="6028"/>
                  </a:lnTo>
                  <a:lnTo>
                    <a:pt x="4814" y="5972"/>
                  </a:lnTo>
                  <a:lnTo>
                    <a:pt x="4841" y="5931"/>
                  </a:lnTo>
                  <a:lnTo>
                    <a:pt x="4882" y="5890"/>
                  </a:lnTo>
                  <a:lnTo>
                    <a:pt x="4938" y="5862"/>
                  </a:lnTo>
                  <a:lnTo>
                    <a:pt x="4993" y="5848"/>
                  </a:lnTo>
                  <a:close/>
                  <a:moveTo>
                    <a:pt x="2676" y="5917"/>
                  </a:moveTo>
                  <a:lnTo>
                    <a:pt x="2731" y="5931"/>
                  </a:lnTo>
                  <a:lnTo>
                    <a:pt x="2786" y="5945"/>
                  </a:lnTo>
                  <a:lnTo>
                    <a:pt x="2841" y="5972"/>
                  </a:lnTo>
                  <a:lnTo>
                    <a:pt x="2883" y="6000"/>
                  </a:lnTo>
                  <a:lnTo>
                    <a:pt x="2910" y="6041"/>
                  </a:lnTo>
                  <a:lnTo>
                    <a:pt x="2938" y="6083"/>
                  </a:lnTo>
                  <a:lnTo>
                    <a:pt x="2966" y="6138"/>
                  </a:lnTo>
                  <a:lnTo>
                    <a:pt x="2966" y="6193"/>
                  </a:lnTo>
                  <a:lnTo>
                    <a:pt x="2966" y="6262"/>
                  </a:lnTo>
                  <a:lnTo>
                    <a:pt x="2952" y="6303"/>
                  </a:lnTo>
                  <a:lnTo>
                    <a:pt x="2924" y="6359"/>
                  </a:lnTo>
                  <a:lnTo>
                    <a:pt x="2897" y="6400"/>
                  </a:lnTo>
                  <a:lnTo>
                    <a:pt x="2855" y="6441"/>
                  </a:lnTo>
                  <a:lnTo>
                    <a:pt x="2800" y="6469"/>
                  </a:lnTo>
                  <a:lnTo>
                    <a:pt x="2745" y="6483"/>
                  </a:lnTo>
                  <a:lnTo>
                    <a:pt x="2690" y="6496"/>
                  </a:lnTo>
                  <a:lnTo>
                    <a:pt x="2635" y="6483"/>
                  </a:lnTo>
                  <a:lnTo>
                    <a:pt x="2579" y="6469"/>
                  </a:lnTo>
                  <a:lnTo>
                    <a:pt x="2538" y="6455"/>
                  </a:lnTo>
                  <a:lnTo>
                    <a:pt x="2497" y="6414"/>
                  </a:lnTo>
                  <a:lnTo>
                    <a:pt x="2455" y="6372"/>
                  </a:lnTo>
                  <a:lnTo>
                    <a:pt x="2428" y="6331"/>
                  </a:lnTo>
                  <a:lnTo>
                    <a:pt x="2414" y="6276"/>
                  </a:lnTo>
                  <a:lnTo>
                    <a:pt x="2400" y="6221"/>
                  </a:lnTo>
                  <a:lnTo>
                    <a:pt x="2400" y="6165"/>
                  </a:lnTo>
                  <a:lnTo>
                    <a:pt x="2414" y="6110"/>
                  </a:lnTo>
                  <a:lnTo>
                    <a:pt x="2441" y="6055"/>
                  </a:lnTo>
                  <a:lnTo>
                    <a:pt x="2483" y="6014"/>
                  </a:lnTo>
                  <a:lnTo>
                    <a:pt x="2524" y="5972"/>
                  </a:lnTo>
                  <a:lnTo>
                    <a:pt x="2566" y="5945"/>
                  </a:lnTo>
                  <a:lnTo>
                    <a:pt x="2621" y="5931"/>
                  </a:lnTo>
                  <a:lnTo>
                    <a:pt x="2676" y="5917"/>
                  </a:lnTo>
                  <a:close/>
                  <a:moveTo>
                    <a:pt x="4386" y="6207"/>
                  </a:moveTo>
                  <a:lnTo>
                    <a:pt x="4469" y="6221"/>
                  </a:lnTo>
                  <a:lnTo>
                    <a:pt x="4551" y="6234"/>
                  </a:lnTo>
                  <a:lnTo>
                    <a:pt x="4634" y="6276"/>
                  </a:lnTo>
                  <a:lnTo>
                    <a:pt x="4703" y="6331"/>
                  </a:lnTo>
                  <a:lnTo>
                    <a:pt x="4758" y="6400"/>
                  </a:lnTo>
                  <a:lnTo>
                    <a:pt x="4800" y="6469"/>
                  </a:lnTo>
                  <a:lnTo>
                    <a:pt x="4827" y="6552"/>
                  </a:lnTo>
                  <a:lnTo>
                    <a:pt x="4841" y="6634"/>
                  </a:lnTo>
                  <a:lnTo>
                    <a:pt x="4841" y="6731"/>
                  </a:lnTo>
                  <a:lnTo>
                    <a:pt x="4814" y="6814"/>
                  </a:lnTo>
                  <a:lnTo>
                    <a:pt x="4772" y="6896"/>
                  </a:lnTo>
                  <a:lnTo>
                    <a:pt x="4717" y="6952"/>
                  </a:lnTo>
                  <a:lnTo>
                    <a:pt x="4662" y="7021"/>
                  </a:lnTo>
                  <a:lnTo>
                    <a:pt x="4579" y="7062"/>
                  </a:lnTo>
                  <a:lnTo>
                    <a:pt x="4510" y="7089"/>
                  </a:lnTo>
                  <a:lnTo>
                    <a:pt x="4414" y="7103"/>
                  </a:lnTo>
                  <a:lnTo>
                    <a:pt x="4331" y="7089"/>
                  </a:lnTo>
                  <a:lnTo>
                    <a:pt x="4234" y="7076"/>
                  </a:lnTo>
                  <a:lnTo>
                    <a:pt x="4165" y="7034"/>
                  </a:lnTo>
                  <a:lnTo>
                    <a:pt x="4096" y="6979"/>
                  </a:lnTo>
                  <a:lnTo>
                    <a:pt x="4041" y="6910"/>
                  </a:lnTo>
                  <a:lnTo>
                    <a:pt x="4000" y="6841"/>
                  </a:lnTo>
                  <a:lnTo>
                    <a:pt x="3972" y="6758"/>
                  </a:lnTo>
                  <a:lnTo>
                    <a:pt x="3958" y="6676"/>
                  </a:lnTo>
                  <a:lnTo>
                    <a:pt x="3958" y="6579"/>
                  </a:lnTo>
                  <a:lnTo>
                    <a:pt x="3986" y="6496"/>
                  </a:lnTo>
                  <a:lnTo>
                    <a:pt x="4027" y="6414"/>
                  </a:lnTo>
                  <a:lnTo>
                    <a:pt x="4069" y="6345"/>
                  </a:lnTo>
                  <a:lnTo>
                    <a:pt x="4138" y="6290"/>
                  </a:lnTo>
                  <a:lnTo>
                    <a:pt x="4207" y="6248"/>
                  </a:lnTo>
                  <a:lnTo>
                    <a:pt x="4289" y="6221"/>
                  </a:lnTo>
                  <a:lnTo>
                    <a:pt x="4386" y="6207"/>
                  </a:lnTo>
                  <a:close/>
                  <a:moveTo>
                    <a:pt x="3448" y="6248"/>
                  </a:moveTo>
                  <a:lnTo>
                    <a:pt x="3531" y="6276"/>
                  </a:lnTo>
                  <a:lnTo>
                    <a:pt x="3614" y="6317"/>
                  </a:lnTo>
                  <a:lnTo>
                    <a:pt x="3683" y="6359"/>
                  </a:lnTo>
                  <a:lnTo>
                    <a:pt x="3738" y="6428"/>
                  </a:lnTo>
                  <a:lnTo>
                    <a:pt x="3779" y="6496"/>
                  </a:lnTo>
                  <a:lnTo>
                    <a:pt x="3807" y="6579"/>
                  </a:lnTo>
                  <a:lnTo>
                    <a:pt x="3821" y="6676"/>
                  </a:lnTo>
                  <a:lnTo>
                    <a:pt x="3807" y="6758"/>
                  </a:lnTo>
                  <a:lnTo>
                    <a:pt x="3793" y="6855"/>
                  </a:lnTo>
                  <a:lnTo>
                    <a:pt x="3752" y="6924"/>
                  </a:lnTo>
                  <a:lnTo>
                    <a:pt x="3696" y="6993"/>
                  </a:lnTo>
                  <a:lnTo>
                    <a:pt x="3641" y="7048"/>
                  </a:lnTo>
                  <a:lnTo>
                    <a:pt x="3559" y="7089"/>
                  </a:lnTo>
                  <a:lnTo>
                    <a:pt x="3476" y="7117"/>
                  </a:lnTo>
                  <a:lnTo>
                    <a:pt x="3393" y="7131"/>
                  </a:lnTo>
                  <a:lnTo>
                    <a:pt x="3296" y="7131"/>
                  </a:lnTo>
                  <a:lnTo>
                    <a:pt x="3214" y="7103"/>
                  </a:lnTo>
                  <a:lnTo>
                    <a:pt x="3145" y="7062"/>
                  </a:lnTo>
                  <a:lnTo>
                    <a:pt x="3076" y="7021"/>
                  </a:lnTo>
                  <a:lnTo>
                    <a:pt x="3021" y="6952"/>
                  </a:lnTo>
                  <a:lnTo>
                    <a:pt x="2966" y="6883"/>
                  </a:lnTo>
                  <a:lnTo>
                    <a:pt x="2938" y="6800"/>
                  </a:lnTo>
                  <a:lnTo>
                    <a:pt x="2924" y="6703"/>
                  </a:lnTo>
                  <a:lnTo>
                    <a:pt x="2938" y="6621"/>
                  </a:lnTo>
                  <a:lnTo>
                    <a:pt x="2966" y="6538"/>
                  </a:lnTo>
                  <a:lnTo>
                    <a:pt x="2993" y="6455"/>
                  </a:lnTo>
                  <a:lnTo>
                    <a:pt x="3048" y="6386"/>
                  </a:lnTo>
                  <a:lnTo>
                    <a:pt x="3117" y="6331"/>
                  </a:lnTo>
                  <a:lnTo>
                    <a:pt x="3186" y="6290"/>
                  </a:lnTo>
                  <a:lnTo>
                    <a:pt x="3269" y="6262"/>
                  </a:lnTo>
                  <a:lnTo>
                    <a:pt x="3365" y="6248"/>
                  </a:lnTo>
                  <a:close/>
                  <a:moveTo>
                    <a:pt x="3834" y="1"/>
                  </a:moveTo>
                  <a:lnTo>
                    <a:pt x="3834" y="15"/>
                  </a:lnTo>
                  <a:lnTo>
                    <a:pt x="3807" y="332"/>
                  </a:lnTo>
                  <a:lnTo>
                    <a:pt x="3779" y="663"/>
                  </a:lnTo>
                  <a:lnTo>
                    <a:pt x="3779" y="980"/>
                  </a:lnTo>
                  <a:lnTo>
                    <a:pt x="3779" y="1311"/>
                  </a:lnTo>
                  <a:lnTo>
                    <a:pt x="3807" y="1959"/>
                  </a:lnTo>
                  <a:lnTo>
                    <a:pt x="3821" y="2607"/>
                  </a:lnTo>
                  <a:lnTo>
                    <a:pt x="3807" y="3904"/>
                  </a:lnTo>
                  <a:lnTo>
                    <a:pt x="3793" y="4193"/>
                  </a:lnTo>
                  <a:lnTo>
                    <a:pt x="3765" y="4111"/>
                  </a:lnTo>
                  <a:lnTo>
                    <a:pt x="3738" y="4014"/>
                  </a:lnTo>
                  <a:lnTo>
                    <a:pt x="3724" y="4000"/>
                  </a:lnTo>
                  <a:lnTo>
                    <a:pt x="3696" y="4000"/>
                  </a:lnTo>
                  <a:lnTo>
                    <a:pt x="3683" y="4014"/>
                  </a:lnTo>
                  <a:lnTo>
                    <a:pt x="3683" y="4111"/>
                  </a:lnTo>
                  <a:lnTo>
                    <a:pt x="3683" y="4207"/>
                  </a:lnTo>
                  <a:lnTo>
                    <a:pt x="3614" y="4221"/>
                  </a:lnTo>
                  <a:lnTo>
                    <a:pt x="3572" y="4138"/>
                  </a:lnTo>
                  <a:lnTo>
                    <a:pt x="3545" y="4055"/>
                  </a:lnTo>
                  <a:lnTo>
                    <a:pt x="3517" y="4042"/>
                  </a:lnTo>
                  <a:lnTo>
                    <a:pt x="3503" y="4055"/>
                  </a:lnTo>
                  <a:lnTo>
                    <a:pt x="3503" y="4097"/>
                  </a:lnTo>
                  <a:lnTo>
                    <a:pt x="3503" y="4152"/>
                  </a:lnTo>
                  <a:lnTo>
                    <a:pt x="3517" y="4249"/>
                  </a:lnTo>
                  <a:lnTo>
                    <a:pt x="3393" y="4276"/>
                  </a:lnTo>
                  <a:lnTo>
                    <a:pt x="3352" y="4152"/>
                  </a:lnTo>
                  <a:lnTo>
                    <a:pt x="3338" y="4138"/>
                  </a:lnTo>
                  <a:lnTo>
                    <a:pt x="3324" y="4152"/>
                  </a:lnTo>
                  <a:lnTo>
                    <a:pt x="3352" y="4290"/>
                  </a:lnTo>
                  <a:lnTo>
                    <a:pt x="3255" y="4317"/>
                  </a:lnTo>
                  <a:lnTo>
                    <a:pt x="3241" y="4317"/>
                  </a:lnTo>
                  <a:lnTo>
                    <a:pt x="3200" y="4221"/>
                  </a:lnTo>
                  <a:lnTo>
                    <a:pt x="3159" y="4124"/>
                  </a:lnTo>
                  <a:lnTo>
                    <a:pt x="3145" y="4111"/>
                  </a:lnTo>
                  <a:lnTo>
                    <a:pt x="3131" y="4111"/>
                  </a:lnTo>
                  <a:lnTo>
                    <a:pt x="3117" y="4124"/>
                  </a:lnTo>
                  <a:lnTo>
                    <a:pt x="3103" y="4138"/>
                  </a:lnTo>
                  <a:lnTo>
                    <a:pt x="3145" y="4345"/>
                  </a:lnTo>
                  <a:lnTo>
                    <a:pt x="3159" y="4359"/>
                  </a:lnTo>
                  <a:lnTo>
                    <a:pt x="3117" y="4373"/>
                  </a:lnTo>
                  <a:lnTo>
                    <a:pt x="3117" y="4359"/>
                  </a:lnTo>
                  <a:lnTo>
                    <a:pt x="3048" y="4235"/>
                  </a:lnTo>
                  <a:lnTo>
                    <a:pt x="3007" y="4111"/>
                  </a:lnTo>
                  <a:lnTo>
                    <a:pt x="2993" y="4097"/>
                  </a:lnTo>
                  <a:lnTo>
                    <a:pt x="2979" y="4097"/>
                  </a:lnTo>
                  <a:lnTo>
                    <a:pt x="2979" y="4111"/>
                  </a:lnTo>
                  <a:lnTo>
                    <a:pt x="2966" y="4111"/>
                  </a:lnTo>
                  <a:lnTo>
                    <a:pt x="2979" y="4235"/>
                  </a:lnTo>
                  <a:lnTo>
                    <a:pt x="3007" y="4331"/>
                  </a:lnTo>
                  <a:lnTo>
                    <a:pt x="3034" y="4400"/>
                  </a:lnTo>
                  <a:lnTo>
                    <a:pt x="2938" y="4455"/>
                  </a:lnTo>
                  <a:lnTo>
                    <a:pt x="2814" y="4276"/>
                  </a:lnTo>
                  <a:lnTo>
                    <a:pt x="2800" y="4262"/>
                  </a:lnTo>
                  <a:lnTo>
                    <a:pt x="2786" y="4276"/>
                  </a:lnTo>
                  <a:lnTo>
                    <a:pt x="2772" y="4331"/>
                  </a:lnTo>
                  <a:lnTo>
                    <a:pt x="2786" y="4386"/>
                  </a:lnTo>
                  <a:lnTo>
                    <a:pt x="2828" y="4469"/>
                  </a:lnTo>
                  <a:lnTo>
                    <a:pt x="2841" y="4497"/>
                  </a:lnTo>
                  <a:lnTo>
                    <a:pt x="2772" y="4524"/>
                  </a:lnTo>
                  <a:lnTo>
                    <a:pt x="2731" y="4469"/>
                  </a:lnTo>
                  <a:lnTo>
                    <a:pt x="2676" y="4400"/>
                  </a:lnTo>
                  <a:lnTo>
                    <a:pt x="2662" y="4386"/>
                  </a:lnTo>
                  <a:lnTo>
                    <a:pt x="2635" y="4386"/>
                  </a:lnTo>
                  <a:lnTo>
                    <a:pt x="2621" y="4400"/>
                  </a:lnTo>
                  <a:lnTo>
                    <a:pt x="2607" y="4428"/>
                  </a:lnTo>
                  <a:lnTo>
                    <a:pt x="2607" y="4442"/>
                  </a:lnTo>
                  <a:lnTo>
                    <a:pt x="2635" y="4511"/>
                  </a:lnTo>
                  <a:lnTo>
                    <a:pt x="2676" y="4580"/>
                  </a:lnTo>
                  <a:lnTo>
                    <a:pt x="2455" y="4428"/>
                  </a:lnTo>
                  <a:lnTo>
                    <a:pt x="2235" y="4290"/>
                  </a:lnTo>
                  <a:lnTo>
                    <a:pt x="1848" y="4055"/>
                  </a:lnTo>
                  <a:lnTo>
                    <a:pt x="1711" y="3973"/>
                  </a:lnTo>
                  <a:lnTo>
                    <a:pt x="1573" y="3904"/>
                  </a:lnTo>
                  <a:lnTo>
                    <a:pt x="1435" y="3849"/>
                  </a:lnTo>
                  <a:lnTo>
                    <a:pt x="1366" y="3835"/>
                  </a:lnTo>
                  <a:lnTo>
                    <a:pt x="1283" y="3821"/>
                  </a:lnTo>
                  <a:lnTo>
                    <a:pt x="1200" y="3835"/>
                  </a:lnTo>
                  <a:lnTo>
                    <a:pt x="1118" y="3862"/>
                  </a:lnTo>
                  <a:lnTo>
                    <a:pt x="1049" y="3904"/>
                  </a:lnTo>
                  <a:lnTo>
                    <a:pt x="966" y="3945"/>
                  </a:lnTo>
                  <a:lnTo>
                    <a:pt x="897" y="4000"/>
                  </a:lnTo>
                  <a:lnTo>
                    <a:pt x="828" y="4069"/>
                  </a:lnTo>
                  <a:lnTo>
                    <a:pt x="773" y="4138"/>
                  </a:lnTo>
                  <a:lnTo>
                    <a:pt x="731" y="4193"/>
                  </a:lnTo>
                  <a:lnTo>
                    <a:pt x="731" y="4221"/>
                  </a:lnTo>
                  <a:lnTo>
                    <a:pt x="745" y="4235"/>
                  </a:lnTo>
                  <a:lnTo>
                    <a:pt x="759" y="4249"/>
                  </a:lnTo>
                  <a:lnTo>
                    <a:pt x="773" y="4249"/>
                  </a:lnTo>
                  <a:lnTo>
                    <a:pt x="842" y="4221"/>
                  </a:lnTo>
                  <a:lnTo>
                    <a:pt x="911" y="4180"/>
                  </a:lnTo>
                  <a:lnTo>
                    <a:pt x="1062" y="4097"/>
                  </a:lnTo>
                  <a:lnTo>
                    <a:pt x="1145" y="4055"/>
                  </a:lnTo>
                  <a:lnTo>
                    <a:pt x="1228" y="4028"/>
                  </a:lnTo>
                  <a:lnTo>
                    <a:pt x="1297" y="4014"/>
                  </a:lnTo>
                  <a:lnTo>
                    <a:pt x="1380" y="4014"/>
                  </a:lnTo>
                  <a:lnTo>
                    <a:pt x="1449" y="4042"/>
                  </a:lnTo>
                  <a:lnTo>
                    <a:pt x="1517" y="4069"/>
                  </a:lnTo>
                  <a:lnTo>
                    <a:pt x="1655" y="4152"/>
                  </a:lnTo>
                  <a:lnTo>
                    <a:pt x="1917" y="4331"/>
                  </a:lnTo>
                  <a:lnTo>
                    <a:pt x="2193" y="4524"/>
                  </a:lnTo>
                  <a:lnTo>
                    <a:pt x="2455" y="4717"/>
                  </a:lnTo>
                  <a:lnTo>
                    <a:pt x="2386" y="4773"/>
                  </a:lnTo>
                  <a:lnTo>
                    <a:pt x="2331" y="4745"/>
                  </a:lnTo>
                  <a:lnTo>
                    <a:pt x="2290" y="4717"/>
                  </a:lnTo>
                  <a:lnTo>
                    <a:pt x="2235" y="4704"/>
                  </a:lnTo>
                  <a:lnTo>
                    <a:pt x="2207" y="4704"/>
                  </a:lnTo>
                  <a:lnTo>
                    <a:pt x="2179" y="4717"/>
                  </a:lnTo>
                  <a:lnTo>
                    <a:pt x="2152" y="4731"/>
                  </a:lnTo>
                  <a:lnTo>
                    <a:pt x="2138" y="4745"/>
                  </a:lnTo>
                  <a:lnTo>
                    <a:pt x="2152" y="4759"/>
                  </a:lnTo>
                  <a:lnTo>
                    <a:pt x="2179" y="4759"/>
                  </a:lnTo>
                  <a:lnTo>
                    <a:pt x="2221" y="4773"/>
                  </a:lnTo>
                  <a:lnTo>
                    <a:pt x="2276" y="4800"/>
                  </a:lnTo>
                  <a:lnTo>
                    <a:pt x="2317" y="4828"/>
                  </a:lnTo>
                  <a:lnTo>
                    <a:pt x="2304" y="4842"/>
                  </a:lnTo>
                  <a:lnTo>
                    <a:pt x="2221" y="4814"/>
                  </a:lnTo>
                  <a:lnTo>
                    <a:pt x="2110" y="4786"/>
                  </a:lnTo>
                  <a:lnTo>
                    <a:pt x="2000" y="4773"/>
                  </a:lnTo>
                  <a:lnTo>
                    <a:pt x="1986" y="4773"/>
                  </a:lnTo>
                  <a:lnTo>
                    <a:pt x="1973" y="4800"/>
                  </a:lnTo>
                  <a:lnTo>
                    <a:pt x="1973" y="4814"/>
                  </a:lnTo>
                  <a:lnTo>
                    <a:pt x="1986" y="4828"/>
                  </a:lnTo>
                  <a:lnTo>
                    <a:pt x="2166" y="4924"/>
                  </a:lnTo>
                  <a:lnTo>
                    <a:pt x="2179" y="4938"/>
                  </a:lnTo>
                  <a:lnTo>
                    <a:pt x="2138" y="4966"/>
                  </a:lnTo>
                  <a:lnTo>
                    <a:pt x="2069" y="4952"/>
                  </a:lnTo>
                  <a:lnTo>
                    <a:pt x="1986" y="4924"/>
                  </a:lnTo>
                  <a:lnTo>
                    <a:pt x="1945" y="4910"/>
                  </a:lnTo>
                  <a:lnTo>
                    <a:pt x="1876" y="4910"/>
                  </a:lnTo>
                  <a:lnTo>
                    <a:pt x="1862" y="4924"/>
                  </a:lnTo>
                  <a:lnTo>
                    <a:pt x="1848" y="4938"/>
                  </a:lnTo>
                  <a:lnTo>
                    <a:pt x="1848" y="4966"/>
                  </a:lnTo>
                  <a:lnTo>
                    <a:pt x="1876" y="5007"/>
                  </a:lnTo>
                  <a:lnTo>
                    <a:pt x="1931" y="5048"/>
                  </a:lnTo>
                  <a:lnTo>
                    <a:pt x="1821" y="5048"/>
                  </a:lnTo>
                  <a:lnTo>
                    <a:pt x="1766" y="5062"/>
                  </a:lnTo>
                  <a:lnTo>
                    <a:pt x="1711" y="5076"/>
                  </a:lnTo>
                  <a:lnTo>
                    <a:pt x="1711" y="5090"/>
                  </a:lnTo>
                  <a:lnTo>
                    <a:pt x="1711" y="5104"/>
                  </a:lnTo>
                  <a:lnTo>
                    <a:pt x="1711" y="5117"/>
                  </a:lnTo>
                  <a:lnTo>
                    <a:pt x="1724" y="5117"/>
                  </a:lnTo>
                  <a:lnTo>
                    <a:pt x="1779" y="5131"/>
                  </a:lnTo>
                  <a:lnTo>
                    <a:pt x="1821" y="5145"/>
                  </a:lnTo>
                  <a:lnTo>
                    <a:pt x="1917" y="5186"/>
                  </a:lnTo>
                  <a:lnTo>
                    <a:pt x="1876" y="5241"/>
                  </a:lnTo>
                  <a:lnTo>
                    <a:pt x="1821" y="5228"/>
                  </a:lnTo>
                  <a:lnTo>
                    <a:pt x="1766" y="5214"/>
                  </a:lnTo>
                  <a:lnTo>
                    <a:pt x="1724" y="5214"/>
                  </a:lnTo>
                  <a:lnTo>
                    <a:pt x="1669" y="5241"/>
                  </a:lnTo>
                  <a:lnTo>
                    <a:pt x="1655" y="5241"/>
                  </a:lnTo>
                  <a:lnTo>
                    <a:pt x="1655" y="5269"/>
                  </a:lnTo>
                  <a:lnTo>
                    <a:pt x="1655" y="5283"/>
                  </a:lnTo>
                  <a:lnTo>
                    <a:pt x="1669" y="5297"/>
                  </a:lnTo>
                  <a:lnTo>
                    <a:pt x="1697" y="5310"/>
                  </a:lnTo>
                  <a:lnTo>
                    <a:pt x="1517" y="5269"/>
                  </a:lnTo>
                  <a:lnTo>
                    <a:pt x="1338" y="5255"/>
                  </a:lnTo>
                  <a:lnTo>
                    <a:pt x="1159" y="5228"/>
                  </a:lnTo>
                  <a:lnTo>
                    <a:pt x="800" y="5200"/>
                  </a:lnTo>
                  <a:lnTo>
                    <a:pt x="635" y="5186"/>
                  </a:lnTo>
                  <a:lnTo>
                    <a:pt x="483" y="5200"/>
                  </a:lnTo>
                  <a:lnTo>
                    <a:pt x="400" y="5214"/>
                  </a:lnTo>
                  <a:lnTo>
                    <a:pt x="331" y="5241"/>
                  </a:lnTo>
                  <a:lnTo>
                    <a:pt x="262" y="5269"/>
                  </a:lnTo>
                  <a:lnTo>
                    <a:pt x="194" y="5324"/>
                  </a:lnTo>
                  <a:lnTo>
                    <a:pt x="180" y="5366"/>
                  </a:lnTo>
                  <a:lnTo>
                    <a:pt x="180" y="5407"/>
                  </a:lnTo>
                  <a:lnTo>
                    <a:pt x="125" y="5572"/>
                  </a:lnTo>
                  <a:lnTo>
                    <a:pt x="69" y="5752"/>
                  </a:lnTo>
                  <a:lnTo>
                    <a:pt x="28" y="5945"/>
                  </a:lnTo>
                  <a:lnTo>
                    <a:pt x="0" y="6138"/>
                  </a:lnTo>
                  <a:lnTo>
                    <a:pt x="0" y="6331"/>
                  </a:lnTo>
                  <a:lnTo>
                    <a:pt x="28" y="6510"/>
                  </a:lnTo>
                  <a:lnTo>
                    <a:pt x="56" y="6607"/>
                  </a:lnTo>
                  <a:lnTo>
                    <a:pt x="83" y="6690"/>
                  </a:lnTo>
                  <a:lnTo>
                    <a:pt x="125" y="6772"/>
                  </a:lnTo>
                  <a:lnTo>
                    <a:pt x="180" y="6841"/>
                  </a:lnTo>
                  <a:lnTo>
                    <a:pt x="194" y="6855"/>
                  </a:lnTo>
                  <a:lnTo>
                    <a:pt x="207" y="6855"/>
                  </a:lnTo>
                  <a:lnTo>
                    <a:pt x="207" y="6841"/>
                  </a:lnTo>
                  <a:lnTo>
                    <a:pt x="207" y="6827"/>
                  </a:lnTo>
                  <a:lnTo>
                    <a:pt x="166" y="6469"/>
                  </a:lnTo>
                  <a:lnTo>
                    <a:pt x="166" y="6290"/>
                  </a:lnTo>
                  <a:lnTo>
                    <a:pt x="166" y="6124"/>
                  </a:lnTo>
                  <a:lnTo>
                    <a:pt x="180" y="5959"/>
                  </a:lnTo>
                  <a:lnTo>
                    <a:pt x="207" y="5779"/>
                  </a:lnTo>
                  <a:lnTo>
                    <a:pt x="262" y="5614"/>
                  </a:lnTo>
                  <a:lnTo>
                    <a:pt x="345" y="5448"/>
                  </a:lnTo>
                  <a:lnTo>
                    <a:pt x="345" y="5421"/>
                  </a:lnTo>
                  <a:lnTo>
                    <a:pt x="469" y="5407"/>
                  </a:lnTo>
                  <a:lnTo>
                    <a:pt x="580" y="5407"/>
                  </a:lnTo>
                  <a:lnTo>
                    <a:pt x="814" y="5421"/>
                  </a:lnTo>
                  <a:lnTo>
                    <a:pt x="1049" y="5448"/>
                  </a:lnTo>
                  <a:lnTo>
                    <a:pt x="1283" y="5462"/>
                  </a:lnTo>
                  <a:lnTo>
                    <a:pt x="1449" y="5490"/>
                  </a:lnTo>
                  <a:lnTo>
                    <a:pt x="1586" y="5517"/>
                  </a:lnTo>
                  <a:lnTo>
                    <a:pt x="1545" y="5531"/>
                  </a:lnTo>
                  <a:lnTo>
                    <a:pt x="1504" y="5545"/>
                  </a:lnTo>
                  <a:lnTo>
                    <a:pt x="1462" y="5572"/>
                  </a:lnTo>
                  <a:lnTo>
                    <a:pt x="1407" y="5669"/>
                  </a:lnTo>
                  <a:lnTo>
                    <a:pt x="1393" y="5683"/>
                  </a:lnTo>
                  <a:lnTo>
                    <a:pt x="1462" y="5683"/>
                  </a:lnTo>
                  <a:lnTo>
                    <a:pt x="1504" y="5697"/>
                  </a:lnTo>
                  <a:lnTo>
                    <a:pt x="1559" y="5683"/>
                  </a:lnTo>
                  <a:lnTo>
                    <a:pt x="1614" y="5669"/>
                  </a:lnTo>
                  <a:lnTo>
                    <a:pt x="1614" y="5669"/>
                  </a:lnTo>
                  <a:lnTo>
                    <a:pt x="1600" y="5724"/>
                  </a:lnTo>
                  <a:lnTo>
                    <a:pt x="1545" y="5738"/>
                  </a:lnTo>
                  <a:lnTo>
                    <a:pt x="1435" y="5793"/>
                  </a:lnTo>
                  <a:lnTo>
                    <a:pt x="1324" y="5862"/>
                  </a:lnTo>
                  <a:lnTo>
                    <a:pt x="1324" y="5876"/>
                  </a:lnTo>
                  <a:lnTo>
                    <a:pt x="1324" y="5890"/>
                  </a:lnTo>
                  <a:lnTo>
                    <a:pt x="1338" y="5890"/>
                  </a:lnTo>
                  <a:lnTo>
                    <a:pt x="1559" y="5821"/>
                  </a:lnTo>
                  <a:lnTo>
                    <a:pt x="1559" y="5821"/>
                  </a:lnTo>
                  <a:lnTo>
                    <a:pt x="1545" y="5876"/>
                  </a:lnTo>
                  <a:lnTo>
                    <a:pt x="1476" y="5903"/>
                  </a:lnTo>
                  <a:lnTo>
                    <a:pt x="1407" y="5931"/>
                  </a:lnTo>
                  <a:lnTo>
                    <a:pt x="1338" y="5972"/>
                  </a:lnTo>
                  <a:lnTo>
                    <a:pt x="1283" y="6028"/>
                  </a:lnTo>
                  <a:lnTo>
                    <a:pt x="1269" y="6041"/>
                  </a:lnTo>
                  <a:lnTo>
                    <a:pt x="1269" y="6055"/>
                  </a:lnTo>
                  <a:lnTo>
                    <a:pt x="1283" y="6069"/>
                  </a:lnTo>
                  <a:lnTo>
                    <a:pt x="1297" y="6069"/>
                  </a:lnTo>
                  <a:lnTo>
                    <a:pt x="1504" y="6055"/>
                  </a:lnTo>
                  <a:lnTo>
                    <a:pt x="1504" y="6124"/>
                  </a:lnTo>
                  <a:lnTo>
                    <a:pt x="1269" y="6234"/>
                  </a:lnTo>
                  <a:lnTo>
                    <a:pt x="1269" y="6248"/>
                  </a:lnTo>
                  <a:lnTo>
                    <a:pt x="1269" y="6262"/>
                  </a:lnTo>
                  <a:lnTo>
                    <a:pt x="1283" y="6262"/>
                  </a:lnTo>
                  <a:lnTo>
                    <a:pt x="1462" y="6248"/>
                  </a:lnTo>
                  <a:lnTo>
                    <a:pt x="1366" y="6331"/>
                  </a:lnTo>
                  <a:lnTo>
                    <a:pt x="1283" y="6414"/>
                  </a:lnTo>
                  <a:lnTo>
                    <a:pt x="1283" y="6441"/>
                  </a:lnTo>
                  <a:lnTo>
                    <a:pt x="1297" y="6455"/>
                  </a:lnTo>
                  <a:lnTo>
                    <a:pt x="1407" y="6441"/>
                  </a:lnTo>
                  <a:lnTo>
                    <a:pt x="1504" y="6400"/>
                  </a:lnTo>
                  <a:lnTo>
                    <a:pt x="1504" y="6414"/>
                  </a:lnTo>
                  <a:lnTo>
                    <a:pt x="1490" y="6428"/>
                  </a:lnTo>
                  <a:lnTo>
                    <a:pt x="1297" y="6538"/>
                  </a:lnTo>
                  <a:lnTo>
                    <a:pt x="1283" y="6552"/>
                  </a:lnTo>
                  <a:lnTo>
                    <a:pt x="1283" y="6565"/>
                  </a:lnTo>
                  <a:lnTo>
                    <a:pt x="1297" y="6579"/>
                  </a:lnTo>
                  <a:lnTo>
                    <a:pt x="1311" y="6579"/>
                  </a:lnTo>
                  <a:lnTo>
                    <a:pt x="1407" y="6552"/>
                  </a:lnTo>
                  <a:lnTo>
                    <a:pt x="1228" y="6634"/>
                  </a:lnTo>
                  <a:lnTo>
                    <a:pt x="1062" y="6745"/>
                  </a:lnTo>
                  <a:lnTo>
                    <a:pt x="883" y="6855"/>
                  </a:lnTo>
                  <a:lnTo>
                    <a:pt x="718" y="6965"/>
                  </a:lnTo>
                  <a:lnTo>
                    <a:pt x="414" y="7214"/>
                  </a:lnTo>
                  <a:lnTo>
                    <a:pt x="111" y="7448"/>
                  </a:lnTo>
                  <a:lnTo>
                    <a:pt x="97" y="7476"/>
                  </a:lnTo>
                  <a:lnTo>
                    <a:pt x="97" y="7517"/>
                  </a:lnTo>
                  <a:lnTo>
                    <a:pt x="166" y="7765"/>
                  </a:lnTo>
                  <a:lnTo>
                    <a:pt x="207" y="7903"/>
                  </a:lnTo>
                  <a:lnTo>
                    <a:pt x="276" y="8041"/>
                  </a:lnTo>
                  <a:lnTo>
                    <a:pt x="345" y="8165"/>
                  </a:lnTo>
                  <a:lnTo>
                    <a:pt x="428" y="8262"/>
                  </a:lnTo>
                  <a:lnTo>
                    <a:pt x="483" y="8303"/>
                  </a:lnTo>
                  <a:lnTo>
                    <a:pt x="538" y="8331"/>
                  </a:lnTo>
                  <a:lnTo>
                    <a:pt x="593" y="8358"/>
                  </a:lnTo>
                  <a:lnTo>
                    <a:pt x="662" y="8372"/>
                  </a:lnTo>
                  <a:lnTo>
                    <a:pt x="676" y="8358"/>
                  </a:lnTo>
                  <a:lnTo>
                    <a:pt x="690" y="8344"/>
                  </a:lnTo>
                  <a:lnTo>
                    <a:pt x="690" y="8331"/>
                  </a:lnTo>
                  <a:lnTo>
                    <a:pt x="690" y="8317"/>
                  </a:lnTo>
                  <a:lnTo>
                    <a:pt x="552" y="8193"/>
                  </a:lnTo>
                  <a:lnTo>
                    <a:pt x="456" y="8041"/>
                  </a:lnTo>
                  <a:lnTo>
                    <a:pt x="373" y="7889"/>
                  </a:lnTo>
                  <a:lnTo>
                    <a:pt x="304" y="7710"/>
                  </a:lnTo>
                  <a:lnTo>
                    <a:pt x="276" y="7614"/>
                  </a:lnTo>
                  <a:lnTo>
                    <a:pt x="276" y="7586"/>
                  </a:lnTo>
                  <a:lnTo>
                    <a:pt x="276" y="7558"/>
                  </a:lnTo>
                  <a:lnTo>
                    <a:pt x="318" y="7503"/>
                  </a:lnTo>
                  <a:lnTo>
                    <a:pt x="387" y="7434"/>
                  </a:lnTo>
                  <a:lnTo>
                    <a:pt x="745" y="7172"/>
                  </a:lnTo>
                  <a:lnTo>
                    <a:pt x="1049" y="6965"/>
                  </a:lnTo>
                  <a:lnTo>
                    <a:pt x="1200" y="6869"/>
                  </a:lnTo>
                  <a:lnTo>
                    <a:pt x="1366" y="6772"/>
                  </a:lnTo>
                  <a:lnTo>
                    <a:pt x="1462" y="6731"/>
                  </a:lnTo>
                  <a:lnTo>
                    <a:pt x="1462" y="6731"/>
                  </a:lnTo>
                  <a:lnTo>
                    <a:pt x="1421" y="6800"/>
                  </a:lnTo>
                  <a:lnTo>
                    <a:pt x="1393" y="6883"/>
                  </a:lnTo>
                  <a:lnTo>
                    <a:pt x="1407" y="6896"/>
                  </a:lnTo>
                  <a:lnTo>
                    <a:pt x="1421" y="6910"/>
                  </a:lnTo>
                  <a:lnTo>
                    <a:pt x="1476" y="6910"/>
                  </a:lnTo>
                  <a:lnTo>
                    <a:pt x="1517" y="6896"/>
                  </a:lnTo>
                  <a:lnTo>
                    <a:pt x="1600" y="6827"/>
                  </a:lnTo>
                  <a:lnTo>
                    <a:pt x="1614" y="6814"/>
                  </a:lnTo>
                  <a:lnTo>
                    <a:pt x="1628" y="6827"/>
                  </a:lnTo>
                  <a:lnTo>
                    <a:pt x="1545" y="6910"/>
                  </a:lnTo>
                  <a:lnTo>
                    <a:pt x="1490" y="6965"/>
                  </a:lnTo>
                  <a:lnTo>
                    <a:pt x="1476" y="6979"/>
                  </a:lnTo>
                  <a:lnTo>
                    <a:pt x="1462" y="7021"/>
                  </a:lnTo>
                  <a:lnTo>
                    <a:pt x="1462" y="7034"/>
                  </a:lnTo>
                  <a:lnTo>
                    <a:pt x="1476" y="7048"/>
                  </a:lnTo>
                  <a:lnTo>
                    <a:pt x="1504" y="7062"/>
                  </a:lnTo>
                  <a:lnTo>
                    <a:pt x="1531" y="7062"/>
                  </a:lnTo>
                  <a:lnTo>
                    <a:pt x="1586" y="7034"/>
                  </a:lnTo>
                  <a:lnTo>
                    <a:pt x="1636" y="7015"/>
                  </a:lnTo>
                  <a:lnTo>
                    <a:pt x="1628" y="7021"/>
                  </a:lnTo>
                  <a:lnTo>
                    <a:pt x="1586" y="7076"/>
                  </a:lnTo>
                  <a:lnTo>
                    <a:pt x="1545" y="7131"/>
                  </a:lnTo>
                  <a:lnTo>
                    <a:pt x="1531" y="7186"/>
                  </a:lnTo>
                  <a:lnTo>
                    <a:pt x="1531" y="7200"/>
                  </a:lnTo>
                  <a:lnTo>
                    <a:pt x="1545" y="7214"/>
                  </a:lnTo>
                  <a:lnTo>
                    <a:pt x="1655" y="7158"/>
                  </a:lnTo>
                  <a:lnTo>
                    <a:pt x="1766" y="7089"/>
                  </a:lnTo>
                  <a:lnTo>
                    <a:pt x="1779" y="7076"/>
                  </a:lnTo>
                  <a:lnTo>
                    <a:pt x="1793" y="7089"/>
                  </a:lnTo>
                  <a:lnTo>
                    <a:pt x="1738" y="7131"/>
                  </a:lnTo>
                  <a:lnTo>
                    <a:pt x="1697" y="7158"/>
                  </a:lnTo>
                  <a:lnTo>
                    <a:pt x="1628" y="7241"/>
                  </a:lnTo>
                  <a:lnTo>
                    <a:pt x="1586" y="7283"/>
                  </a:lnTo>
                  <a:lnTo>
                    <a:pt x="1573" y="7338"/>
                  </a:lnTo>
                  <a:lnTo>
                    <a:pt x="1573" y="7352"/>
                  </a:lnTo>
                  <a:lnTo>
                    <a:pt x="1628" y="7338"/>
                  </a:lnTo>
                  <a:lnTo>
                    <a:pt x="1669" y="7324"/>
                  </a:lnTo>
                  <a:lnTo>
                    <a:pt x="1752" y="7269"/>
                  </a:lnTo>
                  <a:lnTo>
                    <a:pt x="1821" y="7227"/>
                  </a:lnTo>
                  <a:lnTo>
                    <a:pt x="1876" y="7186"/>
                  </a:lnTo>
                  <a:lnTo>
                    <a:pt x="1862" y="7214"/>
                  </a:lnTo>
                  <a:lnTo>
                    <a:pt x="1779" y="7310"/>
                  </a:lnTo>
                  <a:lnTo>
                    <a:pt x="1779" y="7324"/>
                  </a:lnTo>
                  <a:lnTo>
                    <a:pt x="1779" y="7338"/>
                  </a:lnTo>
                  <a:lnTo>
                    <a:pt x="1793" y="7352"/>
                  </a:lnTo>
                  <a:lnTo>
                    <a:pt x="1821" y="7352"/>
                  </a:lnTo>
                  <a:lnTo>
                    <a:pt x="1904" y="7269"/>
                  </a:lnTo>
                  <a:lnTo>
                    <a:pt x="1931" y="7241"/>
                  </a:lnTo>
                  <a:lnTo>
                    <a:pt x="1945" y="7255"/>
                  </a:lnTo>
                  <a:lnTo>
                    <a:pt x="1766" y="7476"/>
                  </a:lnTo>
                  <a:lnTo>
                    <a:pt x="1600" y="7710"/>
                  </a:lnTo>
                  <a:lnTo>
                    <a:pt x="1517" y="7848"/>
                  </a:lnTo>
                  <a:lnTo>
                    <a:pt x="1462" y="7986"/>
                  </a:lnTo>
                  <a:lnTo>
                    <a:pt x="1435" y="8124"/>
                  </a:lnTo>
                  <a:lnTo>
                    <a:pt x="1449" y="8248"/>
                  </a:lnTo>
                  <a:lnTo>
                    <a:pt x="1476" y="8358"/>
                  </a:lnTo>
                  <a:lnTo>
                    <a:pt x="1545" y="8482"/>
                  </a:lnTo>
                  <a:lnTo>
                    <a:pt x="1642" y="8593"/>
                  </a:lnTo>
                  <a:lnTo>
                    <a:pt x="1766" y="8703"/>
                  </a:lnTo>
                  <a:lnTo>
                    <a:pt x="1779" y="8703"/>
                  </a:lnTo>
                  <a:lnTo>
                    <a:pt x="1779" y="8689"/>
                  </a:lnTo>
                  <a:lnTo>
                    <a:pt x="1793" y="8675"/>
                  </a:lnTo>
                  <a:lnTo>
                    <a:pt x="1655" y="8400"/>
                  </a:lnTo>
                  <a:lnTo>
                    <a:pt x="1614" y="8331"/>
                  </a:lnTo>
                  <a:lnTo>
                    <a:pt x="1600" y="8262"/>
                  </a:lnTo>
                  <a:lnTo>
                    <a:pt x="1586" y="8179"/>
                  </a:lnTo>
                  <a:lnTo>
                    <a:pt x="1600" y="8110"/>
                  </a:lnTo>
                  <a:lnTo>
                    <a:pt x="1614" y="8027"/>
                  </a:lnTo>
                  <a:lnTo>
                    <a:pt x="1655" y="7958"/>
                  </a:lnTo>
                  <a:lnTo>
                    <a:pt x="1738" y="7793"/>
                  </a:lnTo>
                  <a:lnTo>
                    <a:pt x="1848" y="7655"/>
                  </a:lnTo>
                  <a:lnTo>
                    <a:pt x="1945" y="7517"/>
                  </a:lnTo>
                  <a:lnTo>
                    <a:pt x="2083" y="7365"/>
                  </a:lnTo>
                  <a:lnTo>
                    <a:pt x="2083" y="7393"/>
                  </a:lnTo>
                  <a:lnTo>
                    <a:pt x="2042" y="7517"/>
                  </a:lnTo>
                  <a:lnTo>
                    <a:pt x="2042" y="7586"/>
                  </a:lnTo>
                  <a:lnTo>
                    <a:pt x="2055" y="7641"/>
                  </a:lnTo>
                  <a:lnTo>
                    <a:pt x="2069" y="7655"/>
                  </a:lnTo>
                  <a:lnTo>
                    <a:pt x="2097" y="7655"/>
                  </a:lnTo>
                  <a:lnTo>
                    <a:pt x="2124" y="7600"/>
                  </a:lnTo>
                  <a:lnTo>
                    <a:pt x="2152" y="7558"/>
                  </a:lnTo>
                  <a:lnTo>
                    <a:pt x="2179" y="7448"/>
                  </a:lnTo>
                  <a:lnTo>
                    <a:pt x="2179" y="7434"/>
                  </a:lnTo>
                  <a:lnTo>
                    <a:pt x="2262" y="7476"/>
                  </a:lnTo>
                  <a:lnTo>
                    <a:pt x="2262" y="7503"/>
                  </a:lnTo>
                  <a:lnTo>
                    <a:pt x="2235" y="7614"/>
                  </a:lnTo>
                  <a:lnTo>
                    <a:pt x="2235" y="7682"/>
                  </a:lnTo>
                  <a:lnTo>
                    <a:pt x="2235" y="7738"/>
                  </a:lnTo>
                  <a:lnTo>
                    <a:pt x="2262" y="7751"/>
                  </a:lnTo>
                  <a:lnTo>
                    <a:pt x="2276" y="7751"/>
                  </a:lnTo>
                  <a:lnTo>
                    <a:pt x="2317" y="7696"/>
                  </a:lnTo>
                  <a:lnTo>
                    <a:pt x="2345" y="7655"/>
                  </a:lnTo>
                  <a:lnTo>
                    <a:pt x="2372" y="7545"/>
                  </a:lnTo>
                  <a:lnTo>
                    <a:pt x="2372" y="7531"/>
                  </a:lnTo>
                  <a:lnTo>
                    <a:pt x="2524" y="7586"/>
                  </a:lnTo>
                  <a:lnTo>
                    <a:pt x="2483" y="7710"/>
                  </a:lnTo>
                  <a:lnTo>
                    <a:pt x="2455" y="7834"/>
                  </a:lnTo>
                  <a:lnTo>
                    <a:pt x="2469" y="7848"/>
                  </a:lnTo>
                  <a:lnTo>
                    <a:pt x="2510" y="7793"/>
                  </a:lnTo>
                  <a:lnTo>
                    <a:pt x="2538" y="7738"/>
                  </a:lnTo>
                  <a:lnTo>
                    <a:pt x="2579" y="7614"/>
                  </a:lnTo>
                  <a:lnTo>
                    <a:pt x="2635" y="7627"/>
                  </a:lnTo>
                  <a:lnTo>
                    <a:pt x="2621" y="7765"/>
                  </a:lnTo>
                  <a:lnTo>
                    <a:pt x="2635" y="7876"/>
                  </a:lnTo>
                  <a:lnTo>
                    <a:pt x="2648" y="7889"/>
                  </a:lnTo>
                  <a:lnTo>
                    <a:pt x="2662" y="7889"/>
                  </a:lnTo>
                  <a:lnTo>
                    <a:pt x="2690" y="7834"/>
                  </a:lnTo>
                  <a:lnTo>
                    <a:pt x="2717" y="7779"/>
                  </a:lnTo>
                  <a:lnTo>
                    <a:pt x="2745" y="7655"/>
                  </a:lnTo>
                  <a:lnTo>
                    <a:pt x="2855" y="7682"/>
                  </a:lnTo>
                  <a:lnTo>
                    <a:pt x="2828" y="7779"/>
                  </a:lnTo>
                  <a:lnTo>
                    <a:pt x="2800" y="7903"/>
                  </a:lnTo>
                  <a:lnTo>
                    <a:pt x="2786" y="7958"/>
                  </a:lnTo>
                  <a:lnTo>
                    <a:pt x="2800" y="8027"/>
                  </a:lnTo>
                  <a:lnTo>
                    <a:pt x="2855" y="7972"/>
                  </a:lnTo>
                  <a:lnTo>
                    <a:pt x="2897" y="7889"/>
                  </a:lnTo>
                  <a:lnTo>
                    <a:pt x="2924" y="7793"/>
                  </a:lnTo>
                  <a:lnTo>
                    <a:pt x="2938" y="7710"/>
                  </a:lnTo>
                  <a:lnTo>
                    <a:pt x="3048" y="7724"/>
                  </a:lnTo>
                  <a:lnTo>
                    <a:pt x="3048" y="7738"/>
                  </a:lnTo>
                  <a:lnTo>
                    <a:pt x="3034" y="7807"/>
                  </a:lnTo>
                  <a:lnTo>
                    <a:pt x="3034" y="7862"/>
                  </a:lnTo>
                  <a:lnTo>
                    <a:pt x="3034" y="7917"/>
                  </a:lnTo>
                  <a:lnTo>
                    <a:pt x="3048" y="7972"/>
                  </a:lnTo>
                  <a:lnTo>
                    <a:pt x="3076" y="8000"/>
                  </a:lnTo>
                  <a:lnTo>
                    <a:pt x="3090" y="8000"/>
                  </a:lnTo>
                  <a:lnTo>
                    <a:pt x="3103" y="7986"/>
                  </a:lnTo>
                  <a:lnTo>
                    <a:pt x="3159" y="7834"/>
                  </a:lnTo>
                  <a:lnTo>
                    <a:pt x="3186" y="7903"/>
                  </a:lnTo>
                  <a:lnTo>
                    <a:pt x="3186" y="7931"/>
                  </a:lnTo>
                  <a:lnTo>
                    <a:pt x="3200" y="7958"/>
                  </a:lnTo>
                  <a:lnTo>
                    <a:pt x="3324" y="8207"/>
                  </a:lnTo>
                  <a:lnTo>
                    <a:pt x="3393" y="8317"/>
                  </a:lnTo>
                  <a:lnTo>
                    <a:pt x="3490" y="8427"/>
                  </a:lnTo>
                  <a:lnTo>
                    <a:pt x="3503" y="8455"/>
                  </a:lnTo>
                  <a:lnTo>
                    <a:pt x="3586" y="8455"/>
                  </a:lnTo>
                  <a:lnTo>
                    <a:pt x="3641" y="8427"/>
                  </a:lnTo>
                  <a:lnTo>
                    <a:pt x="3655" y="8413"/>
                  </a:lnTo>
                  <a:lnTo>
                    <a:pt x="3655" y="8386"/>
                  </a:lnTo>
                  <a:lnTo>
                    <a:pt x="3683" y="8179"/>
                  </a:lnTo>
                  <a:lnTo>
                    <a:pt x="3669" y="7958"/>
                  </a:lnTo>
                  <a:lnTo>
                    <a:pt x="3683" y="7931"/>
                  </a:lnTo>
                  <a:lnTo>
                    <a:pt x="3683" y="7848"/>
                  </a:lnTo>
                  <a:lnTo>
                    <a:pt x="3683" y="7765"/>
                  </a:lnTo>
                  <a:lnTo>
                    <a:pt x="3710" y="7765"/>
                  </a:lnTo>
                  <a:lnTo>
                    <a:pt x="3710" y="7834"/>
                  </a:lnTo>
                  <a:lnTo>
                    <a:pt x="3752" y="7958"/>
                  </a:lnTo>
                  <a:lnTo>
                    <a:pt x="3765" y="7958"/>
                  </a:lnTo>
                  <a:lnTo>
                    <a:pt x="3807" y="7903"/>
                  </a:lnTo>
                  <a:lnTo>
                    <a:pt x="3821" y="7862"/>
                  </a:lnTo>
                  <a:lnTo>
                    <a:pt x="3834" y="7807"/>
                  </a:lnTo>
                  <a:lnTo>
                    <a:pt x="3834" y="7751"/>
                  </a:lnTo>
                  <a:lnTo>
                    <a:pt x="3903" y="7751"/>
                  </a:lnTo>
                  <a:lnTo>
                    <a:pt x="3931" y="7834"/>
                  </a:lnTo>
                  <a:lnTo>
                    <a:pt x="3958" y="7876"/>
                  </a:lnTo>
                  <a:lnTo>
                    <a:pt x="3986" y="7917"/>
                  </a:lnTo>
                  <a:lnTo>
                    <a:pt x="4014" y="7931"/>
                  </a:lnTo>
                  <a:lnTo>
                    <a:pt x="4027" y="7903"/>
                  </a:lnTo>
                  <a:lnTo>
                    <a:pt x="4041" y="7862"/>
                  </a:lnTo>
                  <a:lnTo>
                    <a:pt x="4055" y="7820"/>
                  </a:lnTo>
                  <a:lnTo>
                    <a:pt x="4041" y="7738"/>
                  </a:lnTo>
                  <a:lnTo>
                    <a:pt x="4138" y="7724"/>
                  </a:lnTo>
                  <a:lnTo>
                    <a:pt x="4165" y="7862"/>
                  </a:lnTo>
                  <a:lnTo>
                    <a:pt x="4165" y="7876"/>
                  </a:lnTo>
                  <a:lnTo>
                    <a:pt x="4179" y="7889"/>
                  </a:lnTo>
                  <a:lnTo>
                    <a:pt x="4207" y="7876"/>
                  </a:lnTo>
                  <a:lnTo>
                    <a:pt x="4234" y="7848"/>
                  </a:lnTo>
                  <a:lnTo>
                    <a:pt x="4234" y="8069"/>
                  </a:lnTo>
                  <a:lnTo>
                    <a:pt x="4234" y="8303"/>
                  </a:lnTo>
                  <a:lnTo>
                    <a:pt x="4234" y="8331"/>
                  </a:lnTo>
                  <a:lnTo>
                    <a:pt x="4248" y="8358"/>
                  </a:lnTo>
                  <a:lnTo>
                    <a:pt x="4303" y="8400"/>
                  </a:lnTo>
                  <a:lnTo>
                    <a:pt x="4386" y="8400"/>
                  </a:lnTo>
                  <a:lnTo>
                    <a:pt x="4414" y="8372"/>
                  </a:lnTo>
                  <a:lnTo>
                    <a:pt x="4496" y="8262"/>
                  </a:lnTo>
                  <a:lnTo>
                    <a:pt x="4565" y="8138"/>
                  </a:lnTo>
                  <a:lnTo>
                    <a:pt x="4634" y="8013"/>
                  </a:lnTo>
                  <a:lnTo>
                    <a:pt x="4703" y="7876"/>
                  </a:lnTo>
                  <a:lnTo>
                    <a:pt x="4717" y="7862"/>
                  </a:lnTo>
                  <a:lnTo>
                    <a:pt x="4717" y="7834"/>
                  </a:lnTo>
                  <a:lnTo>
                    <a:pt x="4772" y="7710"/>
                  </a:lnTo>
                  <a:lnTo>
                    <a:pt x="4786" y="7724"/>
                  </a:lnTo>
                  <a:lnTo>
                    <a:pt x="4814" y="7751"/>
                  </a:lnTo>
                  <a:lnTo>
                    <a:pt x="4869" y="7751"/>
                  </a:lnTo>
                  <a:lnTo>
                    <a:pt x="4869" y="7724"/>
                  </a:lnTo>
                  <a:lnTo>
                    <a:pt x="4869" y="7669"/>
                  </a:lnTo>
                  <a:lnTo>
                    <a:pt x="4855" y="7572"/>
                  </a:lnTo>
                  <a:lnTo>
                    <a:pt x="4855" y="7545"/>
                  </a:lnTo>
                  <a:lnTo>
                    <a:pt x="4882" y="7531"/>
                  </a:lnTo>
                  <a:lnTo>
                    <a:pt x="4924" y="7600"/>
                  </a:lnTo>
                  <a:lnTo>
                    <a:pt x="4951" y="7641"/>
                  </a:lnTo>
                  <a:lnTo>
                    <a:pt x="4993" y="7682"/>
                  </a:lnTo>
                  <a:lnTo>
                    <a:pt x="5034" y="7710"/>
                  </a:lnTo>
                  <a:lnTo>
                    <a:pt x="5089" y="7710"/>
                  </a:lnTo>
                  <a:lnTo>
                    <a:pt x="5103" y="7696"/>
                  </a:lnTo>
                  <a:lnTo>
                    <a:pt x="5117" y="7669"/>
                  </a:lnTo>
                  <a:lnTo>
                    <a:pt x="5103" y="7614"/>
                  </a:lnTo>
                  <a:lnTo>
                    <a:pt x="5076" y="7558"/>
                  </a:lnTo>
                  <a:lnTo>
                    <a:pt x="5034" y="7462"/>
                  </a:lnTo>
                  <a:lnTo>
                    <a:pt x="5144" y="7420"/>
                  </a:lnTo>
                  <a:lnTo>
                    <a:pt x="5213" y="7545"/>
                  </a:lnTo>
                  <a:lnTo>
                    <a:pt x="5255" y="7600"/>
                  </a:lnTo>
                  <a:lnTo>
                    <a:pt x="5310" y="7655"/>
                  </a:lnTo>
                  <a:lnTo>
                    <a:pt x="5324" y="7655"/>
                  </a:lnTo>
                  <a:lnTo>
                    <a:pt x="5338" y="7641"/>
                  </a:lnTo>
                  <a:lnTo>
                    <a:pt x="5351" y="7572"/>
                  </a:lnTo>
                  <a:lnTo>
                    <a:pt x="5338" y="7489"/>
                  </a:lnTo>
                  <a:lnTo>
                    <a:pt x="5310" y="7420"/>
                  </a:lnTo>
                  <a:lnTo>
                    <a:pt x="5282" y="7352"/>
                  </a:lnTo>
                  <a:lnTo>
                    <a:pt x="5296" y="7338"/>
                  </a:lnTo>
                  <a:lnTo>
                    <a:pt x="5338" y="7420"/>
                  </a:lnTo>
                  <a:lnTo>
                    <a:pt x="5365" y="7462"/>
                  </a:lnTo>
                  <a:lnTo>
                    <a:pt x="5407" y="7489"/>
                  </a:lnTo>
                  <a:lnTo>
                    <a:pt x="5448" y="7489"/>
                  </a:lnTo>
                  <a:lnTo>
                    <a:pt x="5462" y="7476"/>
                  </a:lnTo>
                  <a:lnTo>
                    <a:pt x="5475" y="7462"/>
                  </a:lnTo>
                  <a:lnTo>
                    <a:pt x="5475" y="7407"/>
                  </a:lnTo>
                  <a:lnTo>
                    <a:pt x="5475" y="7365"/>
                  </a:lnTo>
                  <a:lnTo>
                    <a:pt x="5434" y="7255"/>
                  </a:lnTo>
                  <a:lnTo>
                    <a:pt x="5475" y="7324"/>
                  </a:lnTo>
                  <a:lnTo>
                    <a:pt x="5489" y="7352"/>
                  </a:lnTo>
                  <a:lnTo>
                    <a:pt x="5531" y="7365"/>
                  </a:lnTo>
                  <a:lnTo>
                    <a:pt x="5572" y="7365"/>
                  </a:lnTo>
                  <a:lnTo>
                    <a:pt x="5586" y="7352"/>
                  </a:lnTo>
                  <a:lnTo>
                    <a:pt x="5600" y="7324"/>
                  </a:lnTo>
                  <a:lnTo>
                    <a:pt x="5586" y="7255"/>
                  </a:lnTo>
                  <a:lnTo>
                    <a:pt x="5558" y="7186"/>
                  </a:lnTo>
                  <a:lnTo>
                    <a:pt x="5600" y="7145"/>
                  </a:lnTo>
                  <a:lnTo>
                    <a:pt x="5669" y="7255"/>
                  </a:lnTo>
                  <a:lnTo>
                    <a:pt x="5696" y="7269"/>
                  </a:lnTo>
                  <a:lnTo>
                    <a:pt x="5696" y="7255"/>
                  </a:lnTo>
                  <a:lnTo>
                    <a:pt x="5710" y="7241"/>
                  </a:lnTo>
                  <a:lnTo>
                    <a:pt x="5696" y="7172"/>
                  </a:lnTo>
                  <a:lnTo>
                    <a:pt x="5848" y="7310"/>
                  </a:lnTo>
                  <a:lnTo>
                    <a:pt x="5972" y="7462"/>
                  </a:lnTo>
                  <a:lnTo>
                    <a:pt x="6041" y="7558"/>
                  </a:lnTo>
                  <a:lnTo>
                    <a:pt x="6096" y="7641"/>
                  </a:lnTo>
                  <a:lnTo>
                    <a:pt x="6137" y="7751"/>
                  </a:lnTo>
                  <a:lnTo>
                    <a:pt x="6179" y="7862"/>
                  </a:lnTo>
                  <a:lnTo>
                    <a:pt x="6193" y="7876"/>
                  </a:lnTo>
                  <a:lnTo>
                    <a:pt x="6220" y="7889"/>
                  </a:lnTo>
                  <a:lnTo>
                    <a:pt x="6179" y="7931"/>
                  </a:lnTo>
                  <a:lnTo>
                    <a:pt x="6096" y="8013"/>
                  </a:lnTo>
                  <a:lnTo>
                    <a:pt x="6000" y="8138"/>
                  </a:lnTo>
                  <a:lnTo>
                    <a:pt x="5903" y="8248"/>
                  </a:lnTo>
                  <a:lnTo>
                    <a:pt x="5710" y="8469"/>
                  </a:lnTo>
                  <a:lnTo>
                    <a:pt x="5710" y="8482"/>
                  </a:lnTo>
                  <a:lnTo>
                    <a:pt x="5710" y="8496"/>
                  </a:lnTo>
                  <a:lnTo>
                    <a:pt x="5724" y="8510"/>
                  </a:lnTo>
                  <a:lnTo>
                    <a:pt x="5738" y="8510"/>
                  </a:lnTo>
                  <a:lnTo>
                    <a:pt x="5820" y="8441"/>
                  </a:lnTo>
                  <a:lnTo>
                    <a:pt x="5903" y="8372"/>
                  </a:lnTo>
                  <a:lnTo>
                    <a:pt x="6055" y="8207"/>
                  </a:lnTo>
                  <a:lnTo>
                    <a:pt x="6179" y="8041"/>
                  </a:lnTo>
                  <a:lnTo>
                    <a:pt x="6303" y="7862"/>
                  </a:lnTo>
                  <a:lnTo>
                    <a:pt x="6317" y="7848"/>
                  </a:lnTo>
                  <a:lnTo>
                    <a:pt x="6303" y="7820"/>
                  </a:lnTo>
                  <a:lnTo>
                    <a:pt x="6289" y="7807"/>
                  </a:lnTo>
                  <a:lnTo>
                    <a:pt x="6275" y="7807"/>
                  </a:lnTo>
                  <a:lnTo>
                    <a:pt x="6275" y="7793"/>
                  </a:lnTo>
                  <a:lnTo>
                    <a:pt x="6275" y="7779"/>
                  </a:lnTo>
                  <a:lnTo>
                    <a:pt x="6262" y="7738"/>
                  </a:lnTo>
                  <a:lnTo>
                    <a:pt x="6193" y="7572"/>
                  </a:lnTo>
                  <a:lnTo>
                    <a:pt x="6096" y="7407"/>
                  </a:lnTo>
                  <a:lnTo>
                    <a:pt x="6041" y="7310"/>
                  </a:lnTo>
                  <a:lnTo>
                    <a:pt x="5917" y="7158"/>
                  </a:lnTo>
                  <a:lnTo>
                    <a:pt x="5765" y="7007"/>
                  </a:lnTo>
                  <a:lnTo>
                    <a:pt x="5779" y="6993"/>
                  </a:lnTo>
                  <a:lnTo>
                    <a:pt x="5848" y="7062"/>
                  </a:lnTo>
                  <a:lnTo>
                    <a:pt x="5889" y="7089"/>
                  </a:lnTo>
                  <a:lnTo>
                    <a:pt x="5931" y="7103"/>
                  </a:lnTo>
                  <a:lnTo>
                    <a:pt x="5972" y="7103"/>
                  </a:lnTo>
                  <a:lnTo>
                    <a:pt x="6000" y="7089"/>
                  </a:lnTo>
                  <a:lnTo>
                    <a:pt x="6000" y="7062"/>
                  </a:lnTo>
                  <a:lnTo>
                    <a:pt x="6000" y="7021"/>
                  </a:lnTo>
                  <a:lnTo>
                    <a:pt x="5944" y="6952"/>
                  </a:lnTo>
                  <a:lnTo>
                    <a:pt x="5889" y="6883"/>
                  </a:lnTo>
                  <a:lnTo>
                    <a:pt x="5917" y="6869"/>
                  </a:lnTo>
                  <a:lnTo>
                    <a:pt x="5972" y="6910"/>
                  </a:lnTo>
                  <a:lnTo>
                    <a:pt x="6000" y="6924"/>
                  </a:lnTo>
                  <a:lnTo>
                    <a:pt x="6027" y="6938"/>
                  </a:lnTo>
                  <a:lnTo>
                    <a:pt x="6068" y="6924"/>
                  </a:lnTo>
                  <a:lnTo>
                    <a:pt x="6110" y="6924"/>
                  </a:lnTo>
                  <a:lnTo>
                    <a:pt x="6110" y="6896"/>
                  </a:lnTo>
                  <a:lnTo>
                    <a:pt x="6082" y="6855"/>
                  </a:lnTo>
                  <a:lnTo>
                    <a:pt x="6055" y="6800"/>
                  </a:lnTo>
                  <a:lnTo>
                    <a:pt x="6013" y="6731"/>
                  </a:lnTo>
                  <a:lnTo>
                    <a:pt x="6124" y="6758"/>
                  </a:lnTo>
                  <a:lnTo>
                    <a:pt x="6289" y="6827"/>
                  </a:lnTo>
                  <a:lnTo>
                    <a:pt x="6441" y="6896"/>
                  </a:lnTo>
                  <a:lnTo>
                    <a:pt x="6744" y="7062"/>
                  </a:lnTo>
                  <a:lnTo>
                    <a:pt x="6855" y="7131"/>
                  </a:lnTo>
                  <a:lnTo>
                    <a:pt x="6951" y="7186"/>
                  </a:lnTo>
                  <a:lnTo>
                    <a:pt x="7034" y="7255"/>
                  </a:lnTo>
                  <a:lnTo>
                    <a:pt x="7103" y="7338"/>
                  </a:lnTo>
                  <a:lnTo>
                    <a:pt x="7144" y="7420"/>
                  </a:lnTo>
                  <a:lnTo>
                    <a:pt x="7158" y="7517"/>
                  </a:lnTo>
                  <a:lnTo>
                    <a:pt x="7144" y="7627"/>
                  </a:lnTo>
                  <a:lnTo>
                    <a:pt x="7103" y="7751"/>
                  </a:lnTo>
                  <a:lnTo>
                    <a:pt x="7034" y="7889"/>
                  </a:lnTo>
                  <a:lnTo>
                    <a:pt x="6951" y="8027"/>
                  </a:lnTo>
                  <a:lnTo>
                    <a:pt x="6868" y="8165"/>
                  </a:lnTo>
                  <a:lnTo>
                    <a:pt x="6813" y="8303"/>
                  </a:lnTo>
                  <a:lnTo>
                    <a:pt x="6813" y="8331"/>
                  </a:lnTo>
                  <a:lnTo>
                    <a:pt x="6827" y="8344"/>
                  </a:lnTo>
                  <a:lnTo>
                    <a:pt x="6841" y="8344"/>
                  </a:lnTo>
                  <a:lnTo>
                    <a:pt x="6855" y="8331"/>
                  </a:lnTo>
                  <a:lnTo>
                    <a:pt x="6965" y="8220"/>
                  </a:lnTo>
                  <a:lnTo>
                    <a:pt x="7075" y="8096"/>
                  </a:lnTo>
                  <a:lnTo>
                    <a:pt x="7172" y="7945"/>
                  </a:lnTo>
                  <a:lnTo>
                    <a:pt x="7255" y="7807"/>
                  </a:lnTo>
                  <a:lnTo>
                    <a:pt x="7282" y="7724"/>
                  </a:lnTo>
                  <a:lnTo>
                    <a:pt x="7310" y="7641"/>
                  </a:lnTo>
                  <a:lnTo>
                    <a:pt x="7323" y="7572"/>
                  </a:lnTo>
                  <a:lnTo>
                    <a:pt x="7323" y="7489"/>
                  </a:lnTo>
                  <a:lnTo>
                    <a:pt x="7310" y="7420"/>
                  </a:lnTo>
                  <a:lnTo>
                    <a:pt x="7296" y="7352"/>
                  </a:lnTo>
                  <a:lnTo>
                    <a:pt x="7255" y="7269"/>
                  </a:lnTo>
                  <a:lnTo>
                    <a:pt x="7199" y="7200"/>
                  </a:lnTo>
                  <a:lnTo>
                    <a:pt x="7103" y="7103"/>
                  </a:lnTo>
                  <a:lnTo>
                    <a:pt x="6992" y="7021"/>
                  </a:lnTo>
                  <a:lnTo>
                    <a:pt x="6882" y="6938"/>
                  </a:lnTo>
                  <a:lnTo>
                    <a:pt x="6758" y="6855"/>
                  </a:lnTo>
                  <a:lnTo>
                    <a:pt x="6468" y="6717"/>
                  </a:lnTo>
                  <a:lnTo>
                    <a:pt x="6179" y="6607"/>
                  </a:lnTo>
                  <a:lnTo>
                    <a:pt x="6289" y="6579"/>
                  </a:lnTo>
                  <a:lnTo>
                    <a:pt x="6303" y="6565"/>
                  </a:lnTo>
                  <a:lnTo>
                    <a:pt x="6289" y="6538"/>
                  </a:lnTo>
                  <a:lnTo>
                    <a:pt x="6220" y="6510"/>
                  </a:lnTo>
                  <a:lnTo>
                    <a:pt x="6137" y="6483"/>
                  </a:lnTo>
                  <a:lnTo>
                    <a:pt x="6151" y="6441"/>
                  </a:lnTo>
                  <a:lnTo>
                    <a:pt x="6317" y="6455"/>
                  </a:lnTo>
                  <a:lnTo>
                    <a:pt x="6331" y="6441"/>
                  </a:lnTo>
                  <a:lnTo>
                    <a:pt x="6331" y="6414"/>
                  </a:lnTo>
                  <a:lnTo>
                    <a:pt x="6262" y="6372"/>
                  </a:lnTo>
                  <a:lnTo>
                    <a:pt x="6179" y="6331"/>
                  </a:lnTo>
                  <a:lnTo>
                    <a:pt x="6193" y="6248"/>
                  </a:lnTo>
                  <a:lnTo>
                    <a:pt x="6317" y="6262"/>
                  </a:lnTo>
                  <a:lnTo>
                    <a:pt x="6344" y="6248"/>
                  </a:lnTo>
                  <a:lnTo>
                    <a:pt x="6344" y="6234"/>
                  </a:lnTo>
                  <a:lnTo>
                    <a:pt x="6344" y="6221"/>
                  </a:lnTo>
                  <a:lnTo>
                    <a:pt x="6331" y="6207"/>
                  </a:lnTo>
                  <a:lnTo>
                    <a:pt x="6193" y="6152"/>
                  </a:lnTo>
                  <a:lnTo>
                    <a:pt x="6206" y="6083"/>
                  </a:lnTo>
                  <a:lnTo>
                    <a:pt x="6289" y="6069"/>
                  </a:lnTo>
                  <a:lnTo>
                    <a:pt x="6303" y="6055"/>
                  </a:lnTo>
                  <a:lnTo>
                    <a:pt x="6303" y="6041"/>
                  </a:lnTo>
                  <a:lnTo>
                    <a:pt x="6303" y="6028"/>
                  </a:lnTo>
                  <a:lnTo>
                    <a:pt x="6275" y="6028"/>
                  </a:lnTo>
                  <a:lnTo>
                    <a:pt x="6193" y="6014"/>
                  </a:lnTo>
                  <a:lnTo>
                    <a:pt x="6179" y="5917"/>
                  </a:lnTo>
                  <a:lnTo>
                    <a:pt x="6303" y="5890"/>
                  </a:lnTo>
                  <a:lnTo>
                    <a:pt x="6427" y="5834"/>
                  </a:lnTo>
                  <a:lnTo>
                    <a:pt x="6441" y="5807"/>
                  </a:lnTo>
                  <a:lnTo>
                    <a:pt x="6441" y="5793"/>
                  </a:lnTo>
                  <a:lnTo>
                    <a:pt x="6427" y="5779"/>
                  </a:lnTo>
                  <a:lnTo>
                    <a:pt x="6399" y="5766"/>
                  </a:lnTo>
                  <a:lnTo>
                    <a:pt x="6289" y="5779"/>
                  </a:lnTo>
                  <a:lnTo>
                    <a:pt x="6165" y="5779"/>
                  </a:lnTo>
                  <a:lnTo>
                    <a:pt x="6234" y="5752"/>
                  </a:lnTo>
                  <a:lnTo>
                    <a:pt x="6317" y="5697"/>
                  </a:lnTo>
                  <a:lnTo>
                    <a:pt x="6317" y="5683"/>
                  </a:lnTo>
                  <a:lnTo>
                    <a:pt x="6303" y="5683"/>
                  </a:lnTo>
                  <a:lnTo>
                    <a:pt x="6262" y="5669"/>
                  </a:lnTo>
                  <a:lnTo>
                    <a:pt x="6220" y="5655"/>
                  </a:lnTo>
                  <a:lnTo>
                    <a:pt x="6124" y="5669"/>
                  </a:lnTo>
                  <a:lnTo>
                    <a:pt x="6096" y="5600"/>
                  </a:lnTo>
                  <a:lnTo>
                    <a:pt x="6165" y="5572"/>
                  </a:lnTo>
                  <a:lnTo>
                    <a:pt x="6317" y="5517"/>
                  </a:lnTo>
                  <a:lnTo>
                    <a:pt x="6468" y="5476"/>
                  </a:lnTo>
                  <a:lnTo>
                    <a:pt x="6758" y="5421"/>
                  </a:lnTo>
                  <a:lnTo>
                    <a:pt x="7061" y="5379"/>
                  </a:lnTo>
                  <a:lnTo>
                    <a:pt x="7365" y="5324"/>
                  </a:lnTo>
                  <a:lnTo>
                    <a:pt x="7392" y="5407"/>
                  </a:lnTo>
                  <a:lnTo>
                    <a:pt x="7434" y="5490"/>
                  </a:lnTo>
                  <a:lnTo>
                    <a:pt x="7461" y="5600"/>
                  </a:lnTo>
                  <a:lnTo>
                    <a:pt x="7475" y="5710"/>
                  </a:lnTo>
                  <a:lnTo>
                    <a:pt x="7489" y="5945"/>
                  </a:lnTo>
                  <a:lnTo>
                    <a:pt x="7461" y="6152"/>
                  </a:lnTo>
                  <a:lnTo>
                    <a:pt x="7434" y="6359"/>
                  </a:lnTo>
                  <a:lnTo>
                    <a:pt x="7392" y="6552"/>
                  </a:lnTo>
                  <a:lnTo>
                    <a:pt x="7365" y="6758"/>
                  </a:lnTo>
                  <a:lnTo>
                    <a:pt x="7379" y="6786"/>
                  </a:lnTo>
                  <a:lnTo>
                    <a:pt x="7392" y="6800"/>
                  </a:lnTo>
                  <a:lnTo>
                    <a:pt x="7420" y="6800"/>
                  </a:lnTo>
                  <a:lnTo>
                    <a:pt x="7434" y="6772"/>
                  </a:lnTo>
                  <a:lnTo>
                    <a:pt x="7503" y="6676"/>
                  </a:lnTo>
                  <a:lnTo>
                    <a:pt x="7544" y="6579"/>
                  </a:lnTo>
                  <a:lnTo>
                    <a:pt x="7572" y="6455"/>
                  </a:lnTo>
                  <a:lnTo>
                    <a:pt x="7599" y="6345"/>
                  </a:lnTo>
                  <a:lnTo>
                    <a:pt x="7627" y="6097"/>
                  </a:lnTo>
                  <a:lnTo>
                    <a:pt x="7627" y="5862"/>
                  </a:lnTo>
                  <a:lnTo>
                    <a:pt x="7627" y="5710"/>
                  </a:lnTo>
                  <a:lnTo>
                    <a:pt x="7599" y="5531"/>
                  </a:lnTo>
                  <a:lnTo>
                    <a:pt x="7586" y="5435"/>
                  </a:lnTo>
                  <a:lnTo>
                    <a:pt x="7544" y="5352"/>
                  </a:lnTo>
                  <a:lnTo>
                    <a:pt x="7503" y="5283"/>
                  </a:lnTo>
                  <a:lnTo>
                    <a:pt x="7448" y="5241"/>
                  </a:lnTo>
                  <a:lnTo>
                    <a:pt x="7434" y="5214"/>
                  </a:lnTo>
                  <a:lnTo>
                    <a:pt x="7392" y="5186"/>
                  </a:lnTo>
                  <a:lnTo>
                    <a:pt x="7241" y="5173"/>
                  </a:lnTo>
                  <a:lnTo>
                    <a:pt x="7075" y="5159"/>
                  </a:lnTo>
                  <a:lnTo>
                    <a:pt x="6910" y="5173"/>
                  </a:lnTo>
                  <a:lnTo>
                    <a:pt x="6730" y="5186"/>
                  </a:lnTo>
                  <a:lnTo>
                    <a:pt x="6537" y="5214"/>
                  </a:lnTo>
                  <a:lnTo>
                    <a:pt x="6358" y="5255"/>
                  </a:lnTo>
                  <a:lnTo>
                    <a:pt x="6179" y="5310"/>
                  </a:lnTo>
                  <a:lnTo>
                    <a:pt x="6000" y="5379"/>
                  </a:lnTo>
                  <a:lnTo>
                    <a:pt x="5972" y="5310"/>
                  </a:lnTo>
                  <a:lnTo>
                    <a:pt x="6124" y="5186"/>
                  </a:lnTo>
                  <a:lnTo>
                    <a:pt x="6124" y="5173"/>
                  </a:lnTo>
                  <a:lnTo>
                    <a:pt x="6110" y="5159"/>
                  </a:lnTo>
                  <a:lnTo>
                    <a:pt x="6013" y="5200"/>
                  </a:lnTo>
                  <a:lnTo>
                    <a:pt x="5917" y="5241"/>
                  </a:lnTo>
                  <a:lnTo>
                    <a:pt x="5889" y="5200"/>
                  </a:lnTo>
                  <a:lnTo>
                    <a:pt x="5958" y="5145"/>
                  </a:lnTo>
                  <a:lnTo>
                    <a:pt x="6013" y="5090"/>
                  </a:lnTo>
                  <a:lnTo>
                    <a:pt x="6055" y="5048"/>
                  </a:lnTo>
                  <a:lnTo>
                    <a:pt x="6068" y="5021"/>
                  </a:lnTo>
                  <a:lnTo>
                    <a:pt x="6055" y="5007"/>
                  </a:lnTo>
                  <a:lnTo>
                    <a:pt x="6027" y="5007"/>
                  </a:lnTo>
                  <a:lnTo>
                    <a:pt x="5972" y="5021"/>
                  </a:lnTo>
                  <a:lnTo>
                    <a:pt x="5903" y="5048"/>
                  </a:lnTo>
                  <a:lnTo>
                    <a:pt x="5806" y="5090"/>
                  </a:lnTo>
                  <a:lnTo>
                    <a:pt x="5793" y="5062"/>
                  </a:lnTo>
                  <a:lnTo>
                    <a:pt x="5875" y="4993"/>
                  </a:lnTo>
                  <a:lnTo>
                    <a:pt x="5889" y="4966"/>
                  </a:lnTo>
                  <a:lnTo>
                    <a:pt x="5875" y="4952"/>
                  </a:lnTo>
                  <a:lnTo>
                    <a:pt x="5862" y="4938"/>
                  </a:lnTo>
                  <a:lnTo>
                    <a:pt x="5848" y="4952"/>
                  </a:lnTo>
                  <a:lnTo>
                    <a:pt x="5738" y="4993"/>
                  </a:lnTo>
                  <a:lnTo>
                    <a:pt x="5724" y="4979"/>
                  </a:lnTo>
                  <a:lnTo>
                    <a:pt x="5738" y="4966"/>
                  </a:lnTo>
                  <a:lnTo>
                    <a:pt x="5834" y="4883"/>
                  </a:lnTo>
                  <a:lnTo>
                    <a:pt x="5931" y="4759"/>
                  </a:lnTo>
                  <a:lnTo>
                    <a:pt x="5931" y="4731"/>
                  </a:lnTo>
                  <a:lnTo>
                    <a:pt x="5903" y="4731"/>
                  </a:lnTo>
                  <a:lnTo>
                    <a:pt x="5779" y="4786"/>
                  </a:lnTo>
                  <a:lnTo>
                    <a:pt x="5669" y="4869"/>
                  </a:lnTo>
                  <a:lnTo>
                    <a:pt x="5641" y="4883"/>
                  </a:lnTo>
                  <a:lnTo>
                    <a:pt x="5613" y="4855"/>
                  </a:lnTo>
                  <a:lnTo>
                    <a:pt x="5710" y="4745"/>
                  </a:lnTo>
                  <a:lnTo>
                    <a:pt x="5710" y="4717"/>
                  </a:lnTo>
                  <a:lnTo>
                    <a:pt x="5710" y="4704"/>
                  </a:lnTo>
                  <a:lnTo>
                    <a:pt x="5641" y="4704"/>
                  </a:lnTo>
                  <a:lnTo>
                    <a:pt x="5600" y="4717"/>
                  </a:lnTo>
                  <a:lnTo>
                    <a:pt x="5517" y="4759"/>
                  </a:lnTo>
                  <a:lnTo>
                    <a:pt x="5503" y="4745"/>
                  </a:lnTo>
                  <a:lnTo>
                    <a:pt x="5793" y="4455"/>
                  </a:lnTo>
                  <a:lnTo>
                    <a:pt x="5931" y="4331"/>
                  </a:lnTo>
                  <a:lnTo>
                    <a:pt x="6068" y="4207"/>
                  </a:lnTo>
                  <a:lnTo>
                    <a:pt x="6220" y="4097"/>
                  </a:lnTo>
                  <a:lnTo>
                    <a:pt x="6386" y="4000"/>
                  </a:lnTo>
                  <a:lnTo>
                    <a:pt x="6496" y="3959"/>
                  </a:lnTo>
                  <a:lnTo>
                    <a:pt x="6606" y="3945"/>
                  </a:lnTo>
                  <a:lnTo>
                    <a:pt x="6717" y="3959"/>
                  </a:lnTo>
                  <a:lnTo>
                    <a:pt x="6827" y="3987"/>
                  </a:lnTo>
                  <a:lnTo>
                    <a:pt x="7048" y="4069"/>
                  </a:lnTo>
                  <a:lnTo>
                    <a:pt x="7255" y="4152"/>
                  </a:lnTo>
                  <a:lnTo>
                    <a:pt x="7268" y="4152"/>
                  </a:lnTo>
                  <a:lnTo>
                    <a:pt x="7268" y="4138"/>
                  </a:lnTo>
                  <a:lnTo>
                    <a:pt x="7255" y="4055"/>
                  </a:lnTo>
                  <a:lnTo>
                    <a:pt x="7213" y="3987"/>
                  </a:lnTo>
                  <a:lnTo>
                    <a:pt x="7144" y="3931"/>
                  </a:lnTo>
                  <a:lnTo>
                    <a:pt x="7061" y="3876"/>
                  </a:lnTo>
                  <a:lnTo>
                    <a:pt x="6979" y="3835"/>
                  </a:lnTo>
                  <a:lnTo>
                    <a:pt x="6896" y="3807"/>
                  </a:lnTo>
                  <a:lnTo>
                    <a:pt x="6717" y="3780"/>
                  </a:lnTo>
                  <a:lnTo>
                    <a:pt x="6606" y="3766"/>
                  </a:lnTo>
                  <a:lnTo>
                    <a:pt x="6496" y="3780"/>
                  </a:lnTo>
                  <a:lnTo>
                    <a:pt x="6399" y="3793"/>
                  </a:lnTo>
                  <a:lnTo>
                    <a:pt x="6303" y="3835"/>
                  </a:lnTo>
                  <a:lnTo>
                    <a:pt x="6206" y="3876"/>
                  </a:lnTo>
                  <a:lnTo>
                    <a:pt x="6110" y="3931"/>
                  </a:lnTo>
                  <a:lnTo>
                    <a:pt x="5931" y="4055"/>
                  </a:lnTo>
                  <a:lnTo>
                    <a:pt x="5779" y="4180"/>
                  </a:lnTo>
                  <a:lnTo>
                    <a:pt x="5627" y="4304"/>
                  </a:lnTo>
                  <a:lnTo>
                    <a:pt x="5365" y="4566"/>
                  </a:lnTo>
                  <a:lnTo>
                    <a:pt x="5420" y="4428"/>
                  </a:lnTo>
                  <a:lnTo>
                    <a:pt x="5420" y="4400"/>
                  </a:lnTo>
                  <a:lnTo>
                    <a:pt x="5407" y="4386"/>
                  </a:lnTo>
                  <a:lnTo>
                    <a:pt x="5365" y="4386"/>
                  </a:lnTo>
                  <a:lnTo>
                    <a:pt x="5296" y="4455"/>
                  </a:lnTo>
                  <a:lnTo>
                    <a:pt x="5227" y="4538"/>
                  </a:lnTo>
                  <a:lnTo>
                    <a:pt x="5200" y="4511"/>
                  </a:lnTo>
                  <a:lnTo>
                    <a:pt x="5310" y="4373"/>
                  </a:lnTo>
                  <a:lnTo>
                    <a:pt x="5310" y="4359"/>
                  </a:lnTo>
                  <a:lnTo>
                    <a:pt x="5296" y="4345"/>
                  </a:lnTo>
                  <a:lnTo>
                    <a:pt x="5296" y="4331"/>
                  </a:lnTo>
                  <a:lnTo>
                    <a:pt x="5269" y="4331"/>
                  </a:lnTo>
                  <a:lnTo>
                    <a:pt x="5172" y="4386"/>
                  </a:lnTo>
                  <a:lnTo>
                    <a:pt x="5076" y="4442"/>
                  </a:lnTo>
                  <a:lnTo>
                    <a:pt x="5048" y="4428"/>
                  </a:lnTo>
                  <a:lnTo>
                    <a:pt x="5144" y="4304"/>
                  </a:lnTo>
                  <a:lnTo>
                    <a:pt x="5144" y="4276"/>
                  </a:lnTo>
                  <a:lnTo>
                    <a:pt x="5131" y="4262"/>
                  </a:lnTo>
                  <a:lnTo>
                    <a:pt x="5117" y="4249"/>
                  </a:lnTo>
                  <a:lnTo>
                    <a:pt x="5103" y="4262"/>
                  </a:lnTo>
                  <a:lnTo>
                    <a:pt x="4938" y="4373"/>
                  </a:lnTo>
                  <a:lnTo>
                    <a:pt x="4910" y="4359"/>
                  </a:lnTo>
                  <a:lnTo>
                    <a:pt x="4993" y="4221"/>
                  </a:lnTo>
                  <a:lnTo>
                    <a:pt x="4993" y="4207"/>
                  </a:lnTo>
                  <a:lnTo>
                    <a:pt x="4979" y="4193"/>
                  </a:lnTo>
                  <a:lnTo>
                    <a:pt x="4951" y="4193"/>
                  </a:lnTo>
                  <a:lnTo>
                    <a:pt x="4814" y="4317"/>
                  </a:lnTo>
                  <a:lnTo>
                    <a:pt x="4745" y="4290"/>
                  </a:lnTo>
                  <a:lnTo>
                    <a:pt x="4800" y="4180"/>
                  </a:lnTo>
                  <a:lnTo>
                    <a:pt x="4800" y="4166"/>
                  </a:lnTo>
                  <a:lnTo>
                    <a:pt x="4800" y="4152"/>
                  </a:lnTo>
                  <a:lnTo>
                    <a:pt x="4772" y="4152"/>
                  </a:lnTo>
                  <a:lnTo>
                    <a:pt x="4758" y="4166"/>
                  </a:lnTo>
                  <a:lnTo>
                    <a:pt x="4676" y="4262"/>
                  </a:lnTo>
                  <a:lnTo>
                    <a:pt x="4524" y="4235"/>
                  </a:lnTo>
                  <a:lnTo>
                    <a:pt x="4593" y="4028"/>
                  </a:lnTo>
                  <a:lnTo>
                    <a:pt x="4593" y="4014"/>
                  </a:lnTo>
                  <a:lnTo>
                    <a:pt x="4593" y="4000"/>
                  </a:lnTo>
                  <a:lnTo>
                    <a:pt x="4579" y="4000"/>
                  </a:lnTo>
                  <a:lnTo>
                    <a:pt x="4565" y="4014"/>
                  </a:lnTo>
                  <a:lnTo>
                    <a:pt x="4483" y="4111"/>
                  </a:lnTo>
                  <a:lnTo>
                    <a:pt x="4414" y="4221"/>
                  </a:lnTo>
                  <a:lnTo>
                    <a:pt x="4386" y="4221"/>
                  </a:lnTo>
                  <a:lnTo>
                    <a:pt x="4455" y="4097"/>
                  </a:lnTo>
                  <a:lnTo>
                    <a:pt x="4510" y="3973"/>
                  </a:lnTo>
                  <a:lnTo>
                    <a:pt x="4510" y="3959"/>
                  </a:lnTo>
                  <a:lnTo>
                    <a:pt x="4496" y="3959"/>
                  </a:lnTo>
                  <a:lnTo>
                    <a:pt x="4469" y="3945"/>
                  </a:lnTo>
                  <a:lnTo>
                    <a:pt x="4400" y="4000"/>
                  </a:lnTo>
                  <a:lnTo>
                    <a:pt x="4345" y="4069"/>
                  </a:lnTo>
                  <a:lnTo>
                    <a:pt x="4289" y="4138"/>
                  </a:lnTo>
                  <a:lnTo>
                    <a:pt x="4248" y="4207"/>
                  </a:lnTo>
                  <a:lnTo>
                    <a:pt x="4207" y="4207"/>
                  </a:lnTo>
                  <a:lnTo>
                    <a:pt x="4234" y="3973"/>
                  </a:lnTo>
                  <a:lnTo>
                    <a:pt x="4234" y="3959"/>
                  </a:lnTo>
                  <a:lnTo>
                    <a:pt x="4220" y="3973"/>
                  </a:lnTo>
                  <a:lnTo>
                    <a:pt x="4124" y="4193"/>
                  </a:lnTo>
                  <a:lnTo>
                    <a:pt x="4083" y="4193"/>
                  </a:lnTo>
                  <a:lnTo>
                    <a:pt x="4083" y="4124"/>
                  </a:lnTo>
                  <a:lnTo>
                    <a:pt x="4083" y="4042"/>
                  </a:lnTo>
                  <a:lnTo>
                    <a:pt x="4083" y="4028"/>
                  </a:lnTo>
                  <a:lnTo>
                    <a:pt x="4069" y="4014"/>
                  </a:lnTo>
                  <a:lnTo>
                    <a:pt x="4055" y="4028"/>
                  </a:lnTo>
                  <a:lnTo>
                    <a:pt x="4041" y="4028"/>
                  </a:lnTo>
                  <a:lnTo>
                    <a:pt x="4000" y="4111"/>
                  </a:lnTo>
                  <a:lnTo>
                    <a:pt x="3972" y="4193"/>
                  </a:lnTo>
                  <a:lnTo>
                    <a:pt x="3903" y="4193"/>
                  </a:lnTo>
                  <a:lnTo>
                    <a:pt x="3903" y="4042"/>
                  </a:lnTo>
                  <a:lnTo>
                    <a:pt x="3917" y="2745"/>
                  </a:lnTo>
                  <a:lnTo>
                    <a:pt x="3917" y="2070"/>
                  </a:lnTo>
                  <a:lnTo>
                    <a:pt x="3931" y="1380"/>
                  </a:lnTo>
                  <a:lnTo>
                    <a:pt x="3931" y="1035"/>
                  </a:lnTo>
                  <a:lnTo>
                    <a:pt x="3917" y="690"/>
                  </a:lnTo>
                  <a:lnTo>
                    <a:pt x="3903" y="359"/>
                  </a:lnTo>
                  <a:lnTo>
                    <a:pt x="3862" y="15"/>
                  </a:lnTo>
                  <a:lnTo>
                    <a:pt x="3862" y="1"/>
                  </a:lnTo>
                  <a:close/>
                </a:path>
              </a:pathLst>
            </a:custGeom>
            <a:solidFill>
              <a:srgbClr val="272C3B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7" name="Shape 127"/>
            <p:cNvSpPr/>
            <p:nvPr/>
          </p:nvSpPr>
          <p:spPr>
            <a:xfrm>
              <a:off x="5751425" y="2523050"/>
              <a:ext cx="9325" cy="9675"/>
            </a:xfrm>
            <a:custGeom>
              <a:avLst/>
              <a:gdLst/>
              <a:ahLst/>
              <a:cxnLst/>
              <a:rect l="0" t="0" r="0" b="0"/>
              <a:pathLst>
                <a:path w="373" h="387" extrusionOk="0">
                  <a:moveTo>
                    <a:pt x="290" y="1"/>
                  </a:moveTo>
                  <a:lnTo>
                    <a:pt x="221" y="15"/>
                  </a:lnTo>
                  <a:lnTo>
                    <a:pt x="180" y="28"/>
                  </a:lnTo>
                  <a:lnTo>
                    <a:pt x="124" y="70"/>
                  </a:lnTo>
                  <a:lnTo>
                    <a:pt x="83" y="111"/>
                  </a:lnTo>
                  <a:lnTo>
                    <a:pt x="42" y="152"/>
                  </a:lnTo>
                  <a:lnTo>
                    <a:pt x="14" y="208"/>
                  </a:lnTo>
                  <a:lnTo>
                    <a:pt x="0" y="277"/>
                  </a:lnTo>
                  <a:lnTo>
                    <a:pt x="0" y="332"/>
                  </a:lnTo>
                  <a:lnTo>
                    <a:pt x="28" y="373"/>
                  </a:lnTo>
                  <a:lnTo>
                    <a:pt x="69" y="387"/>
                  </a:lnTo>
                  <a:lnTo>
                    <a:pt x="111" y="387"/>
                  </a:lnTo>
                  <a:lnTo>
                    <a:pt x="138" y="359"/>
                  </a:lnTo>
                  <a:lnTo>
                    <a:pt x="166" y="290"/>
                  </a:lnTo>
                  <a:lnTo>
                    <a:pt x="180" y="263"/>
                  </a:lnTo>
                  <a:lnTo>
                    <a:pt x="207" y="235"/>
                  </a:lnTo>
                  <a:lnTo>
                    <a:pt x="262" y="194"/>
                  </a:lnTo>
                  <a:lnTo>
                    <a:pt x="331" y="166"/>
                  </a:lnTo>
                  <a:lnTo>
                    <a:pt x="345" y="139"/>
                  </a:lnTo>
                  <a:lnTo>
                    <a:pt x="359" y="125"/>
                  </a:lnTo>
                  <a:lnTo>
                    <a:pt x="373" y="97"/>
                  </a:lnTo>
                  <a:lnTo>
                    <a:pt x="359" y="70"/>
                  </a:lnTo>
                  <a:lnTo>
                    <a:pt x="331" y="28"/>
                  </a:lnTo>
                  <a:lnTo>
                    <a:pt x="304" y="15"/>
                  </a:lnTo>
                  <a:lnTo>
                    <a:pt x="290" y="1"/>
                  </a:lnTo>
                  <a:close/>
                </a:path>
              </a:pathLst>
            </a:custGeom>
            <a:solidFill>
              <a:srgbClr val="272C3B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8" name="Shape 128"/>
            <p:cNvSpPr/>
            <p:nvPr/>
          </p:nvSpPr>
          <p:spPr>
            <a:xfrm>
              <a:off x="5776250" y="2523050"/>
              <a:ext cx="7250" cy="9350"/>
            </a:xfrm>
            <a:custGeom>
              <a:avLst/>
              <a:gdLst/>
              <a:ahLst/>
              <a:cxnLst/>
              <a:rect l="0" t="0" r="0" b="0"/>
              <a:pathLst>
                <a:path w="290" h="374" extrusionOk="0">
                  <a:moveTo>
                    <a:pt x="207" y="1"/>
                  </a:moveTo>
                  <a:lnTo>
                    <a:pt x="193" y="15"/>
                  </a:lnTo>
                  <a:lnTo>
                    <a:pt x="111" y="70"/>
                  </a:lnTo>
                  <a:lnTo>
                    <a:pt x="55" y="139"/>
                  </a:lnTo>
                  <a:lnTo>
                    <a:pt x="14" y="221"/>
                  </a:lnTo>
                  <a:lnTo>
                    <a:pt x="0" y="318"/>
                  </a:lnTo>
                  <a:lnTo>
                    <a:pt x="14" y="332"/>
                  </a:lnTo>
                  <a:lnTo>
                    <a:pt x="28" y="359"/>
                  </a:lnTo>
                  <a:lnTo>
                    <a:pt x="69" y="373"/>
                  </a:lnTo>
                  <a:lnTo>
                    <a:pt x="97" y="359"/>
                  </a:lnTo>
                  <a:lnTo>
                    <a:pt x="111" y="332"/>
                  </a:lnTo>
                  <a:lnTo>
                    <a:pt x="124" y="318"/>
                  </a:lnTo>
                  <a:lnTo>
                    <a:pt x="138" y="249"/>
                  </a:lnTo>
                  <a:lnTo>
                    <a:pt x="179" y="194"/>
                  </a:lnTo>
                  <a:lnTo>
                    <a:pt x="276" y="111"/>
                  </a:lnTo>
                  <a:lnTo>
                    <a:pt x="290" y="97"/>
                  </a:lnTo>
                  <a:lnTo>
                    <a:pt x="290" y="70"/>
                  </a:lnTo>
                  <a:lnTo>
                    <a:pt x="290" y="56"/>
                  </a:lnTo>
                  <a:lnTo>
                    <a:pt x="276" y="28"/>
                  </a:lnTo>
                  <a:lnTo>
                    <a:pt x="235" y="1"/>
                  </a:lnTo>
                  <a:close/>
                </a:path>
              </a:pathLst>
            </a:custGeom>
            <a:solidFill>
              <a:srgbClr val="272C3B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9" name="Shape 129"/>
            <p:cNvSpPr/>
            <p:nvPr/>
          </p:nvSpPr>
          <p:spPr>
            <a:xfrm>
              <a:off x="5737275" y="2515125"/>
              <a:ext cx="3475" cy="3825"/>
            </a:xfrm>
            <a:custGeom>
              <a:avLst/>
              <a:gdLst/>
              <a:ahLst/>
              <a:cxnLst/>
              <a:rect l="0" t="0" r="0" b="0"/>
              <a:pathLst>
                <a:path w="139" h="153" extrusionOk="0">
                  <a:moveTo>
                    <a:pt x="70" y="1"/>
                  </a:moveTo>
                  <a:lnTo>
                    <a:pt x="42" y="14"/>
                  </a:lnTo>
                  <a:lnTo>
                    <a:pt x="15" y="42"/>
                  </a:lnTo>
                  <a:lnTo>
                    <a:pt x="1" y="83"/>
                  </a:lnTo>
                  <a:lnTo>
                    <a:pt x="1" y="111"/>
                  </a:lnTo>
                  <a:lnTo>
                    <a:pt x="15" y="138"/>
                  </a:lnTo>
                  <a:lnTo>
                    <a:pt x="42" y="152"/>
                  </a:lnTo>
                  <a:lnTo>
                    <a:pt x="70" y="152"/>
                  </a:lnTo>
                  <a:lnTo>
                    <a:pt x="97" y="138"/>
                  </a:lnTo>
                  <a:lnTo>
                    <a:pt x="125" y="111"/>
                  </a:lnTo>
                  <a:lnTo>
                    <a:pt x="139" y="97"/>
                  </a:lnTo>
                  <a:lnTo>
                    <a:pt x="139" y="70"/>
                  </a:lnTo>
                  <a:lnTo>
                    <a:pt x="125" y="28"/>
                  </a:lnTo>
                  <a:lnTo>
                    <a:pt x="84" y="14"/>
                  </a:lnTo>
                  <a:lnTo>
                    <a:pt x="70" y="1"/>
                  </a:lnTo>
                  <a:close/>
                </a:path>
              </a:pathLst>
            </a:custGeom>
            <a:solidFill>
              <a:srgbClr val="272C3B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0" name="Shape 130"/>
            <p:cNvSpPr/>
            <p:nvPr/>
          </p:nvSpPr>
          <p:spPr>
            <a:xfrm>
              <a:off x="5796250" y="2513400"/>
              <a:ext cx="3800" cy="3825"/>
            </a:xfrm>
            <a:custGeom>
              <a:avLst/>
              <a:gdLst/>
              <a:ahLst/>
              <a:cxnLst/>
              <a:rect l="0" t="0" r="0" b="0"/>
              <a:pathLst>
                <a:path w="152" h="153" extrusionOk="0">
                  <a:moveTo>
                    <a:pt x="97" y="1"/>
                  </a:moveTo>
                  <a:lnTo>
                    <a:pt x="69" y="14"/>
                  </a:lnTo>
                  <a:lnTo>
                    <a:pt x="41" y="28"/>
                  </a:lnTo>
                  <a:lnTo>
                    <a:pt x="14" y="56"/>
                  </a:lnTo>
                  <a:lnTo>
                    <a:pt x="0" y="70"/>
                  </a:lnTo>
                  <a:lnTo>
                    <a:pt x="0" y="97"/>
                  </a:lnTo>
                  <a:lnTo>
                    <a:pt x="0" y="125"/>
                  </a:lnTo>
                  <a:lnTo>
                    <a:pt x="28" y="152"/>
                  </a:lnTo>
                  <a:lnTo>
                    <a:pt x="55" y="152"/>
                  </a:lnTo>
                  <a:lnTo>
                    <a:pt x="83" y="139"/>
                  </a:lnTo>
                  <a:lnTo>
                    <a:pt x="124" y="111"/>
                  </a:lnTo>
                  <a:lnTo>
                    <a:pt x="138" y="97"/>
                  </a:lnTo>
                  <a:lnTo>
                    <a:pt x="152" y="70"/>
                  </a:lnTo>
                  <a:lnTo>
                    <a:pt x="138" y="56"/>
                  </a:lnTo>
                  <a:lnTo>
                    <a:pt x="138" y="28"/>
                  </a:lnTo>
                  <a:lnTo>
                    <a:pt x="110" y="14"/>
                  </a:lnTo>
                  <a:lnTo>
                    <a:pt x="97" y="1"/>
                  </a:lnTo>
                  <a:close/>
                </a:path>
              </a:pathLst>
            </a:custGeom>
            <a:solidFill>
              <a:srgbClr val="272C3B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bg>
      <p:bgPr>
        <a:solidFill>
          <a:srgbClr val="FF6D00"/>
        </a:solidFill>
        <a:effectLst/>
      </p:bgPr>
    </p:bg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2" name="Shape 312"/>
          <p:cNvGrpSpPr/>
          <p:nvPr/>
        </p:nvGrpSpPr>
        <p:grpSpPr>
          <a:xfrm>
            <a:off x="30" y="57"/>
            <a:ext cx="9143948" cy="5143381"/>
            <a:chOff x="3823775" y="2361025"/>
            <a:chExt cx="1765275" cy="992950"/>
          </a:xfrm>
        </p:grpSpPr>
        <p:sp>
          <p:nvSpPr>
            <p:cNvPr id="313" name="Shape 313"/>
            <p:cNvSpPr/>
            <p:nvPr/>
          </p:nvSpPr>
          <p:spPr>
            <a:xfrm>
              <a:off x="4709850" y="2894025"/>
              <a:ext cx="157600" cy="157950"/>
            </a:xfrm>
            <a:custGeom>
              <a:avLst/>
              <a:gdLst/>
              <a:ahLst/>
              <a:cxnLst/>
              <a:rect l="0" t="0" r="0" b="0"/>
              <a:pathLst>
                <a:path w="6304" h="6318" extrusionOk="0">
                  <a:moveTo>
                    <a:pt x="3145" y="1"/>
                  </a:moveTo>
                  <a:lnTo>
                    <a:pt x="2828" y="28"/>
                  </a:lnTo>
                  <a:lnTo>
                    <a:pt x="2511" y="70"/>
                  </a:lnTo>
                  <a:lnTo>
                    <a:pt x="2207" y="153"/>
                  </a:lnTo>
                  <a:lnTo>
                    <a:pt x="1918" y="249"/>
                  </a:lnTo>
                  <a:lnTo>
                    <a:pt x="1642" y="387"/>
                  </a:lnTo>
                  <a:lnTo>
                    <a:pt x="1393" y="539"/>
                  </a:lnTo>
                  <a:lnTo>
                    <a:pt x="1145" y="732"/>
                  </a:lnTo>
                  <a:lnTo>
                    <a:pt x="925" y="925"/>
                  </a:lnTo>
                  <a:lnTo>
                    <a:pt x="718" y="1159"/>
                  </a:lnTo>
                  <a:lnTo>
                    <a:pt x="538" y="1394"/>
                  </a:lnTo>
                  <a:lnTo>
                    <a:pt x="373" y="1656"/>
                  </a:lnTo>
                  <a:lnTo>
                    <a:pt x="249" y="1932"/>
                  </a:lnTo>
                  <a:lnTo>
                    <a:pt x="138" y="2221"/>
                  </a:lnTo>
                  <a:lnTo>
                    <a:pt x="56" y="2525"/>
                  </a:lnTo>
                  <a:lnTo>
                    <a:pt x="14" y="2842"/>
                  </a:lnTo>
                  <a:lnTo>
                    <a:pt x="1" y="3159"/>
                  </a:lnTo>
                  <a:lnTo>
                    <a:pt x="14" y="3490"/>
                  </a:lnTo>
                  <a:lnTo>
                    <a:pt x="56" y="3793"/>
                  </a:lnTo>
                  <a:lnTo>
                    <a:pt x="138" y="4097"/>
                  </a:lnTo>
                  <a:lnTo>
                    <a:pt x="249" y="4386"/>
                  </a:lnTo>
                  <a:lnTo>
                    <a:pt x="373" y="4662"/>
                  </a:lnTo>
                  <a:lnTo>
                    <a:pt x="538" y="4924"/>
                  </a:lnTo>
                  <a:lnTo>
                    <a:pt x="718" y="5172"/>
                  </a:lnTo>
                  <a:lnTo>
                    <a:pt x="925" y="5393"/>
                  </a:lnTo>
                  <a:lnTo>
                    <a:pt x="1145" y="5600"/>
                  </a:lnTo>
                  <a:lnTo>
                    <a:pt x="1393" y="5779"/>
                  </a:lnTo>
                  <a:lnTo>
                    <a:pt x="1642" y="5931"/>
                  </a:lnTo>
                  <a:lnTo>
                    <a:pt x="1918" y="6069"/>
                  </a:lnTo>
                  <a:lnTo>
                    <a:pt x="2207" y="6179"/>
                  </a:lnTo>
                  <a:lnTo>
                    <a:pt x="2511" y="6248"/>
                  </a:lnTo>
                  <a:lnTo>
                    <a:pt x="2828" y="6303"/>
                  </a:lnTo>
                  <a:lnTo>
                    <a:pt x="3145" y="6317"/>
                  </a:lnTo>
                  <a:lnTo>
                    <a:pt x="3476" y="6303"/>
                  </a:lnTo>
                  <a:lnTo>
                    <a:pt x="3793" y="6248"/>
                  </a:lnTo>
                  <a:lnTo>
                    <a:pt x="4083" y="6179"/>
                  </a:lnTo>
                  <a:lnTo>
                    <a:pt x="4372" y="6069"/>
                  </a:lnTo>
                  <a:lnTo>
                    <a:pt x="4648" y="5931"/>
                  </a:lnTo>
                  <a:lnTo>
                    <a:pt x="4910" y="5779"/>
                  </a:lnTo>
                  <a:lnTo>
                    <a:pt x="5158" y="5600"/>
                  </a:lnTo>
                  <a:lnTo>
                    <a:pt x="5379" y="5393"/>
                  </a:lnTo>
                  <a:lnTo>
                    <a:pt x="5586" y="5172"/>
                  </a:lnTo>
                  <a:lnTo>
                    <a:pt x="5765" y="4924"/>
                  </a:lnTo>
                  <a:lnTo>
                    <a:pt x="5931" y="4662"/>
                  </a:lnTo>
                  <a:lnTo>
                    <a:pt x="6055" y="4386"/>
                  </a:lnTo>
                  <a:lnTo>
                    <a:pt x="6165" y="4097"/>
                  </a:lnTo>
                  <a:lnTo>
                    <a:pt x="6234" y="3793"/>
                  </a:lnTo>
                  <a:lnTo>
                    <a:pt x="6289" y="3490"/>
                  </a:lnTo>
                  <a:lnTo>
                    <a:pt x="6303" y="3159"/>
                  </a:lnTo>
                  <a:lnTo>
                    <a:pt x="6289" y="2842"/>
                  </a:lnTo>
                  <a:lnTo>
                    <a:pt x="6234" y="2525"/>
                  </a:lnTo>
                  <a:lnTo>
                    <a:pt x="6165" y="2221"/>
                  </a:lnTo>
                  <a:lnTo>
                    <a:pt x="6055" y="1932"/>
                  </a:lnTo>
                  <a:lnTo>
                    <a:pt x="5931" y="1656"/>
                  </a:lnTo>
                  <a:lnTo>
                    <a:pt x="5765" y="1394"/>
                  </a:lnTo>
                  <a:lnTo>
                    <a:pt x="5586" y="1159"/>
                  </a:lnTo>
                  <a:lnTo>
                    <a:pt x="5379" y="925"/>
                  </a:lnTo>
                  <a:lnTo>
                    <a:pt x="5158" y="732"/>
                  </a:lnTo>
                  <a:lnTo>
                    <a:pt x="4910" y="539"/>
                  </a:lnTo>
                  <a:lnTo>
                    <a:pt x="4648" y="387"/>
                  </a:lnTo>
                  <a:lnTo>
                    <a:pt x="4372" y="249"/>
                  </a:lnTo>
                  <a:lnTo>
                    <a:pt x="4083" y="153"/>
                  </a:lnTo>
                  <a:lnTo>
                    <a:pt x="3793" y="70"/>
                  </a:lnTo>
                  <a:lnTo>
                    <a:pt x="3476" y="28"/>
                  </a:lnTo>
                  <a:lnTo>
                    <a:pt x="3145" y="1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14" name="Shape 314"/>
            <p:cNvSpPr/>
            <p:nvPr/>
          </p:nvSpPr>
          <p:spPr>
            <a:xfrm>
              <a:off x="4468175" y="3072275"/>
              <a:ext cx="157925" cy="157950"/>
            </a:xfrm>
            <a:custGeom>
              <a:avLst/>
              <a:gdLst/>
              <a:ahLst/>
              <a:cxnLst/>
              <a:rect l="0" t="0" r="0" b="0"/>
              <a:pathLst>
                <a:path w="6317" h="6318" extrusionOk="0">
                  <a:moveTo>
                    <a:pt x="3158" y="1"/>
                  </a:moveTo>
                  <a:lnTo>
                    <a:pt x="2841" y="28"/>
                  </a:lnTo>
                  <a:lnTo>
                    <a:pt x="2524" y="70"/>
                  </a:lnTo>
                  <a:lnTo>
                    <a:pt x="2220" y="152"/>
                  </a:lnTo>
                  <a:lnTo>
                    <a:pt x="1931" y="249"/>
                  </a:lnTo>
                  <a:lnTo>
                    <a:pt x="1655" y="387"/>
                  </a:lnTo>
                  <a:lnTo>
                    <a:pt x="1393" y="552"/>
                  </a:lnTo>
                  <a:lnTo>
                    <a:pt x="1159" y="732"/>
                  </a:lnTo>
                  <a:lnTo>
                    <a:pt x="924" y="925"/>
                  </a:lnTo>
                  <a:lnTo>
                    <a:pt x="731" y="1159"/>
                  </a:lnTo>
                  <a:lnTo>
                    <a:pt x="552" y="1394"/>
                  </a:lnTo>
                  <a:lnTo>
                    <a:pt x="386" y="1656"/>
                  </a:lnTo>
                  <a:lnTo>
                    <a:pt x="248" y="1932"/>
                  </a:lnTo>
                  <a:lnTo>
                    <a:pt x="152" y="2221"/>
                  </a:lnTo>
                  <a:lnTo>
                    <a:pt x="69" y="2525"/>
                  </a:lnTo>
                  <a:lnTo>
                    <a:pt x="28" y="2842"/>
                  </a:lnTo>
                  <a:lnTo>
                    <a:pt x="0" y="3159"/>
                  </a:lnTo>
                  <a:lnTo>
                    <a:pt x="28" y="3490"/>
                  </a:lnTo>
                  <a:lnTo>
                    <a:pt x="69" y="3793"/>
                  </a:lnTo>
                  <a:lnTo>
                    <a:pt x="152" y="4097"/>
                  </a:lnTo>
                  <a:lnTo>
                    <a:pt x="248" y="4386"/>
                  </a:lnTo>
                  <a:lnTo>
                    <a:pt x="386" y="4662"/>
                  </a:lnTo>
                  <a:lnTo>
                    <a:pt x="552" y="4924"/>
                  </a:lnTo>
                  <a:lnTo>
                    <a:pt x="731" y="5172"/>
                  </a:lnTo>
                  <a:lnTo>
                    <a:pt x="924" y="5393"/>
                  </a:lnTo>
                  <a:lnTo>
                    <a:pt x="1159" y="5600"/>
                  </a:lnTo>
                  <a:lnTo>
                    <a:pt x="1393" y="5779"/>
                  </a:lnTo>
                  <a:lnTo>
                    <a:pt x="1655" y="5931"/>
                  </a:lnTo>
                  <a:lnTo>
                    <a:pt x="1931" y="6069"/>
                  </a:lnTo>
                  <a:lnTo>
                    <a:pt x="2220" y="6179"/>
                  </a:lnTo>
                  <a:lnTo>
                    <a:pt x="2524" y="6248"/>
                  </a:lnTo>
                  <a:lnTo>
                    <a:pt x="2841" y="6303"/>
                  </a:lnTo>
                  <a:lnTo>
                    <a:pt x="3158" y="6317"/>
                  </a:lnTo>
                  <a:lnTo>
                    <a:pt x="3489" y="6303"/>
                  </a:lnTo>
                  <a:lnTo>
                    <a:pt x="3793" y="6248"/>
                  </a:lnTo>
                  <a:lnTo>
                    <a:pt x="4096" y="6179"/>
                  </a:lnTo>
                  <a:lnTo>
                    <a:pt x="4386" y="6069"/>
                  </a:lnTo>
                  <a:lnTo>
                    <a:pt x="4661" y="5931"/>
                  </a:lnTo>
                  <a:lnTo>
                    <a:pt x="4923" y="5779"/>
                  </a:lnTo>
                  <a:lnTo>
                    <a:pt x="5172" y="5600"/>
                  </a:lnTo>
                  <a:lnTo>
                    <a:pt x="5392" y="5393"/>
                  </a:lnTo>
                  <a:lnTo>
                    <a:pt x="5599" y="5172"/>
                  </a:lnTo>
                  <a:lnTo>
                    <a:pt x="5779" y="4924"/>
                  </a:lnTo>
                  <a:lnTo>
                    <a:pt x="5930" y="4662"/>
                  </a:lnTo>
                  <a:lnTo>
                    <a:pt x="6068" y="4386"/>
                  </a:lnTo>
                  <a:lnTo>
                    <a:pt x="6178" y="4097"/>
                  </a:lnTo>
                  <a:lnTo>
                    <a:pt x="6247" y="3793"/>
                  </a:lnTo>
                  <a:lnTo>
                    <a:pt x="6303" y="3490"/>
                  </a:lnTo>
                  <a:lnTo>
                    <a:pt x="6316" y="3159"/>
                  </a:lnTo>
                  <a:lnTo>
                    <a:pt x="6303" y="2842"/>
                  </a:lnTo>
                  <a:lnTo>
                    <a:pt x="6247" y="2525"/>
                  </a:lnTo>
                  <a:lnTo>
                    <a:pt x="6178" y="2221"/>
                  </a:lnTo>
                  <a:lnTo>
                    <a:pt x="6068" y="1932"/>
                  </a:lnTo>
                  <a:lnTo>
                    <a:pt x="5930" y="1656"/>
                  </a:lnTo>
                  <a:lnTo>
                    <a:pt x="5779" y="1394"/>
                  </a:lnTo>
                  <a:lnTo>
                    <a:pt x="5599" y="1159"/>
                  </a:lnTo>
                  <a:lnTo>
                    <a:pt x="5392" y="925"/>
                  </a:lnTo>
                  <a:lnTo>
                    <a:pt x="5172" y="732"/>
                  </a:lnTo>
                  <a:lnTo>
                    <a:pt x="4923" y="552"/>
                  </a:lnTo>
                  <a:lnTo>
                    <a:pt x="4661" y="387"/>
                  </a:lnTo>
                  <a:lnTo>
                    <a:pt x="4386" y="249"/>
                  </a:lnTo>
                  <a:lnTo>
                    <a:pt x="4096" y="152"/>
                  </a:lnTo>
                  <a:lnTo>
                    <a:pt x="3793" y="70"/>
                  </a:lnTo>
                  <a:lnTo>
                    <a:pt x="3489" y="28"/>
                  </a:lnTo>
                  <a:lnTo>
                    <a:pt x="3158" y="1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15" name="Shape 315"/>
            <p:cNvSpPr/>
            <p:nvPr/>
          </p:nvSpPr>
          <p:spPr>
            <a:xfrm>
              <a:off x="4055125" y="2931950"/>
              <a:ext cx="157925" cy="157600"/>
            </a:xfrm>
            <a:custGeom>
              <a:avLst/>
              <a:gdLst/>
              <a:ahLst/>
              <a:cxnLst/>
              <a:rect l="0" t="0" r="0" b="0"/>
              <a:pathLst>
                <a:path w="6317" h="6304" extrusionOk="0">
                  <a:moveTo>
                    <a:pt x="3159" y="1"/>
                  </a:moveTo>
                  <a:lnTo>
                    <a:pt x="2841" y="15"/>
                  </a:lnTo>
                  <a:lnTo>
                    <a:pt x="2524" y="56"/>
                  </a:lnTo>
                  <a:lnTo>
                    <a:pt x="2221" y="139"/>
                  </a:lnTo>
                  <a:lnTo>
                    <a:pt x="1931" y="249"/>
                  </a:lnTo>
                  <a:lnTo>
                    <a:pt x="1655" y="373"/>
                  </a:lnTo>
                  <a:lnTo>
                    <a:pt x="1393" y="539"/>
                  </a:lnTo>
                  <a:lnTo>
                    <a:pt x="1159" y="718"/>
                  </a:lnTo>
                  <a:lnTo>
                    <a:pt x="924" y="925"/>
                  </a:lnTo>
                  <a:lnTo>
                    <a:pt x="731" y="1146"/>
                  </a:lnTo>
                  <a:lnTo>
                    <a:pt x="552" y="1394"/>
                  </a:lnTo>
                  <a:lnTo>
                    <a:pt x="387" y="1642"/>
                  </a:lnTo>
                  <a:lnTo>
                    <a:pt x="249" y="1918"/>
                  </a:lnTo>
                  <a:lnTo>
                    <a:pt x="152" y="2207"/>
                  </a:lnTo>
                  <a:lnTo>
                    <a:pt x="69" y="2511"/>
                  </a:lnTo>
                  <a:lnTo>
                    <a:pt x="28" y="2828"/>
                  </a:lnTo>
                  <a:lnTo>
                    <a:pt x="0" y="3145"/>
                  </a:lnTo>
                  <a:lnTo>
                    <a:pt x="28" y="3476"/>
                  </a:lnTo>
                  <a:lnTo>
                    <a:pt x="69" y="3780"/>
                  </a:lnTo>
                  <a:lnTo>
                    <a:pt x="152" y="4083"/>
                  </a:lnTo>
                  <a:lnTo>
                    <a:pt x="249" y="4373"/>
                  </a:lnTo>
                  <a:lnTo>
                    <a:pt x="387" y="4648"/>
                  </a:lnTo>
                  <a:lnTo>
                    <a:pt x="552" y="4910"/>
                  </a:lnTo>
                  <a:lnTo>
                    <a:pt x="731" y="5159"/>
                  </a:lnTo>
                  <a:lnTo>
                    <a:pt x="924" y="5379"/>
                  </a:lnTo>
                  <a:lnTo>
                    <a:pt x="1159" y="5586"/>
                  </a:lnTo>
                  <a:lnTo>
                    <a:pt x="1393" y="5765"/>
                  </a:lnTo>
                  <a:lnTo>
                    <a:pt x="1655" y="5917"/>
                  </a:lnTo>
                  <a:lnTo>
                    <a:pt x="1931" y="6055"/>
                  </a:lnTo>
                  <a:lnTo>
                    <a:pt x="2221" y="6165"/>
                  </a:lnTo>
                  <a:lnTo>
                    <a:pt x="2524" y="6234"/>
                  </a:lnTo>
                  <a:lnTo>
                    <a:pt x="2841" y="6290"/>
                  </a:lnTo>
                  <a:lnTo>
                    <a:pt x="3159" y="6303"/>
                  </a:lnTo>
                  <a:lnTo>
                    <a:pt x="3490" y="6290"/>
                  </a:lnTo>
                  <a:lnTo>
                    <a:pt x="3793" y="6234"/>
                  </a:lnTo>
                  <a:lnTo>
                    <a:pt x="4096" y="6165"/>
                  </a:lnTo>
                  <a:lnTo>
                    <a:pt x="4386" y="6055"/>
                  </a:lnTo>
                  <a:lnTo>
                    <a:pt x="4662" y="5917"/>
                  </a:lnTo>
                  <a:lnTo>
                    <a:pt x="4924" y="5765"/>
                  </a:lnTo>
                  <a:lnTo>
                    <a:pt x="5172" y="5586"/>
                  </a:lnTo>
                  <a:lnTo>
                    <a:pt x="5393" y="5379"/>
                  </a:lnTo>
                  <a:lnTo>
                    <a:pt x="5600" y="5159"/>
                  </a:lnTo>
                  <a:lnTo>
                    <a:pt x="5779" y="4910"/>
                  </a:lnTo>
                  <a:lnTo>
                    <a:pt x="5931" y="4648"/>
                  </a:lnTo>
                  <a:lnTo>
                    <a:pt x="6068" y="4373"/>
                  </a:lnTo>
                  <a:lnTo>
                    <a:pt x="6179" y="4083"/>
                  </a:lnTo>
                  <a:lnTo>
                    <a:pt x="6248" y="3780"/>
                  </a:lnTo>
                  <a:lnTo>
                    <a:pt x="6303" y="3476"/>
                  </a:lnTo>
                  <a:lnTo>
                    <a:pt x="6317" y="3145"/>
                  </a:lnTo>
                  <a:lnTo>
                    <a:pt x="6303" y="2828"/>
                  </a:lnTo>
                  <a:lnTo>
                    <a:pt x="6248" y="2511"/>
                  </a:lnTo>
                  <a:lnTo>
                    <a:pt x="6179" y="2207"/>
                  </a:lnTo>
                  <a:lnTo>
                    <a:pt x="6068" y="1918"/>
                  </a:lnTo>
                  <a:lnTo>
                    <a:pt x="5931" y="1642"/>
                  </a:lnTo>
                  <a:lnTo>
                    <a:pt x="5779" y="1394"/>
                  </a:lnTo>
                  <a:lnTo>
                    <a:pt x="5600" y="1146"/>
                  </a:lnTo>
                  <a:lnTo>
                    <a:pt x="5393" y="925"/>
                  </a:lnTo>
                  <a:lnTo>
                    <a:pt x="5172" y="718"/>
                  </a:lnTo>
                  <a:lnTo>
                    <a:pt x="4924" y="539"/>
                  </a:lnTo>
                  <a:lnTo>
                    <a:pt x="4662" y="373"/>
                  </a:lnTo>
                  <a:lnTo>
                    <a:pt x="4386" y="249"/>
                  </a:lnTo>
                  <a:lnTo>
                    <a:pt x="4096" y="139"/>
                  </a:lnTo>
                  <a:lnTo>
                    <a:pt x="3793" y="56"/>
                  </a:lnTo>
                  <a:lnTo>
                    <a:pt x="3490" y="15"/>
                  </a:lnTo>
                  <a:lnTo>
                    <a:pt x="3159" y="1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16" name="Shape 316"/>
            <p:cNvSpPr/>
            <p:nvPr/>
          </p:nvSpPr>
          <p:spPr>
            <a:xfrm>
              <a:off x="4331975" y="2993675"/>
              <a:ext cx="78975" cy="78625"/>
            </a:xfrm>
            <a:custGeom>
              <a:avLst/>
              <a:gdLst/>
              <a:ahLst/>
              <a:cxnLst/>
              <a:rect l="0" t="0" r="0" b="0"/>
              <a:pathLst>
                <a:path w="3159" h="3145" extrusionOk="0">
                  <a:moveTo>
                    <a:pt x="1421" y="0"/>
                  </a:moveTo>
                  <a:lnTo>
                    <a:pt x="1269" y="28"/>
                  </a:lnTo>
                  <a:lnTo>
                    <a:pt x="1118" y="69"/>
                  </a:lnTo>
                  <a:lnTo>
                    <a:pt x="966" y="125"/>
                  </a:lnTo>
                  <a:lnTo>
                    <a:pt x="828" y="180"/>
                  </a:lnTo>
                  <a:lnTo>
                    <a:pt x="704" y="262"/>
                  </a:lnTo>
                  <a:lnTo>
                    <a:pt x="580" y="359"/>
                  </a:lnTo>
                  <a:lnTo>
                    <a:pt x="470" y="456"/>
                  </a:lnTo>
                  <a:lnTo>
                    <a:pt x="373" y="566"/>
                  </a:lnTo>
                  <a:lnTo>
                    <a:pt x="276" y="690"/>
                  </a:lnTo>
                  <a:lnTo>
                    <a:pt x="194" y="814"/>
                  </a:lnTo>
                  <a:lnTo>
                    <a:pt x="125" y="952"/>
                  </a:lnTo>
                  <a:lnTo>
                    <a:pt x="83" y="1104"/>
                  </a:lnTo>
                  <a:lnTo>
                    <a:pt x="42" y="1255"/>
                  </a:lnTo>
                  <a:lnTo>
                    <a:pt x="14" y="1407"/>
                  </a:lnTo>
                  <a:lnTo>
                    <a:pt x="1" y="1573"/>
                  </a:lnTo>
                  <a:lnTo>
                    <a:pt x="14" y="1738"/>
                  </a:lnTo>
                  <a:lnTo>
                    <a:pt x="42" y="1890"/>
                  </a:lnTo>
                  <a:lnTo>
                    <a:pt x="83" y="2042"/>
                  </a:lnTo>
                  <a:lnTo>
                    <a:pt x="125" y="2193"/>
                  </a:lnTo>
                  <a:lnTo>
                    <a:pt x="194" y="2331"/>
                  </a:lnTo>
                  <a:lnTo>
                    <a:pt x="276" y="2455"/>
                  </a:lnTo>
                  <a:lnTo>
                    <a:pt x="373" y="2579"/>
                  </a:lnTo>
                  <a:lnTo>
                    <a:pt x="470" y="2690"/>
                  </a:lnTo>
                  <a:lnTo>
                    <a:pt x="580" y="2786"/>
                  </a:lnTo>
                  <a:lnTo>
                    <a:pt x="704" y="2883"/>
                  </a:lnTo>
                  <a:lnTo>
                    <a:pt x="828" y="2965"/>
                  </a:lnTo>
                  <a:lnTo>
                    <a:pt x="966" y="3021"/>
                  </a:lnTo>
                  <a:lnTo>
                    <a:pt x="1118" y="3076"/>
                  </a:lnTo>
                  <a:lnTo>
                    <a:pt x="1269" y="3117"/>
                  </a:lnTo>
                  <a:lnTo>
                    <a:pt x="1421" y="3145"/>
                  </a:lnTo>
                  <a:lnTo>
                    <a:pt x="1752" y="3145"/>
                  </a:lnTo>
                  <a:lnTo>
                    <a:pt x="1904" y="3117"/>
                  </a:lnTo>
                  <a:lnTo>
                    <a:pt x="2055" y="3076"/>
                  </a:lnTo>
                  <a:lnTo>
                    <a:pt x="2193" y="3021"/>
                  </a:lnTo>
                  <a:lnTo>
                    <a:pt x="2331" y="2965"/>
                  </a:lnTo>
                  <a:lnTo>
                    <a:pt x="2469" y="2883"/>
                  </a:lnTo>
                  <a:lnTo>
                    <a:pt x="2593" y="2786"/>
                  </a:lnTo>
                  <a:lnTo>
                    <a:pt x="2704" y="2690"/>
                  </a:lnTo>
                  <a:lnTo>
                    <a:pt x="2800" y="2579"/>
                  </a:lnTo>
                  <a:lnTo>
                    <a:pt x="2897" y="2455"/>
                  </a:lnTo>
                  <a:lnTo>
                    <a:pt x="2979" y="2331"/>
                  </a:lnTo>
                  <a:lnTo>
                    <a:pt x="3035" y="2193"/>
                  </a:lnTo>
                  <a:lnTo>
                    <a:pt x="3090" y="2042"/>
                  </a:lnTo>
                  <a:lnTo>
                    <a:pt x="3131" y="1890"/>
                  </a:lnTo>
                  <a:lnTo>
                    <a:pt x="3159" y="1738"/>
                  </a:lnTo>
                  <a:lnTo>
                    <a:pt x="3159" y="1573"/>
                  </a:lnTo>
                  <a:lnTo>
                    <a:pt x="3159" y="1407"/>
                  </a:lnTo>
                  <a:lnTo>
                    <a:pt x="3131" y="1255"/>
                  </a:lnTo>
                  <a:lnTo>
                    <a:pt x="3090" y="1104"/>
                  </a:lnTo>
                  <a:lnTo>
                    <a:pt x="3035" y="952"/>
                  </a:lnTo>
                  <a:lnTo>
                    <a:pt x="2979" y="814"/>
                  </a:lnTo>
                  <a:lnTo>
                    <a:pt x="2897" y="690"/>
                  </a:lnTo>
                  <a:lnTo>
                    <a:pt x="2800" y="566"/>
                  </a:lnTo>
                  <a:lnTo>
                    <a:pt x="2704" y="456"/>
                  </a:lnTo>
                  <a:lnTo>
                    <a:pt x="2593" y="359"/>
                  </a:lnTo>
                  <a:lnTo>
                    <a:pt x="2469" y="262"/>
                  </a:lnTo>
                  <a:lnTo>
                    <a:pt x="2331" y="180"/>
                  </a:lnTo>
                  <a:lnTo>
                    <a:pt x="2193" y="125"/>
                  </a:lnTo>
                  <a:lnTo>
                    <a:pt x="2055" y="69"/>
                  </a:lnTo>
                  <a:lnTo>
                    <a:pt x="1904" y="28"/>
                  </a:lnTo>
                  <a:lnTo>
                    <a:pt x="1752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17" name="Shape 317"/>
            <p:cNvSpPr/>
            <p:nvPr/>
          </p:nvSpPr>
          <p:spPr>
            <a:xfrm>
              <a:off x="4584350" y="2398250"/>
              <a:ext cx="78975" cy="78975"/>
            </a:xfrm>
            <a:custGeom>
              <a:avLst/>
              <a:gdLst/>
              <a:ahLst/>
              <a:cxnLst/>
              <a:rect l="0" t="0" r="0" b="0"/>
              <a:pathLst>
                <a:path w="3159" h="3159" extrusionOk="0">
                  <a:moveTo>
                    <a:pt x="1573" y="0"/>
                  </a:moveTo>
                  <a:lnTo>
                    <a:pt x="1421" y="14"/>
                  </a:lnTo>
                  <a:lnTo>
                    <a:pt x="1256" y="42"/>
                  </a:lnTo>
                  <a:lnTo>
                    <a:pt x="1104" y="69"/>
                  </a:lnTo>
                  <a:lnTo>
                    <a:pt x="966" y="125"/>
                  </a:lnTo>
                  <a:lnTo>
                    <a:pt x="828" y="194"/>
                  </a:lnTo>
                  <a:lnTo>
                    <a:pt x="690" y="276"/>
                  </a:lnTo>
                  <a:lnTo>
                    <a:pt x="580" y="359"/>
                  </a:lnTo>
                  <a:lnTo>
                    <a:pt x="456" y="469"/>
                  </a:lnTo>
                  <a:lnTo>
                    <a:pt x="359" y="580"/>
                  </a:lnTo>
                  <a:lnTo>
                    <a:pt x="263" y="704"/>
                  </a:lnTo>
                  <a:lnTo>
                    <a:pt x="194" y="828"/>
                  </a:lnTo>
                  <a:lnTo>
                    <a:pt x="125" y="966"/>
                  </a:lnTo>
                  <a:lnTo>
                    <a:pt x="70" y="1117"/>
                  </a:lnTo>
                  <a:lnTo>
                    <a:pt x="28" y="1269"/>
                  </a:lnTo>
                  <a:lnTo>
                    <a:pt x="1" y="1421"/>
                  </a:lnTo>
                  <a:lnTo>
                    <a:pt x="1" y="1586"/>
                  </a:lnTo>
                  <a:lnTo>
                    <a:pt x="1" y="1738"/>
                  </a:lnTo>
                  <a:lnTo>
                    <a:pt x="28" y="1904"/>
                  </a:lnTo>
                  <a:lnTo>
                    <a:pt x="70" y="2055"/>
                  </a:lnTo>
                  <a:lnTo>
                    <a:pt x="125" y="2193"/>
                  </a:lnTo>
                  <a:lnTo>
                    <a:pt x="194" y="2331"/>
                  </a:lnTo>
                  <a:lnTo>
                    <a:pt x="263" y="2469"/>
                  </a:lnTo>
                  <a:lnTo>
                    <a:pt x="359" y="2579"/>
                  </a:lnTo>
                  <a:lnTo>
                    <a:pt x="456" y="2703"/>
                  </a:lnTo>
                  <a:lnTo>
                    <a:pt x="580" y="2800"/>
                  </a:lnTo>
                  <a:lnTo>
                    <a:pt x="690" y="2897"/>
                  </a:lnTo>
                  <a:lnTo>
                    <a:pt x="828" y="2965"/>
                  </a:lnTo>
                  <a:lnTo>
                    <a:pt x="966" y="3034"/>
                  </a:lnTo>
                  <a:lnTo>
                    <a:pt x="1104" y="3090"/>
                  </a:lnTo>
                  <a:lnTo>
                    <a:pt x="1256" y="3131"/>
                  </a:lnTo>
                  <a:lnTo>
                    <a:pt x="1421" y="3159"/>
                  </a:lnTo>
                  <a:lnTo>
                    <a:pt x="1738" y="3159"/>
                  </a:lnTo>
                  <a:lnTo>
                    <a:pt x="1890" y="3131"/>
                  </a:lnTo>
                  <a:lnTo>
                    <a:pt x="2042" y="3090"/>
                  </a:lnTo>
                  <a:lnTo>
                    <a:pt x="2193" y="3034"/>
                  </a:lnTo>
                  <a:lnTo>
                    <a:pt x="2331" y="2965"/>
                  </a:lnTo>
                  <a:lnTo>
                    <a:pt x="2455" y="2897"/>
                  </a:lnTo>
                  <a:lnTo>
                    <a:pt x="2580" y="2800"/>
                  </a:lnTo>
                  <a:lnTo>
                    <a:pt x="2690" y="2703"/>
                  </a:lnTo>
                  <a:lnTo>
                    <a:pt x="2800" y="2579"/>
                  </a:lnTo>
                  <a:lnTo>
                    <a:pt x="2883" y="2469"/>
                  </a:lnTo>
                  <a:lnTo>
                    <a:pt x="2966" y="2331"/>
                  </a:lnTo>
                  <a:lnTo>
                    <a:pt x="3035" y="2193"/>
                  </a:lnTo>
                  <a:lnTo>
                    <a:pt x="3090" y="2055"/>
                  </a:lnTo>
                  <a:lnTo>
                    <a:pt x="3117" y="1904"/>
                  </a:lnTo>
                  <a:lnTo>
                    <a:pt x="3145" y="1738"/>
                  </a:lnTo>
                  <a:lnTo>
                    <a:pt x="3159" y="1586"/>
                  </a:lnTo>
                  <a:lnTo>
                    <a:pt x="3145" y="1421"/>
                  </a:lnTo>
                  <a:lnTo>
                    <a:pt x="3117" y="1269"/>
                  </a:lnTo>
                  <a:lnTo>
                    <a:pt x="3090" y="1117"/>
                  </a:lnTo>
                  <a:lnTo>
                    <a:pt x="3035" y="966"/>
                  </a:lnTo>
                  <a:lnTo>
                    <a:pt x="2966" y="828"/>
                  </a:lnTo>
                  <a:lnTo>
                    <a:pt x="2883" y="704"/>
                  </a:lnTo>
                  <a:lnTo>
                    <a:pt x="2800" y="580"/>
                  </a:lnTo>
                  <a:lnTo>
                    <a:pt x="2690" y="469"/>
                  </a:lnTo>
                  <a:lnTo>
                    <a:pt x="2580" y="359"/>
                  </a:lnTo>
                  <a:lnTo>
                    <a:pt x="2455" y="276"/>
                  </a:lnTo>
                  <a:lnTo>
                    <a:pt x="2331" y="194"/>
                  </a:lnTo>
                  <a:lnTo>
                    <a:pt x="2193" y="125"/>
                  </a:lnTo>
                  <a:lnTo>
                    <a:pt x="2042" y="69"/>
                  </a:lnTo>
                  <a:lnTo>
                    <a:pt x="1890" y="42"/>
                  </a:lnTo>
                  <a:lnTo>
                    <a:pt x="1738" y="14"/>
                  </a:lnTo>
                  <a:lnTo>
                    <a:pt x="1573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18" name="Shape 318"/>
            <p:cNvSpPr/>
            <p:nvPr/>
          </p:nvSpPr>
          <p:spPr>
            <a:xfrm>
              <a:off x="4536075" y="2875425"/>
              <a:ext cx="79000" cy="78975"/>
            </a:xfrm>
            <a:custGeom>
              <a:avLst/>
              <a:gdLst/>
              <a:ahLst/>
              <a:cxnLst/>
              <a:rect l="0" t="0" r="0" b="0"/>
              <a:pathLst>
                <a:path w="3160" h="3159" extrusionOk="0">
                  <a:moveTo>
                    <a:pt x="1587" y="0"/>
                  </a:moveTo>
                  <a:lnTo>
                    <a:pt x="1421" y="14"/>
                  </a:lnTo>
                  <a:lnTo>
                    <a:pt x="1270" y="28"/>
                  </a:lnTo>
                  <a:lnTo>
                    <a:pt x="1118" y="69"/>
                  </a:lnTo>
                  <a:lnTo>
                    <a:pt x="966" y="124"/>
                  </a:lnTo>
                  <a:lnTo>
                    <a:pt x="828" y="193"/>
                  </a:lnTo>
                  <a:lnTo>
                    <a:pt x="704" y="276"/>
                  </a:lnTo>
                  <a:lnTo>
                    <a:pt x="580" y="359"/>
                  </a:lnTo>
                  <a:lnTo>
                    <a:pt x="470" y="469"/>
                  </a:lnTo>
                  <a:lnTo>
                    <a:pt x="359" y="579"/>
                  </a:lnTo>
                  <a:lnTo>
                    <a:pt x="277" y="703"/>
                  </a:lnTo>
                  <a:lnTo>
                    <a:pt x="194" y="828"/>
                  </a:lnTo>
                  <a:lnTo>
                    <a:pt x="125" y="966"/>
                  </a:lnTo>
                  <a:lnTo>
                    <a:pt x="70" y="1103"/>
                  </a:lnTo>
                  <a:lnTo>
                    <a:pt x="42" y="1255"/>
                  </a:lnTo>
                  <a:lnTo>
                    <a:pt x="15" y="1421"/>
                  </a:lnTo>
                  <a:lnTo>
                    <a:pt x="1" y="1586"/>
                  </a:lnTo>
                  <a:lnTo>
                    <a:pt x="15" y="1738"/>
                  </a:lnTo>
                  <a:lnTo>
                    <a:pt x="42" y="1903"/>
                  </a:lnTo>
                  <a:lnTo>
                    <a:pt x="70" y="2055"/>
                  </a:lnTo>
                  <a:lnTo>
                    <a:pt x="125" y="2193"/>
                  </a:lnTo>
                  <a:lnTo>
                    <a:pt x="194" y="2331"/>
                  </a:lnTo>
                  <a:lnTo>
                    <a:pt x="277" y="2469"/>
                  </a:lnTo>
                  <a:lnTo>
                    <a:pt x="359" y="2579"/>
                  </a:lnTo>
                  <a:lnTo>
                    <a:pt x="470" y="2689"/>
                  </a:lnTo>
                  <a:lnTo>
                    <a:pt x="580" y="2800"/>
                  </a:lnTo>
                  <a:lnTo>
                    <a:pt x="704" y="2882"/>
                  </a:lnTo>
                  <a:lnTo>
                    <a:pt x="828" y="2965"/>
                  </a:lnTo>
                  <a:lnTo>
                    <a:pt x="966" y="3034"/>
                  </a:lnTo>
                  <a:lnTo>
                    <a:pt x="1118" y="3089"/>
                  </a:lnTo>
                  <a:lnTo>
                    <a:pt x="1270" y="3131"/>
                  </a:lnTo>
                  <a:lnTo>
                    <a:pt x="1421" y="3144"/>
                  </a:lnTo>
                  <a:lnTo>
                    <a:pt x="1587" y="3158"/>
                  </a:lnTo>
                  <a:lnTo>
                    <a:pt x="1739" y="3144"/>
                  </a:lnTo>
                  <a:lnTo>
                    <a:pt x="1904" y="3131"/>
                  </a:lnTo>
                  <a:lnTo>
                    <a:pt x="2056" y="3089"/>
                  </a:lnTo>
                  <a:lnTo>
                    <a:pt x="2194" y="3034"/>
                  </a:lnTo>
                  <a:lnTo>
                    <a:pt x="2332" y="2965"/>
                  </a:lnTo>
                  <a:lnTo>
                    <a:pt x="2469" y="2882"/>
                  </a:lnTo>
                  <a:lnTo>
                    <a:pt x="2580" y="2800"/>
                  </a:lnTo>
                  <a:lnTo>
                    <a:pt x="2704" y="2689"/>
                  </a:lnTo>
                  <a:lnTo>
                    <a:pt x="2800" y="2579"/>
                  </a:lnTo>
                  <a:lnTo>
                    <a:pt x="2897" y="2469"/>
                  </a:lnTo>
                  <a:lnTo>
                    <a:pt x="2966" y="2331"/>
                  </a:lnTo>
                  <a:lnTo>
                    <a:pt x="3035" y="2193"/>
                  </a:lnTo>
                  <a:lnTo>
                    <a:pt x="3090" y="2055"/>
                  </a:lnTo>
                  <a:lnTo>
                    <a:pt x="3131" y="1903"/>
                  </a:lnTo>
                  <a:lnTo>
                    <a:pt x="3159" y="1738"/>
                  </a:lnTo>
                  <a:lnTo>
                    <a:pt x="3159" y="1586"/>
                  </a:lnTo>
                  <a:lnTo>
                    <a:pt x="3159" y="1421"/>
                  </a:lnTo>
                  <a:lnTo>
                    <a:pt x="3131" y="1255"/>
                  </a:lnTo>
                  <a:lnTo>
                    <a:pt x="3090" y="1103"/>
                  </a:lnTo>
                  <a:lnTo>
                    <a:pt x="3035" y="966"/>
                  </a:lnTo>
                  <a:lnTo>
                    <a:pt x="2966" y="828"/>
                  </a:lnTo>
                  <a:lnTo>
                    <a:pt x="2897" y="703"/>
                  </a:lnTo>
                  <a:lnTo>
                    <a:pt x="2800" y="579"/>
                  </a:lnTo>
                  <a:lnTo>
                    <a:pt x="2704" y="469"/>
                  </a:lnTo>
                  <a:lnTo>
                    <a:pt x="2580" y="359"/>
                  </a:lnTo>
                  <a:lnTo>
                    <a:pt x="2469" y="276"/>
                  </a:lnTo>
                  <a:lnTo>
                    <a:pt x="2332" y="193"/>
                  </a:lnTo>
                  <a:lnTo>
                    <a:pt x="2194" y="124"/>
                  </a:lnTo>
                  <a:lnTo>
                    <a:pt x="2056" y="69"/>
                  </a:lnTo>
                  <a:lnTo>
                    <a:pt x="1904" y="28"/>
                  </a:lnTo>
                  <a:lnTo>
                    <a:pt x="1739" y="14"/>
                  </a:lnTo>
                  <a:lnTo>
                    <a:pt x="1587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19" name="Shape 319"/>
            <p:cNvSpPr/>
            <p:nvPr/>
          </p:nvSpPr>
          <p:spPr>
            <a:xfrm>
              <a:off x="4560575" y="2578900"/>
              <a:ext cx="227900" cy="227925"/>
            </a:xfrm>
            <a:custGeom>
              <a:avLst/>
              <a:gdLst/>
              <a:ahLst/>
              <a:cxnLst/>
              <a:rect l="0" t="0" r="0" b="0"/>
              <a:pathLst>
                <a:path w="9116" h="9117" extrusionOk="0">
                  <a:moveTo>
                    <a:pt x="4330" y="1"/>
                  </a:moveTo>
                  <a:lnTo>
                    <a:pt x="4096" y="28"/>
                  </a:lnTo>
                  <a:lnTo>
                    <a:pt x="3875" y="56"/>
                  </a:lnTo>
                  <a:lnTo>
                    <a:pt x="3641" y="97"/>
                  </a:lnTo>
                  <a:lnTo>
                    <a:pt x="3420" y="139"/>
                  </a:lnTo>
                  <a:lnTo>
                    <a:pt x="3213" y="208"/>
                  </a:lnTo>
                  <a:lnTo>
                    <a:pt x="2993" y="277"/>
                  </a:lnTo>
                  <a:lnTo>
                    <a:pt x="2786" y="359"/>
                  </a:lnTo>
                  <a:lnTo>
                    <a:pt x="2593" y="442"/>
                  </a:lnTo>
                  <a:lnTo>
                    <a:pt x="2386" y="553"/>
                  </a:lnTo>
                  <a:lnTo>
                    <a:pt x="2193" y="663"/>
                  </a:lnTo>
                  <a:lnTo>
                    <a:pt x="2014" y="773"/>
                  </a:lnTo>
                  <a:lnTo>
                    <a:pt x="1834" y="911"/>
                  </a:lnTo>
                  <a:lnTo>
                    <a:pt x="1669" y="1035"/>
                  </a:lnTo>
                  <a:lnTo>
                    <a:pt x="1503" y="1187"/>
                  </a:lnTo>
                  <a:lnTo>
                    <a:pt x="1338" y="1339"/>
                  </a:lnTo>
                  <a:lnTo>
                    <a:pt x="1186" y="1490"/>
                  </a:lnTo>
                  <a:lnTo>
                    <a:pt x="1048" y="1656"/>
                  </a:lnTo>
                  <a:lnTo>
                    <a:pt x="910" y="1835"/>
                  </a:lnTo>
                  <a:lnTo>
                    <a:pt x="786" y="2014"/>
                  </a:lnTo>
                  <a:lnTo>
                    <a:pt x="662" y="2194"/>
                  </a:lnTo>
                  <a:lnTo>
                    <a:pt x="552" y="2387"/>
                  </a:lnTo>
                  <a:lnTo>
                    <a:pt x="455" y="2580"/>
                  </a:lnTo>
                  <a:lnTo>
                    <a:pt x="359" y="2787"/>
                  </a:lnTo>
                  <a:lnTo>
                    <a:pt x="276" y="2994"/>
                  </a:lnTo>
                  <a:lnTo>
                    <a:pt x="207" y="3200"/>
                  </a:lnTo>
                  <a:lnTo>
                    <a:pt x="152" y="3421"/>
                  </a:lnTo>
                  <a:lnTo>
                    <a:pt x="97" y="3642"/>
                  </a:lnTo>
                  <a:lnTo>
                    <a:pt x="55" y="3862"/>
                  </a:lnTo>
                  <a:lnTo>
                    <a:pt x="28" y="4097"/>
                  </a:lnTo>
                  <a:lnTo>
                    <a:pt x="14" y="4317"/>
                  </a:lnTo>
                  <a:lnTo>
                    <a:pt x="0" y="4552"/>
                  </a:lnTo>
                  <a:lnTo>
                    <a:pt x="14" y="4786"/>
                  </a:lnTo>
                  <a:lnTo>
                    <a:pt x="28" y="5021"/>
                  </a:lnTo>
                  <a:lnTo>
                    <a:pt x="55" y="5255"/>
                  </a:lnTo>
                  <a:lnTo>
                    <a:pt x="97" y="5476"/>
                  </a:lnTo>
                  <a:lnTo>
                    <a:pt x="152" y="5697"/>
                  </a:lnTo>
                  <a:lnTo>
                    <a:pt x="207" y="5917"/>
                  </a:lnTo>
                  <a:lnTo>
                    <a:pt x="276" y="6124"/>
                  </a:lnTo>
                  <a:lnTo>
                    <a:pt x="359" y="6331"/>
                  </a:lnTo>
                  <a:lnTo>
                    <a:pt x="455" y="6538"/>
                  </a:lnTo>
                  <a:lnTo>
                    <a:pt x="552" y="6731"/>
                  </a:lnTo>
                  <a:lnTo>
                    <a:pt x="662" y="6924"/>
                  </a:lnTo>
                  <a:lnTo>
                    <a:pt x="786" y="7103"/>
                  </a:lnTo>
                  <a:lnTo>
                    <a:pt x="910" y="7283"/>
                  </a:lnTo>
                  <a:lnTo>
                    <a:pt x="1048" y="7462"/>
                  </a:lnTo>
                  <a:lnTo>
                    <a:pt x="1186" y="7627"/>
                  </a:lnTo>
                  <a:lnTo>
                    <a:pt x="1338" y="7779"/>
                  </a:lnTo>
                  <a:lnTo>
                    <a:pt x="1503" y="7931"/>
                  </a:lnTo>
                  <a:lnTo>
                    <a:pt x="1669" y="8082"/>
                  </a:lnTo>
                  <a:lnTo>
                    <a:pt x="1834" y="8207"/>
                  </a:lnTo>
                  <a:lnTo>
                    <a:pt x="2014" y="8344"/>
                  </a:lnTo>
                  <a:lnTo>
                    <a:pt x="2193" y="8455"/>
                  </a:lnTo>
                  <a:lnTo>
                    <a:pt x="2386" y="8565"/>
                  </a:lnTo>
                  <a:lnTo>
                    <a:pt x="2593" y="8662"/>
                  </a:lnTo>
                  <a:lnTo>
                    <a:pt x="2786" y="8758"/>
                  </a:lnTo>
                  <a:lnTo>
                    <a:pt x="2993" y="8841"/>
                  </a:lnTo>
                  <a:lnTo>
                    <a:pt x="3213" y="8910"/>
                  </a:lnTo>
                  <a:lnTo>
                    <a:pt x="3420" y="8979"/>
                  </a:lnTo>
                  <a:lnTo>
                    <a:pt x="3641" y="9020"/>
                  </a:lnTo>
                  <a:lnTo>
                    <a:pt x="3875" y="9062"/>
                  </a:lnTo>
                  <a:lnTo>
                    <a:pt x="4096" y="9089"/>
                  </a:lnTo>
                  <a:lnTo>
                    <a:pt x="4330" y="9117"/>
                  </a:lnTo>
                  <a:lnTo>
                    <a:pt x="4799" y="9117"/>
                  </a:lnTo>
                  <a:lnTo>
                    <a:pt x="5034" y="9089"/>
                  </a:lnTo>
                  <a:lnTo>
                    <a:pt x="5254" y="9062"/>
                  </a:lnTo>
                  <a:lnTo>
                    <a:pt x="5475" y="9020"/>
                  </a:lnTo>
                  <a:lnTo>
                    <a:pt x="5696" y="8979"/>
                  </a:lnTo>
                  <a:lnTo>
                    <a:pt x="5916" y="8910"/>
                  </a:lnTo>
                  <a:lnTo>
                    <a:pt x="6137" y="8841"/>
                  </a:lnTo>
                  <a:lnTo>
                    <a:pt x="6344" y="8758"/>
                  </a:lnTo>
                  <a:lnTo>
                    <a:pt x="6537" y="8662"/>
                  </a:lnTo>
                  <a:lnTo>
                    <a:pt x="6730" y="8565"/>
                  </a:lnTo>
                  <a:lnTo>
                    <a:pt x="6923" y="8455"/>
                  </a:lnTo>
                  <a:lnTo>
                    <a:pt x="7116" y="8344"/>
                  </a:lnTo>
                  <a:lnTo>
                    <a:pt x="7296" y="8207"/>
                  </a:lnTo>
                  <a:lnTo>
                    <a:pt x="7461" y="8082"/>
                  </a:lnTo>
                  <a:lnTo>
                    <a:pt x="7627" y="7931"/>
                  </a:lnTo>
                  <a:lnTo>
                    <a:pt x="7792" y="7779"/>
                  </a:lnTo>
                  <a:lnTo>
                    <a:pt x="7944" y="7627"/>
                  </a:lnTo>
                  <a:lnTo>
                    <a:pt x="8082" y="7462"/>
                  </a:lnTo>
                  <a:lnTo>
                    <a:pt x="8220" y="7283"/>
                  </a:lnTo>
                  <a:lnTo>
                    <a:pt x="8344" y="7103"/>
                  </a:lnTo>
                  <a:lnTo>
                    <a:pt x="8468" y="6924"/>
                  </a:lnTo>
                  <a:lnTo>
                    <a:pt x="8578" y="6731"/>
                  </a:lnTo>
                  <a:lnTo>
                    <a:pt x="8675" y="6538"/>
                  </a:lnTo>
                  <a:lnTo>
                    <a:pt x="8757" y="6331"/>
                  </a:lnTo>
                  <a:lnTo>
                    <a:pt x="8840" y="6124"/>
                  </a:lnTo>
                  <a:lnTo>
                    <a:pt x="8923" y="5917"/>
                  </a:lnTo>
                  <a:lnTo>
                    <a:pt x="8978" y="5697"/>
                  </a:lnTo>
                  <a:lnTo>
                    <a:pt x="9033" y="5476"/>
                  </a:lnTo>
                  <a:lnTo>
                    <a:pt x="9075" y="5255"/>
                  </a:lnTo>
                  <a:lnTo>
                    <a:pt x="9102" y="5021"/>
                  </a:lnTo>
                  <a:lnTo>
                    <a:pt x="9116" y="4786"/>
                  </a:lnTo>
                  <a:lnTo>
                    <a:pt x="9116" y="4552"/>
                  </a:lnTo>
                  <a:lnTo>
                    <a:pt x="9116" y="4317"/>
                  </a:lnTo>
                  <a:lnTo>
                    <a:pt x="9102" y="4097"/>
                  </a:lnTo>
                  <a:lnTo>
                    <a:pt x="9075" y="3862"/>
                  </a:lnTo>
                  <a:lnTo>
                    <a:pt x="9033" y="3642"/>
                  </a:lnTo>
                  <a:lnTo>
                    <a:pt x="8978" y="3421"/>
                  </a:lnTo>
                  <a:lnTo>
                    <a:pt x="8923" y="3200"/>
                  </a:lnTo>
                  <a:lnTo>
                    <a:pt x="8840" y="2994"/>
                  </a:lnTo>
                  <a:lnTo>
                    <a:pt x="8757" y="2787"/>
                  </a:lnTo>
                  <a:lnTo>
                    <a:pt x="8675" y="2580"/>
                  </a:lnTo>
                  <a:lnTo>
                    <a:pt x="8578" y="2387"/>
                  </a:lnTo>
                  <a:lnTo>
                    <a:pt x="8468" y="2194"/>
                  </a:lnTo>
                  <a:lnTo>
                    <a:pt x="8344" y="2014"/>
                  </a:lnTo>
                  <a:lnTo>
                    <a:pt x="8220" y="1835"/>
                  </a:lnTo>
                  <a:lnTo>
                    <a:pt x="8082" y="1656"/>
                  </a:lnTo>
                  <a:lnTo>
                    <a:pt x="7944" y="1490"/>
                  </a:lnTo>
                  <a:lnTo>
                    <a:pt x="7792" y="1339"/>
                  </a:lnTo>
                  <a:lnTo>
                    <a:pt x="7627" y="1187"/>
                  </a:lnTo>
                  <a:lnTo>
                    <a:pt x="7461" y="1035"/>
                  </a:lnTo>
                  <a:lnTo>
                    <a:pt x="7296" y="911"/>
                  </a:lnTo>
                  <a:lnTo>
                    <a:pt x="7116" y="773"/>
                  </a:lnTo>
                  <a:lnTo>
                    <a:pt x="6923" y="663"/>
                  </a:lnTo>
                  <a:lnTo>
                    <a:pt x="6730" y="553"/>
                  </a:lnTo>
                  <a:lnTo>
                    <a:pt x="6537" y="442"/>
                  </a:lnTo>
                  <a:lnTo>
                    <a:pt x="6344" y="359"/>
                  </a:lnTo>
                  <a:lnTo>
                    <a:pt x="6137" y="277"/>
                  </a:lnTo>
                  <a:lnTo>
                    <a:pt x="5916" y="208"/>
                  </a:lnTo>
                  <a:lnTo>
                    <a:pt x="5696" y="139"/>
                  </a:lnTo>
                  <a:lnTo>
                    <a:pt x="5475" y="97"/>
                  </a:lnTo>
                  <a:lnTo>
                    <a:pt x="5254" y="56"/>
                  </a:lnTo>
                  <a:lnTo>
                    <a:pt x="5034" y="28"/>
                  </a:lnTo>
                  <a:lnTo>
                    <a:pt x="4799" y="1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20" name="Shape 320"/>
            <p:cNvSpPr/>
            <p:nvPr/>
          </p:nvSpPr>
          <p:spPr>
            <a:xfrm>
              <a:off x="4214075" y="2464100"/>
              <a:ext cx="157575" cy="157575"/>
            </a:xfrm>
            <a:custGeom>
              <a:avLst/>
              <a:gdLst/>
              <a:ahLst/>
              <a:cxnLst/>
              <a:rect l="0" t="0" r="0" b="0"/>
              <a:pathLst>
                <a:path w="6303" h="6303" extrusionOk="0">
                  <a:moveTo>
                    <a:pt x="3144" y="1"/>
                  </a:moveTo>
                  <a:lnTo>
                    <a:pt x="2827" y="14"/>
                  </a:lnTo>
                  <a:lnTo>
                    <a:pt x="2510" y="69"/>
                  </a:lnTo>
                  <a:lnTo>
                    <a:pt x="2207" y="138"/>
                  </a:lnTo>
                  <a:lnTo>
                    <a:pt x="1917" y="249"/>
                  </a:lnTo>
                  <a:lnTo>
                    <a:pt x="1641" y="387"/>
                  </a:lnTo>
                  <a:lnTo>
                    <a:pt x="1379" y="538"/>
                  </a:lnTo>
                  <a:lnTo>
                    <a:pt x="1145" y="718"/>
                  </a:lnTo>
                  <a:lnTo>
                    <a:pt x="910" y="924"/>
                  </a:lnTo>
                  <a:lnTo>
                    <a:pt x="717" y="1145"/>
                  </a:lnTo>
                  <a:lnTo>
                    <a:pt x="538" y="1393"/>
                  </a:lnTo>
                  <a:lnTo>
                    <a:pt x="372" y="1655"/>
                  </a:lnTo>
                  <a:lnTo>
                    <a:pt x="235" y="1931"/>
                  </a:lnTo>
                  <a:lnTo>
                    <a:pt x="138" y="2221"/>
                  </a:lnTo>
                  <a:lnTo>
                    <a:pt x="55" y="2524"/>
                  </a:lnTo>
                  <a:lnTo>
                    <a:pt x="14" y="2828"/>
                  </a:lnTo>
                  <a:lnTo>
                    <a:pt x="0" y="3159"/>
                  </a:lnTo>
                  <a:lnTo>
                    <a:pt x="14" y="3476"/>
                  </a:lnTo>
                  <a:lnTo>
                    <a:pt x="55" y="3793"/>
                  </a:lnTo>
                  <a:lnTo>
                    <a:pt x="138" y="4096"/>
                  </a:lnTo>
                  <a:lnTo>
                    <a:pt x="235" y="4386"/>
                  </a:lnTo>
                  <a:lnTo>
                    <a:pt x="372" y="4662"/>
                  </a:lnTo>
                  <a:lnTo>
                    <a:pt x="538" y="4924"/>
                  </a:lnTo>
                  <a:lnTo>
                    <a:pt x="717" y="5158"/>
                  </a:lnTo>
                  <a:lnTo>
                    <a:pt x="910" y="5379"/>
                  </a:lnTo>
                  <a:lnTo>
                    <a:pt x="1145" y="5586"/>
                  </a:lnTo>
                  <a:lnTo>
                    <a:pt x="1379" y="5765"/>
                  </a:lnTo>
                  <a:lnTo>
                    <a:pt x="1641" y="5931"/>
                  </a:lnTo>
                  <a:lnTo>
                    <a:pt x="1917" y="6055"/>
                  </a:lnTo>
                  <a:lnTo>
                    <a:pt x="2207" y="6165"/>
                  </a:lnTo>
                  <a:lnTo>
                    <a:pt x="2510" y="6248"/>
                  </a:lnTo>
                  <a:lnTo>
                    <a:pt x="2827" y="6289"/>
                  </a:lnTo>
                  <a:lnTo>
                    <a:pt x="3144" y="6303"/>
                  </a:lnTo>
                  <a:lnTo>
                    <a:pt x="3475" y="6289"/>
                  </a:lnTo>
                  <a:lnTo>
                    <a:pt x="3779" y="6248"/>
                  </a:lnTo>
                  <a:lnTo>
                    <a:pt x="4082" y="6165"/>
                  </a:lnTo>
                  <a:lnTo>
                    <a:pt x="4372" y="6055"/>
                  </a:lnTo>
                  <a:lnTo>
                    <a:pt x="4648" y="5931"/>
                  </a:lnTo>
                  <a:lnTo>
                    <a:pt x="4910" y="5765"/>
                  </a:lnTo>
                  <a:lnTo>
                    <a:pt x="5158" y="5586"/>
                  </a:lnTo>
                  <a:lnTo>
                    <a:pt x="5379" y="5379"/>
                  </a:lnTo>
                  <a:lnTo>
                    <a:pt x="5585" y="5158"/>
                  </a:lnTo>
                  <a:lnTo>
                    <a:pt x="5765" y="4924"/>
                  </a:lnTo>
                  <a:lnTo>
                    <a:pt x="5916" y="4662"/>
                  </a:lnTo>
                  <a:lnTo>
                    <a:pt x="6054" y="4386"/>
                  </a:lnTo>
                  <a:lnTo>
                    <a:pt x="6165" y="4096"/>
                  </a:lnTo>
                  <a:lnTo>
                    <a:pt x="6234" y="3793"/>
                  </a:lnTo>
                  <a:lnTo>
                    <a:pt x="6289" y="3476"/>
                  </a:lnTo>
                  <a:lnTo>
                    <a:pt x="6303" y="3159"/>
                  </a:lnTo>
                  <a:lnTo>
                    <a:pt x="6289" y="2828"/>
                  </a:lnTo>
                  <a:lnTo>
                    <a:pt x="6234" y="2524"/>
                  </a:lnTo>
                  <a:lnTo>
                    <a:pt x="6165" y="2221"/>
                  </a:lnTo>
                  <a:lnTo>
                    <a:pt x="6054" y="1931"/>
                  </a:lnTo>
                  <a:lnTo>
                    <a:pt x="5916" y="1655"/>
                  </a:lnTo>
                  <a:lnTo>
                    <a:pt x="5765" y="1393"/>
                  </a:lnTo>
                  <a:lnTo>
                    <a:pt x="5585" y="1145"/>
                  </a:lnTo>
                  <a:lnTo>
                    <a:pt x="5379" y="924"/>
                  </a:lnTo>
                  <a:lnTo>
                    <a:pt x="5158" y="718"/>
                  </a:lnTo>
                  <a:lnTo>
                    <a:pt x="4910" y="538"/>
                  </a:lnTo>
                  <a:lnTo>
                    <a:pt x="4648" y="387"/>
                  </a:lnTo>
                  <a:lnTo>
                    <a:pt x="4372" y="249"/>
                  </a:lnTo>
                  <a:lnTo>
                    <a:pt x="4082" y="138"/>
                  </a:lnTo>
                  <a:lnTo>
                    <a:pt x="3779" y="69"/>
                  </a:lnTo>
                  <a:lnTo>
                    <a:pt x="3475" y="14"/>
                  </a:lnTo>
                  <a:lnTo>
                    <a:pt x="3144" y="1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21" name="Shape 321"/>
            <p:cNvSpPr/>
            <p:nvPr/>
          </p:nvSpPr>
          <p:spPr>
            <a:xfrm>
              <a:off x="5307350" y="3046775"/>
              <a:ext cx="157925" cy="157925"/>
            </a:xfrm>
            <a:custGeom>
              <a:avLst/>
              <a:gdLst/>
              <a:ahLst/>
              <a:cxnLst/>
              <a:rect l="0" t="0" r="0" b="0"/>
              <a:pathLst>
                <a:path w="6317" h="6317" extrusionOk="0">
                  <a:moveTo>
                    <a:pt x="3159" y="0"/>
                  </a:moveTo>
                  <a:lnTo>
                    <a:pt x="2828" y="14"/>
                  </a:lnTo>
                  <a:lnTo>
                    <a:pt x="2524" y="69"/>
                  </a:lnTo>
                  <a:lnTo>
                    <a:pt x="2221" y="138"/>
                  </a:lnTo>
                  <a:lnTo>
                    <a:pt x="1931" y="248"/>
                  </a:lnTo>
                  <a:lnTo>
                    <a:pt x="1655" y="386"/>
                  </a:lnTo>
                  <a:lnTo>
                    <a:pt x="1393" y="538"/>
                  </a:lnTo>
                  <a:lnTo>
                    <a:pt x="1145" y="717"/>
                  </a:lnTo>
                  <a:lnTo>
                    <a:pt x="924" y="924"/>
                  </a:lnTo>
                  <a:lnTo>
                    <a:pt x="718" y="1145"/>
                  </a:lnTo>
                  <a:lnTo>
                    <a:pt x="538" y="1393"/>
                  </a:lnTo>
                  <a:lnTo>
                    <a:pt x="387" y="1655"/>
                  </a:lnTo>
                  <a:lnTo>
                    <a:pt x="249" y="1931"/>
                  </a:lnTo>
                  <a:lnTo>
                    <a:pt x="138" y="2221"/>
                  </a:lnTo>
                  <a:lnTo>
                    <a:pt x="69" y="2524"/>
                  </a:lnTo>
                  <a:lnTo>
                    <a:pt x="14" y="2827"/>
                  </a:lnTo>
                  <a:lnTo>
                    <a:pt x="0" y="3158"/>
                  </a:lnTo>
                  <a:lnTo>
                    <a:pt x="14" y="3476"/>
                  </a:lnTo>
                  <a:lnTo>
                    <a:pt x="69" y="3793"/>
                  </a:lnTo>
                  <a:lnTo>
                    <a:pt x="138" y="4096"/>
                  </a:lnTo>
                  <a:lnTo>
                    <a:pt x="249" y="4386"/>
                  </a:lnTo>
                  <a:lnTo>
                    <a:pt x="387" y="4662"/>
                  </a:lnTo>
                  <a:lnTo>
                    <a:pt x="538" y="4924"/>
                  </a:lnTo>
                  <a:lnTo>
                    <a:pt x="718" y="5158"/>
                  </a:lnTo>
                  <a:lnTo>
                    <a:pt x="924" y="5393"/>
                  </a:lnTo>
                  <a:lnTo>
                    <a:pt x="1145" y="5586"/>
                  </a:lnTo>
                  <a:lnTo>
                    <a:pt x="1393" y="5765"/>
                  </a:lnTo>
                  <a:lnTo>
                    <a:pt x="1655" y="5930"/>
                  </a:lnTo>
                  <a:lnTo>
                    <a:pt x="1931" y="6068"/>
                  </a:lnTo>
                  <a:lnTo>
                    <a:pt x="2221" y="6165"/>
                  </a:lnTo>
                  <a:lnTo>
                    <a:pt x="2524" y="6248"/>
                  </a:lnTo>
                  <a:lnTo>
                    <a:pt x="2828" y="6289"/>
                  </a:lnTo>
                  <a:lnTo>
                    <a:pt x="3159" y="6317"/>
                  </a:lnTo>
                  <a:lnTo>
                    <a:pt x="3476" y="6289"/>
                  </a:lnTo>
                  <a:lnTo>
                    <a:pt x="3793" y="6248"/>
                  </a:lnTo>
                  <a:lnTo>
                    <a:pt x="4096" y="6165"/>
                  </a:lnTo>
                  <a:lnTo>
                    <a:pt x="4386" y="6068"/>
                  </a:lnTo>
                  <a:lnTo>
                    <a:pt x="4662" y="5930"/>
                  </a:lnTo>
                  <a:lnTo>
                    <a:pt x="4924" y="5765"/>
                  </a:lnTo>
                  <a:lnTo>
                    <a:pt x="5158" y="5586"/>
                  </a:lnTo>
                  <a:lnTo>
                    <a:pt x="5393" y="5393"/>
                  </a:lnTo>
                  <a:lnTo>
                    <a:pt x="5586" y="5158"/>
                  </a:lnTo>
                  <a:lnTo>
                    <a:pt x="5765" y="4924"/>
                  </a:lnTo>
                  <a:lnTo>
                    <a:pt x="5931" y="4662"/>
                  </a:lnTo>
                  <a:lnTo>
                    <a:pt x="6068" y="4386"/>
                  </a:lnTo>
                  <a:lnTo>
                    <a:pt x="6165" y="4096"/>
                  </a:lnTo>
                  <a:lnTo>
                    <a:pt x="6248" y="3793"/>
                  </a:lnTo>
                  <a:lnTo>
                    <a:pt x="6289" y="3476"/>
                  </a:lnTo>
                  <a:lnTo>
                    <a:pt x="6317" y="3158"/>
                  </a:lnTo>
                  <a:lnTo>
                    <a:pt x="6289" y="2827"/>
                  </a:lnTo>
                  <a:lnTo>
                    <a:pt x="6248" y="2524"/>
                  </a:lnTo>
                  <a:lnTo>
                    <a:pt x="6165" y="2221"/>
                  </a:lnTo>
                  <a:lnTo>
                    <a:pt x="6068" y="1931"/>
                  </a:lnTo>
                  <a:lnTo>
                    <a:pt x="5931" y="1655"/>
                  </a:lnTo>
                  <a:lnTo>
                    <a:pt x="5765" y="1393"/>
                  </a:lnTo>
                  <a:lnTo>
                    <a:pt x="5586" y="1145"/>
                  </a:lnTo>
                  <a:lnTo>
                    <a:pt x="5393" y="924"/>
                  </a:lnTo>
                  <a:lnTo>
                    <a:pt x="5158" y="717"/>
                  </a:lnTo>
                  <a:lnTo>
                    <a:pt x="4924" y="538"/>
                  </a:lnTo>
                  <a:lnTo>
                    <a:pt x="4662" y="386"/>
                  </a:lnTo>
                  <a:lnTo>
                    <a:pt x="4386" y="248"/>
                  </a:lnTo>
                  <a:lnTo>
                    <a:pt x="4096" y="138"/>
                  </a:lnTo>
                  <a:lnTo>
                    <a:pt x="3793" y="69"/>
                  </a:lnTo>
                  <a:lnTo>
                    <a:pt x="3476" y="14"/>
                  </a:lnTo>
                  <a:lnTo>
                    <a:pt x="3159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22" name="Shape 322"/>
            <p:cNvSpPr/>
            <p:nvPr/>
          </p:nvSpPr>
          <p:spPr>
            <a:xfrm>
              <a:off x="5386300" y="2875425"/>
              <a:ext cx="78975" cy="78975"/>
            </a:xfrm>
            <a:custGeom>
              <a:avLst/>
              <a:gdLst/>
              <a:ahLst/>
              <a:cxnLst/>
              <a:rect l="0" t="0" r="0" b="0"/>
              <a:pathLst>
                <a:path w="3159" h="3159" extrusionOk="0">
                  <a:moveTo>
                    <a:pt x="1573" y="0"/>
                  </a:moveTo>
                  <a:lnTo>
                    <a:pt x="1421" y="14"/>
                  </a:lnTo>
                  <a:lnTo>
                    <a:pt x="1256" y="28"/>
                  </a:lnTo>
                  <a:lnTo>
                    <a:pt x="1104" y="69"/>
                  </a:lnTo>
                  <a:lnTo>
                    <a:pt x="966" y="124"/>
                  </a:lnTo>
                  <a:lnTo>
                    <a:pt x="828" y="193"/>
                  </a:lnTo>
                  <a:lnTo>
                    <a:pt x="690" y="276"/>
                  </a:lnTo>
                  <a:lnTo>
                    <a:pt x="566" y="359"/>
                  </a:lnTo>
                  <a:lnTo>
                    <a:pt x="456" y="469"/>
                  </a:lnTo>
                  <a:lnTo>
                    <a:pt x="359" y="579"/>
                  </a:lnTo>
                  <a:lnTo>
                    <a:pt x="263" y="703"/>
                  </a:lnTo>
                  <a:lnTo>
                    <a:pt x="194" y="828"/>
                  </a:lnTo>
                  <a:lnTo>
                    <a:pt x="125" y="966"/>
                  </a:lnTo>
                  <a:lnTo>
                    <a:pt x="70" y="1103"/>
                  </a:lnTo>
                  <a:lnTo>
                    <a:pt x="28" y="1255"/>
                  </a:lnTo>
                  <a:lnTo>
                    <a:pt x="1" y="1421"/>
                  </a:lnTo>
                  <a:lnTo>
                    <a:pt x="1" y="1586"/>
                  </a:lnTo>
                  <a:lnTo>
                    <a:pt x="1" y="1738"/>
                  </a:lnTo>
                  <a:lnTo>
                    <a:pt x="28" y="1903"/>
                  </a:lnTo>
                  <a:lnTo>
                    <a:pt x="70" y="2055"/>
                  </a:lnTo>
                  <a:lnTo>
                    <a:pt x="125" y="2193"/>
                  </a:lnTo>
                  <a:lnTo>
                    <a:pt x="194" y="2331"/>
                  </a:lnTo>
                  <a:lnTo>
                    <a:pt x="263" y="2469"/>
                  </a:lnTo>
                  <a:lnTo>
                    <a:pt x="359" y="2579"/>
                  </a:lnTo>
                  <a:lnTo>
                    <a:pt x="456" y="2689"/>
                  </a:lnTo>
                  <a:lnTo>
                    <a:pt x="566" y="2800"/>
                  </a:lnTo>
                  <a:lnTo>
                    <a:pt x="690" y="2882"/>
                  </a:lnTo>
                  <a:lnTo>
                    <a:pt x="828" y="2965"/>
                  </a:lnTo>
                  <a:lnTo>
                    <a:pt x="966" y="3034"/>
                  </a:lnTo>
                  <a:lnTo>
                    <a:pt x="1104" y="3089"/>
                  </a:lnTo>
                  <a:lnTo>
                    <a:pt x="1256" y="3131"/>
                  </a:lnTo>
                  <a:lnTo>
                    <a:pt x="1421" y="3144"/>
                  </a:lnTo>
                  <a:lnTo>
                    <a:pt x="1573" y="3158"/>
                  </a:lnTo>
                  <a:lnTo>
                    <a:pt x="1738" y="3144"/>
                  </a:lnTo>
                  <a:lnTo>
                    <a:pt x="1890" y="3131"/>
                  </a:lnTo>
                  <a:lnTo>
                    <a:pt x="2042" y="3089"/>
                  </a:lnTo>
                  <a:lnTo>
                    <a:pt x="2193" y="3034"/>
                  </a:lnTo>
                  <a:lnTo>
                    <a:pt x="2331" y="2965"/>
                  </a:lnTo>
                  <a:lnTo>
                    <a:pt x="2455" y="2882"/>
                  </a:lnTo>
                  <a:lnTo>
                    <a:pt x="2579" y="2800"/>
                  </a:lnTo>
                  <a:lnTo>
                    <a:pt x="2690" y="2689"/>
                  </a:lnTo>
                  <a:lnTo>
                    <a:pt x="2800" y="2579"/>
                  </a:lnTo>
                  <a:lnTo>
                    <a:pt x="2883" y="2469"/>
                  </a:lnTo>
                  <a:lnTo>
                    <a:pt x="2966" y="2331"/>
                  </a:lnTo>
                  <a:lnTo>
                    <a:pt x="3035" y="2193"/>
                  </a:lnTo>
                  <a:lnTo>
                    <a:pt x="3090" y="2055"/>
                  </a:lnTo>
                  <a:lnTo>
                    <a:pt x="3117" y="1903"/>
                  </a:lnTo>
                  <a:lnTo>
                    <a:pt x="3145" y="1738"/>
                  </a:lnTo>
                  <a:lnTo>
                    <a:pt x="3159" y="1586"/>
                  </a:lnTo>
                  <a:lnTo>
                    <a:pt x="3145" y="1421"/>
                  </a:lnTo>
                  <a:lnTo>
                    <a:pt x="3117" y="1255"/>
                  </a:lnTo>
                  <a:lnTo>
                    <a:pt x="3090" y="1103"/>
                  </a:lnTo>
                  <a:lnTo>
                    <a:pt x="3035" y="966"/>
                  </a:lnTo>
                  <a:lnTo>
                    <a:pt x="2966" y="828"/>
                  </a:lnTo>
                  <a:lnTo>
                    <a:pt x="2883" y="703"/>
                  </a:lnTo>
                  <a:lnTo>
                    <a:pt x="2800" y="579"/>
                  </a:lnTo>
                  <a:lnTo>
                    <a:pt x="2690" y="469"/>
                  </a:lnTo>
                  <a:lnTo>
                    <a:pt x="2579" y="359"/>
                  </a:lnTo>
                  <a:lnTo>
                    <a:pt x="2455" y="276"/>
                  </a:lnTo>
                  <a:lnTo>
                    <a:pt x="2331" y="193"/>
                  </a:lnTo>
                  <a:lnTo>
                    <a:pt x="2193" y="124"/>
                  </a:lnTo>
                  <a:lnTo>
                    <a:pt x="2042" y="69"/>
                  </a:lnTo>
                  <a:lnTo>
                    <a:pt x="1890" y="28"/>
                  </a:lnTo>
                  <a:lnTo>
                    <a:pt x="1738" y="14"/>
                  </a:lnTo>
                  <a:lnTo>
                    <a:pt x="1573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23" name="Shape 323"/>
            <p:cNvSpPr/>
            <p:nvPr/>
          </p:nvSpPr>
          <p:spPr>
            <a:xfrm>
              <a:off x="5362500" y="2361025"/>
              <a:ext cx="226550" cy="230325"/>
            </a:xfrm>
            <a:custGeom>
              <a:avLst/>
              <a:gdLst/>
              <a:ahLst/>
              <a:cxnLst/>
              <a:rect l="0" t="0" r="0" b="0"/>
              <a:pathLst>
                <a:path w="9062" h="9213" extrusionOk="0">
                  <a:moveTo>
                    <a:pt x="1711" y="0"/>
                  </a:moveTo>
                  <a:lnTo>
                    <a:pt x="1518" y="193"/>
                  </a:lnTo>
                  <a:lnTo>
                    <a:pt x="1339" y="386"/>
                  </a:lnTo>
                  <a:lnTo>
                    <a:pt x="1159" y="593"/>
                  </a:lnTo>
                  <a:lnTo>
                    <a:pt x="994" y="800"/>
                  </a:lnTo>
                  <a:lnTo>
                    <a:pt x="842" y="1021"/>
                  </a:lnTo>
                  <a:lnTo>
                    <a:pt x="704" y="1255"/>
                  </a:lnTo>
                  <a:lnTo>
                    <a:pt x="580" y="1489"/>
                  </a:lnTo>
                  <a:lnTo>
                    <a:pt x="456" y="1738"/>
                  </a:lnTo>
                  <a:lnTo>
                    <a:pt x="360" y="1986"/>
                  </a:lnTo>
                  <a:lnTo>
                    <a:pt x="263" y="2248"/>
                  </a:lnTo>
                  <a:lnTo>
                    <a:pt x="180" y="2510"/>
                  </a:lnTo>
                  <a:lnTo>
                    <a:pt x="111" y="2786"/>
                  </a:lnTo>
                  <a:lnTo>
                    <a:pt x="70" y="3062"/>
                  </a:lnTo>
                  <a:lnTo>
                    <a:pt x="29" y="3337"/>
                  </a:lnTo>
                  <a:lnTo>
                    <a:pt x="1" y="3613"/>
                  </a:lnTo>
                  <a:lnTo>
                    <a:pt x="1" y="3903"/>
                  </a:lnTo>
                  <a:lnTo>
                    <a:pt x="1" y="4179"/>
                  </a:lnTo>
                  <a:lnTo>
                    <a:pt x="29" y="4454"/>
                  </a:lnTo>
                  <a:lnTo>
                    <a:pt x="56" y="4717"/>
                  </a:lnTo>
                  <a:lnTo>
                    <a:pt x="111" y="4979"/>
                  </a:lnTo>
                  <a:lnTo>
                    <a:pt x="166" y="5227"/>
                  </a:lnTo>
                  <a:lnTo>
                    <a:pt x="235" y="5489"/>
                  </a:lnTo>
                  <a:lnTo>
                    <a:pt x="318" y="5737"/>
                  </a:lnTo>
                  <a:lnTo>
                    <a:pt x="415" y="5971"/>
                  </a:lnTo>
                  <a:lnTo>
                    <a:pt x="525" y="6206"/>
                  </a:lnTo>
                  <a:lnTo>
                    <a:pt x="635" y="6440"/>
                  </a:lnTo>
                  <a:lnTo>
                    <a:pt x="773" y="6661"/>
                  </a:lnTo>
                  <a:lnTo>
                    <a:pt x="911" y="6882"/>
                  </a:lnTo>
                  <a:lnTo>
                    <a:pt x="1049" y="7089"/>
                  </a:lnTo>
                  <a:lnTo>
                    <a:pt x="1215" y="7282"/>
                  </a:lnTo>
                  <a:lnTo>
                    <a:pt x="1380" y="7475"/>
                  </a:lnTo>
                  <a:lnTo>
                    <a:pt x="1559" y="7668"/>
                  </a:lnTo>
                  <a:lnTo>
                    <a:pt x="1739" y="7833"/>
                  </a:lnTo>
                  <a:lnTo>
                    <a:pt x="1932" y="8013"/>
                  </a:lnTo>
                  <a:lnTo>
                    <a:pt x="2139" y="8164"/>
                  </a:lnTo>
                  <a:lnTo>
                    <a:pt x="2345" y="8316"/>
                  </a:lnTo>
                  <a:lnTo>
                    <a:pt x="2552" y="8454"/>
                  </a:lnTo>
                  <a:lnTo>
                    <a:pt x="2773" y="8578"/>
                  </a:lnTo>
                  <a:lnTo>
                    <a:pt x="3007" y="8688"/>
                  </a:lnTo>
                  <a:lnTo>
                    <a:pt x="3242" y="8799"/>
                  </a:lnTo>
                  <a:lnTo>
                    <a:pt x="3490" y="8895"/>
                  </a:lnTo>
                  <a:lnTo>
                    <a:pt x="3738" y="8978"/>
                  </a:lnTo>
                  <a:lnTo>
                    <a:pt x="3987" y="9047"/>
                  </a:lnTo>
                  <a:lnTo>
                    <a:pt x="4235" y="9116"/>
                  </a:lnTo>
                  <a:lnTo>
                    <a:pt x="4497" y="9157"/>
                  </a:lnTo>
                  <a:lnTo>
                    <a:pt x="4773" y="9199"/>
                  </a:lnTo>
                  <a:lnTo>
                    <a:pt x="5035" y="9212"/>
                  </a:lnTo>
                  <a:lnTo>
                    <a:pt x="5586" y="9212"/>
                  </a:lnTo>
                  <a:lnTo>
                    <a:pt x="5848" y="9199"/>
                  </a:lnTo>
                  <a:lnTo>
                    <a:pt x="6124" y="9157"/>
                  </a:lnTo>
                  <a:lnTo>
                    <a:pt x="6386" y="9116"/>
                  </a:lnTo>
                  <a:lnTo>
                    <a:pt x="6634" y="9047"/>
                  </a:lnTo>
                  <a:lnTo>
                    <a:pt x="6883" y="8978"/>
                  </a:lnTo>
                  <a:lnTo>
                    <a:pt x="7131" y="8895"/>
                  </a:lnTo>
                  <a:lnTo>
                    <a:pt x="7379" y="8799"/>
                  </a:lnTo>
                  <a:lnTo>
                    <a:pt x="7614" y="8702"/>
                  </a:lnTo>
                  <a:lnTo>
                    <a:pt x="7834" y="8578"/>
                  </a:lnTo>
                  <a:lnTo>
                    <a:pt x="8055" y="8454"/>
                  </a:lnTo>
                  <a:lnTo>
                    <a:pt x="8276" y="8316"/>
                  </a:lnTo>
                  <a:lnTo>
                    <a:pt x="8482" y="8164"/>
                  </a:lnTo>
                  <a:lnTo>
                    <a:pt x="8689" y="8013"/>
                  </a:lnTo>
                  <a:lnTo>
                    <a:pt x="8882" y="7847"/>
                  </a:lnTo>
                  <a:lnTo>
                    <a:pt x="9062" y="7668"/>
                  </a:lnTo>
                  <a:lnTo>
                    <a:pt x="9062" y="138"/>
                  </a:lnTo>
                  <a:lnTo>
                    <a:pt x="8910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24" name="Shape 324"/>
            <p:cNvSpPr/>
            <p:nvPr/>
          </p:nvSpPr>
          <p:spPr>
            <a:xfrm>
              <a:off x="5318025" y="2639600"/>
              <a:ext cx="157950" cy="157925"/>
            </a:xfrm>
            <a:custGeom>
              <a:avLst/>
              <a:gdLst/>
              <a:ahLst/>
              <a:cxnLst/>
              <a:rect l="0" t="0" r="0" b="0"/>
              <a:pathLst>
                <a:path w="6318" h="6317" extrusionOk="0">
                  <a:moveTo>
                    <a:pt x="3159" y="0"/>
                  </a:moveTo>
                  <a:lnTo>
                    <a:pt x="2842" y="28"/>
                  </a:lnTo>
                  <a:lnTo>
                    <a:pt x="2525" y="69"/>
                  </a:lnTo>
                  <a:lnTo>
                    <a:pt x="2221" y="152"/>
                  </a:lnTo>
                  <a:lnTo>
                    <a:pt x="1932" y="248"/>
                  </a:lnTo>
                  <a:lnTo>
                    <a:pt x="1656" y="386"/>
                  </a:lnTo>
                  <a:lnTo>
                    <a:pt x="1394" y="552"/>
                  </a:lnTo>
                  <a:lnTo>
                    <a:pt x="1146" y="731"/>
                  </a:lnTo>
                  <a:lnTo>
                    <a:pt x="925" y="924"/>
                  </a:lnTo>
                  <a:lnTo>
                    <a:pt x="718" y="1159"/>
                  </a:lnTo>
                  <a:lnTo>
                    <a:pt x="539" y="1393"/>
                  </a:lnTo>
                  <a:lnTo>
                    <a:pt x="387" y="1655"/>
                  </a:lnTo>
                  <a:lnTo>
                    <a:pt x="249" y="1931"/>
                  </a:lnTo>
                  <a:lnTo>
                    <a:pt x="139" y="2220"/>
                  </a:lnTo>
                  <a:lnTo>
                    <a:pt x="70" y="2524"/>
                  </a:lnTo>
                  <a:lnTo>
                    <a:pt x="15" y="2841"/>
                  </a:lnTo>
                  <a:lnTo>
                    <a:pt x="1" y="3158"/>
                  </a:lnTo>
                  <a:lnTo>
                    <a:pt x="15" y="3489"/>
                  </a:lnTo>
                  <a:lnTo>
                    <a:pt x="70" y="3793"/>
                  </a:lnTo>
                  <a:lnTo>
                    <a:pt x="139" y="4096"/>
                  </a:lnTo>
                  <a:lnTo>
                    <a:pt x="249" y="4386"/>
                  </a:lnTo>
                  <a:lnTo>
                    <a:pt x="387" y="4661"/>
                  </a:lnTo>
                  <a:lnTo>
                    <a:pt x="539" y="4923"/>
                  </a:lnTo>
                  <a:lnTo>
                    <a:pt x="718" y="5172"/>
                  </a:lnTo>
                  <a:lnTo>
                    <a:pt x="925" y="5392"/>
                  </a:lnTo>
                  <a:lnTo>
                    <a:pt x="1146" y="5599"/>
                  </a:lnTo>
                  <a:lnTo>
                    <a:pt x="1394" y="5779"/>
                  </a:lnTo>
                  <a:lnTo>
                    <a:pt x="1656" y="5930"/>
                  </a:lnTo>
                  <a:lnTo>
                    <a:pt x="1932" y="6068"/>
                  </a:lnTo>
                  <a:lnTo>
                    <a:pt x="2221" y="6178"/>
                  </a:lnTo>
                  <a:lnTo>
                    <a:pt x="2525" y="6247"/>
                  </a:lnTo>
                  <a:lnTo>
                    <a:pt x="2842" y="6303"/>
                  </a:lnTo>
                  <a:lnTo>
                    <a:pt x="3159" y="6316"/>
                  </a:lnTo>
                  <a:lnTo>
                    <a:pt x="3476" y="6303"/>
                  </a:lnTo>
                  <a:lnTo>
                    <a:pt x="3793" y="6247"/>
                  </a:lnTo>
                  <a:lnTo>
                    <a:pt x="4097" y="6178"/>
                  </a:lnTo>
                  <a:lnTo>
                    <a:pt x="4386" y="6068"/>
                  </a:lnTo>
                  <a:lnTo>
                    <a:pt x="4662" y="5930"/>
                  </a:lnTo>
                  <a:lnTo>
                    <a:pt x="4924" y="5779"/>
                  </a:lnTo>
                  <a:lnTo>
                    <a:pt x="5159" y="5599"/>
                  </a:lnTo>
                  <a:lnTo>
                    <a:pt x="5393" y="5392"/>
                  </a:lnTo>
                  <a:lnTo>
                    <a:pt x="5586" y="5172"/>
                  </a:lnTo>
                  <a:lnTo>
                    <a:pt x="5779" y="4923"/>
                  </a:lnTo>
                  <a:lnTo>
                    <a:pt x="5931" y="4661"/>
                  </a:lnTo>
                  <a:lnTo>
                    <a:pt x="6069" y="4386"/>
                  </a:lnTo>
                  <a:lnTo>
                    <a:pt x="6166" y="4096"/>
                  </a:lnTo>
                  <a:lnTo>
                    <a:pt x="6248" y="3793"/>
                  </a:lnTo>
                  <a:lnTo>
                    <a:pt x="6290" y="3489"/>
                  </a:lnTo>
                  <a:lnTo>
                    <a:pt x="6317" y="3158"/>
                  </a:lnTo>
                  <a:lnTo>
                    <a:pt x="6290" y="2841"/>
                  </a:lnTo>
                  <a:lnTo>
                    <a:pt x="6248" y="2524"/>
                  </a:lnTo>
                  <a:lnTo>
                    <a:pt x="6166" y="2220"/>
                  </a:lnTo>
                  <a:lnTo>
                    <a:pt x="6069" y="1931"/>
                  </a:lnTo>
                  <a:lnTo>
                    <a:pt x="5931" y="1655"/>
                  </a:lnTo>
                  <a:lnTo>
                    <a:pt x="5779" y="1393"/>
                  </a:lnTo>
                  <a:lnTo>
                    <a:pt x="5586" y="1159"/>
                  </a:lnTo>
                  <a:lnTo>
                    <a:pt x="5393" y="924"/>
                  </a:lnTo>
                  <a:lnTo>
                    <a:pt x="5159" y="731"/>
                  </a:lnTo>
                  <a:lnTo>
                    <a:pt x="4924" y="552"/>
                  </a:lnTo>
                  <a:lnTo>
                    <a:pt x="4662" y="386"/>
                  </a:lnTo>
                  <a:lnTo>
                    <a:pt x="4386" y="248"/>
                  </a:lnTo>
                  <a:lnTo>
                    <a:pt x="4097" y="152"/>
                  </a:lnTo>
                  <a:lnTo>
                    <a:pt x="3793" y="69"/>
                  </a:lnTo>
                  <a:lnTo>
                    <a:pt x="3476" y="28"/>
                  </a:lnTo>
                  <a:lnTo>
                    <a:pt x="3159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25" name="Shape 325"/>
            <p:cNvSpPr/>
            <p:nvPr/>
          </p:nvSpPr>
          <p:spPr>
            <a:xfrm>
              <a:off x="5161850" y="3007475"/>
              <a:ext cx="78975" cy="78975"/>
            </a:xfrm>
            <a:custGeom>
              <a:avLst/>
              <a:gdLst/>
              <a:ahLst/>
              <a:cxnLst/>
              <a:rect l="0" t="0" r="0" b="0"/>
              <a:pathLst>
                <a:path w="3159" h="3159" extrusionOk="0">
                  <a:moveTo>
                    <a:pt x="1421" y="0"/>
                  </a:moveTo>
                  <a:lnTo>
                    <a:pt x="1256" y="28"/>
                  </a:lnTo>
                  <a:lnTo>
                    <a:pt x="1104" y="69"/>
                  </a:lnTo>
                  <a:lnTo>
                    <a:pt x="966" y="124"/>
                  </a:lnTo>
                  <a:lnTo>
                    <a:pt x="828" y="179"/>
                  </a:lnTo>
                  <a:lnTo>
                    <a:pt x="690" y="262"/>
                  </a:lnTo>
                  <a:lnTo>
                    <a:pt x="566" y="359"/>
                  </a:lnTo>
                  <a:lnTo>
                    <a:pt x="456" y="455"/>
                  </a:lnTo>
                  <a:lnTo>
                    <a:pt x="359" y="566"/>
                  </a:lnTo>
                  <a:lnTo>
                    <a:pt x="263" y="690"/>
                  </a:lnTo>
                  <a:lnTo>
                    <a:pt x="194" y="828"/>
                  </a:lnTo>
                  <a:lnTo>
                    <a:pt x="125" y="965"/>
                  </a:lnTo>
                  <a:lnTo>
                    <a:pt x="70" y="1103"/>
                  </a:lnTo>
                  <a:lnTo>
                    <a:pt x="28" y="1255"/>
                  </a:lnTo>
                  <a:lnTo>
                    <a:pt x="1" y="1407"/>
                  </a:lnTo>
                  <a:lnTo>
                    <a:pt x="1" y="1572"/>
                  </a:lnTo>
                  <a:lnTo>
                    <a:pt x="1" y="1738"/>
                  </a:lnTo>
                  <a:lnTo>
                    <a:pt x="28" y="1889"/>
                  </a:lnTo>
                  <a:lnTo>
                    <a:pt x="70" y="2041"/>
                  </a:lnTo>
                  <a:lnTo>
                    <a:pt x="125" y="2193"/>
                  </a:lnTo>
                  <a:lnTo>
                    <a:pt x="194" y="2331"/>
                  </a:lnTo>
                  <a:lnTo>
                    <a:pt x="263" y="2455"/>
                  </a:lnTo>
                  <a:lnTo>
                    <a:pt x="359" y="2579"/>
                  </a:lnTo>
                  <a:lnTo>
                    <a:pt x="456" y="2689"/>
                  </a:lnTo>
                  <a:lnTo>
                    <a:pt x="566" y="2786"/>
                  </a:lnTo>
                  <a:lnTo>
                    <a:pt x="690" y="2882"/>
                  </a:lnTo>
                  <a:lnTo>
                    <a:pt x="828" y="2965"/>
                  </a:lnTo>
                  <a:lnTo>
                    <a:pt x="966" y="3034"/>
                  </a:lnTo>
                  <a:lnTo>
                    <a:pt x="1104" y="3075"/>
                  </a:lnTo>
                  <a:lnTo>
                    <a:pt x="1256" y="3117"/>
                  </a:lnTo>
                  <a:lnTo>
                    <a:pt x="1421" y="3144"/>
                  </a:lnTo>
                  <a:lnTo>
                    <a:pt x="1573" y="3158"/>
                  </a:lnTo>
                  <a:lnTo>
                    <a:pt x="1738" y="3144"/>
                  </a:lnTo>
                  <a:lnTo>
                    <a:pt x="1890" y="3117"/>
                  </a:lnTo>
                  <a:lnTo>
                    <a:pt x="2042" y="3075"/>
                  </a:lnTo>
                  <a:lnTo>
                    <a:pt x="2193" y="3034"/>
                  </a:lnTo>
                  <a:lnTo>
                    <a:pt x="2331" y="2965"/>
                  </a:lnTo>
                  <a:lnTo>
                    <a:pt x="2455" y="2882"/>
                  </a:lnTo>
                  <a:lnTo>
                    <a:pt x="2580" y="2786"/>
                  </a:lnTo>
                  <a:lnTo>
                    <a:pt x="2690" y="2689"/>
                  </a:lnTo>
                  <a:lnTo>
                    <a:pt x="2800" y="2579"/>
                  </a:lnTo>
                  <a:lnTo>
                    <a:pt x="2883" y="2455"/>
                  </a:lnTo>
                  <a:lnTo>
                    <a:pt x="2966" y="2331"/>
                  </a:lnTo>
                  <a:lnTo>
                    <a:pt x="3035" y="2193"/>
                  </a:lnTo>
                  <a:lnTo>
                    <a:pt x="3090" y="2041"/>
                  </a:lnTo>
                  <a:lnTo>
                    <a:pt x="3117" y="1889"/>
                  </a:lnTo>
                  <a:lnTo>
                    <a:pt x="3145" y="1738"/>
                  </a:lnTo>
                  <a:lnTo>
                    <a:pt x="3159" y="1572"/>
                  </a:lnTo>
                  <a:lnTo>
                    <a:pt x="3145" y="1407"/>
                  </a:lnTo>
                  <a:lnTo>
                    <a:pt x="3117" y="1255"/>
                  </a:lnTo>
                  <a:lnTo>
                    <a:pt x="3090" y="1103"/>
                  </a:lnTo>
                  <a:lnTo>
                    <a:pt x="3035" y="965"/>
                  </a:lnTo>
                  <a:lnTo>
                    <a:pt x="2966" y="828"/>
                  </a:lnTo>
                  <a:lnTo>
                    <a:pt x="2883" y="690"/>
                  </a:lnTo>
                  <a:lnTo>
                    <a:pt x="2800" y="566"/>
                  </a:lnTo>
                  <a:lnTo>
                    <a:pt x="2690" y="455"/>
                  </a:lnTo>
                  <a:lnTo>
                    <a:pt x="2580" y="359"/>
                  </a:lnTo>
                  <a:lnTo>
                    <a:pt x="2455" y="262"/>
                  </a:lnTo>
                  <a:lnTo>
                    <a:pt x="2331" y="179"/>
                  </a:lnTo>
                  <a:lnTo>
                    <a:pt x="2193" y="124"/>
                  </a:lnTo>
                  <a:lnTo>
                    <a:pt x="2042" y="69"/>
                  </a:lnTo>
                  <a:lnTo>
                    <a:pt x="1890" y="28"/>
                  </a:lnTo>
                  <a:lnTo>
                    <a:pt x="1738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26" name="Shape 326"/>
            <p:cNvSpPr/>
            <p:nvPr/>
          </p:nvSpPr>
          <p:spPr>
            <a:xfrm>
              <a:off x="5024975" y="2628550"/>
              <a:ext cx="265850" cy="265500"/>
            </a:xfrm>
            <a:custGeom>
              <a:avLst/>
              <a:gdLst/>
              <a:ahLst/>
              <a:cxnLst/>
              <a:rect l="0" t="0" r="0" b="0"/>
              <a:pathLst>
                <a:path w="10634" h="10620" extrusionOk="0">
                  <a:moveTo>
                    <a:pt x="5048" y="1"/>
                  </a:moveTo>
                  <a:lnTo>
                    <a:pt x="4772" y="28"/>
                  </a:lnTo>
                  <a:lnTo>
                    <a:pt x="4510" y="56"/>
                  </a:lnTo>
                  <a:lnTo>
                    <a:pt x="4248" y="111"/>
                  </a:lnTo>
                  <a:lnTo>
                    <a:pt x="3986" y="166"/>
                  </a:lnTo>
                  <a:lnTo>
                    <a:pt x="3738" y="235"/>
                  </a:lnTo>
                  <a:lnTo>
                    <a:pt x="3490" y="318"/>
                  </a:lnTo>
                  <a:lnTo>
                    <a:pt x="3241" y="415"/>
                  </a:lnTo>
                  <a:lnTo>
                    <a:pt x="3007" y="525"/>
                  </a:lnTo>
                  <a:lnTo>
                    <a:pt x="2786" y="635"/>
                  </a:lnTo>
                  <a:lnTo>
                    <a:pt x="2566" y="773"/>
                  </a:lnTo>
                  <a:lnTo>
                    <a:pt x="2345" y="911"/>
                  </a:lnTo>
                  <a:lnTo>
                    <a:pt x="2138" y="1049"/>
                  </a:lnTo>
                  <a:lnTo>
                    <a:pt x="1931" y="1214"/>
                  </a:lnTo>
                  <a:lnTo>
                    <a:pt x="1738" y="1380"/>
                  </a:lnTo>
                  <a:lnTo>
                    <a:pt x="1559" y="1559"/>
                  </a:lnTo>
                  <a:lnTo>
                    <a:pt x="1380" y="1738"/>
                  </a:lnTo>
                  <a:lnTo>
                    <a:pt x="1214" y="1932"/>
                  </a:lnTo>
                  <a:lnTo>
                    <a:pt x="1062" y="2138"/>
                  </a:lnTo>
                  <a:lnTo>
                    <a:pt x="911" y="2345"/>
                  </a:lnTo>
                  <a:lnTo>
                    <a:pt x="773" y="2552"/>
                  </a:lnTo>
                  <a:lnTo>
                    <a:pt x="649" y="2773"/>
                  </a:lnTo>
                  <a:lnTo>
                    <a:pt x="525" y="3007"/>
                  </a:lnTo>
                  <a:lnTo>
                    <a:pt x="414" y="3242"/>
                  </a:lnTo>
                  <a:lnTo>
                    <a:pt x="332" y="3490"/>
                  </a:lnTo>
                  <a:lnTo>
                    <a:pt x="235" y="3738"/>
                  </a:lnTo>
                  <a:lnTo>
                    <a:pt x="166" y="3986"/>
                  </a:lnTo>
                  <a:lnTo>
                    <a:pt x="111" y="4235"/>
                  </a:lnTo>
                  <a:lnTo>
                    <a:pt x="70" y="4497"/>
                  </a:lnTo>
                  <a:lnTo>
                    <a:pt x="28" y="4772"/>
                  </a:lnTo>
                  <a:lnTo>
                    <a:pt x="14" y="5035"/>
                  </a:lnTo>
                  <a:lnTo>
                    <a:pt x="1" y="5310"/>
                  </a:lnTo>
                  <a:lnTo>
                    <a:pt x="14" y="5586"/>
                  </a:lnTo>
                  <a:lnTo>
                    <a:pt x="28" y="5862"/>
                  </a:lnTo>
                  <a:lnTo>
                    <a:pt x="70" y="6124"/>
                  </a:lnTo>
                  <a:lnTo>
                    <a:pt x="111" y="6386"/>
                  </a:lnTo>
                  <a:lnTo>
                    <a:pt x="166" y="6634"/>
                  </a:lnTo>
                  <a:lnTo>
                    <a:pt x="235" y="6896"/>
                  </a:lnTo>
                  <a:lnTo>
                    <a:pt x="332" y="7145"/>
                  </a:lnTo>
                  <a:lnTo>
                    <a:pt x="414" y="7379"/>
                  </a:lnTo>
                  <a:lnTo>
                    <a:pt x="525" y="7613"/>
                  </a:lnTo>
                  <a:lnTo>
                    <a:pt x="649" y="7848"/>
                  </a:lnTo>
                  <a:lnTo>
                    <a:pt x="773" y="8069"/>
                  </a:lnTo>
                  <a:lnTo>
                    <a:pt x="911" y="8289"/>
                  </a:lnTo>
                  <a:lnTo>
                    <a:pt x="1062" y="8496"/>
                  </a:lnTo>
                  <a:lnTo>
                    <a:pt x="1214" y="8689"/>
                  </a:lnTo>
                  <a:lnTo>
                    <a:pt x="1380" y="8882"/>
                  </a:lnTo>
                  <a:lnTo>
                    <a:pt x="1559" y="9075"/>
                  </a:lnTo>
                  <a:lnTo>
                    <a:pt x="1738" y="9241"/>
                  </a:lnTo>
                  <a:lnTo>
                    <a:pt x="1931" y="9406"/>
                  </a:lnTo>
                  <a:lnTo>
                    <a:pt x="2138" y="9572"/>
                  </a:lnTo>
                  <a:lnTo>
                    <a:pt x="2345" y="9723"/>
                  </a:lnTo>
                  <a:lnTo>
                    <a:pt x="2566" y="9861"/>
                  </a:lnTo>
                  <a:lnTo>
                    <a:pt x="2786" y="9985"/>
                  </a:lnTo>
                  <a:lnTo>
                    <a:pt x="3007" y="10096"/>
                  </a:lnTo>
                  <a:lnTo>
                    <a:pt x="3241" y="10206"/>
                  </a:lnTo>
                  <a:lnTo>
                    <a:pt x="3490" y="10303"/>
                  </a:lnTo>
                  <a:lnTo>
                    <a:pt x="3738" y="10385"/>
                  </a:lnTo>
                  <a:lnTo>
                    <a:pt x="3986" y="10454"/>
                  </a:lnTo>
                  <a:lnTo>
                    <a:pt x="4248" y="10523"/>
                  </a:lnTo>
                  <a:lnTo>
                    <a:pt x="4510" y="10565"/>
                  </a:lnTo>
                  <a:lnTo>
                    <a:pt x="4772" y="10592"/>
                  </a:lnTo>
                  <a:lnTo>
                    <a:pt x="5048" y="10620"/>
                  </a:lnTo>
                  <a:lnTo>
                    <a:pt x="5586" y="10620"/>
                  </a:lnTo>
                  <a:lnTo>
                    <a:pt x="5862" y="10592"/>
                  </a:lnTo>
                  <a:lnTo>
                    <a:pt x="6124" y="10565"/>
                  </a:lnTo>
                  <a:lnTo>
                    <a:pt x="6386" y="10523"/>
                  </a:lnTo>
                  <a:lnTo>
                    <a:pt x="6648" y="10454"/>
                  </a:lnTo>
                  <a:lnTo>
                    <a:pt x="6896" y="10385"/>
                  </a:lnTo>
                  <a:lnTo>
                    <a:pt x="7144" y="10303"/>
                  </a:lnTo>
                  <a:lnTo>
                    <a:pt x="7379" y="10206"/>
                  </a:lnTo>
                  <a:lnTo>
                    <a:pt x="7613" y="10096"/>
                  </a:lnTo>
                  <a:lnTo>
                    <a:pt x="7848" y="9985"/>
                  </a:lnTo>
                  <a:lnTo>
                    <a:pt x="8068" y="9861"/>
                  </a:lnTo>
                  <a:lnTo>
                    <a:pt x="8289" y="9723"/>
                  </a:lnTo>
                  <a:lnTo>
                    <a:pt x="8496" y="9572"/>
                  </a:lnTo>
                  <a:lnTo>
                    <a:pt x="8703" y="9406"/>
                  </a:lnTo>
                  <a:lnTo>
                    <a:pt x="8882" y="9241"/>
                  </a:lnTo>
                  <a:lnTo>
                    <a:pt x="9075" y="9075"/>
                  </a:lnTo>
                  <a:lnTo>
                    <a:pt x="9254" y="8882"/>
                  </a:lnTo>
                  <a:lnTo>
                    <a:pt x="9420" y="8689"/>
                  </a:lnTo>
                  <a:lnTo>
                    <a:pt x="9572" y="8496"/>
                  </a:lnTo>
                  <a:lnTo>
                    <a:pt x="9723" y="8289"/>
                  </a:lnTo>
                  <a:lnTo>
                    <a:pt x="9861" y="8069"/>
                  </a:lnTo>
                  <a:lnTo>
                    <a:pt x="9985" y="7848"/>
                  </a:lnTo>
                  <a:lnTo>
                    <a:pt x="10109" y="7613"/>
                  </a:lnTo>
                  <a:lnTo>
                    <a:pt x="10206" y="7379"/>
                  </a:lnTo>
                  <a:lnTo>
                    <a:pt x="10302" y="7145"/>
                  </a:lnTo>
                  <a:lnTo>
                    <a:pt x="10385" y="6896"/>
                  </a:lnTo>
                  <a:lnTo>
                    <a:pt x="10468" y="6634"/>
                  </a:lnTo>
                  <a:lnTo>
                    <a:pt x="10523" y="6386"/>
                  </a:lnTo>
                  <a:lnTo>
                    <a:pt x="10564" y="6124"/>
                  </a:lnTo>
                  <a:lnTo>
                    <a:pt x="10606" y="5862"/>
                  </a:lnTo>
                  <a:lnTo>
                    <a:pt x="10620" y="5586"/>
                  </a:lnTo>
                  <a:lnTo>
                    <a:pt x="10633" y="5310"/>
                  </a:lnTo>
                  <a:lnTo>
                    <a:pt x="10620" y="5035"/>
                  </a:lnTo>
                  <a:lnTo>
                    <a:pt x="10606" y="4772"/>
                  </a:lnTo>
                  <a:lnTo>
                    <a:pt x="10564" y="4497"/>
                  </a:lnTo>
                  <a:lnTo>
                    <a:pt x="10523" y="4235"/>
                  </a:lnTo>
                  <a:lnTo>
                    <a:pt x="10468" y="3986"/>
                  </a:lnTo>
                  <a:lnTo>
                    <a:pt x="10385" y="3738"/>
                  </a:lnTo>
                  <a:lnTo>
                    <a:pt x="10302" y="3490"/>
                  </a:lnTo>
                  <a:lnTo>
                    <a:pt x="10206" y="3242"/>
                  </a:lnTo>
                  <a:lnTo>
                    <a:pt x="10109" y="3007"/>
                  </a:lnTo>
                  <a:lnTo>
                    <a:pt x="9985" y="2773"/>
                  </a:lnTo>
                  <a:lnTo>
                    <a:pt x="9861" y="2552"/>
                  </a:lnTo>
                  <a:lnTo>
                    <a:pt x="9723" y="2345"/>
                  </a:lnTo>
                  <a:lnTo>
                    <a:pt x="9572" y="2138"/>
                  </a:lnTo>
                  <a:lnTo>
                    <a:pt x="9420" y="1932"/>
                  </a:lnTo>
                  <a:lnTo>
                    <a:pt x="9254" y="1738"/>
                  </a:lnTo>
                  <a:lnTo>
                    <a:pt x="9075" y="1559"/>
                  </a:lnTo>
                  <a:lnTo>
                    <a:pt x="8882" y="1380"/>
                  </a:lnTo>
                  <a:lnTo>
                    <a:pt x="8703" y="1214"/>
                  </a:lnTo>
                  <a:lnTo>
                    <a:pt x="8496" y="1049"/>
                  </a:lnTo>
                  <a:lnTo>
                    <a:pt x="8289" y="911"/>
                  </a:lnTo>
                  <a:lnTo>
                    <a:pt x="8068" y="773"/>
                  </a:lnTo>
                  <a:lnTo>
                    <a:pt x="7848" y="635"/>
                  </a:lnTo>
                  <a:lnTo>
                    <a:pt x="7613" y="525"/>
                  </a:lnTo>
                  <a:lnTo>
                    <a:pt x="7379" y="415"/>
                  </a:lnTo>
                  <a:lnTo>
                    <a:pt x="7144" y="318"/>
                  </a:lnTo>
                  <a:lnTo>
                    <a:pt x="6896" y="235"/>
                  </a:lnTo>
                  <a:lnTo>
                    <a:pt x="6648" y="166"/>
                  </a:lnTo>
                  <a:lnTo>
                    <a:pt x="6386" y="111"/>
                  </a:lnTo>
                  <a:lnTo>
                    <a:pt x="6124" y="56"/>
                  </a:lnTo>
                  <a:lnTo>
                    <a:pt x="5862" y="28"/>
                  </a:lnTo>
                  <a:lnTo>
                    <a:pt x="5586" y="1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27" name="Shape 327"/>
            <p:cNvSpPr/>
            <p:nvPr/>
          </p:nvSpPr>
          <p:spPr>
            <a:xfrm>
              <a:off x="4202675" y="2649250"/>
              <a:ext cx="265525" cy="265850"/>
            </a:xfrm>
            <a:custGeom>
              <a:avLst/>
              <a:gdLst/>
              <a:ahLst/>
              <a:cxnLst/>
              <a:rect l="0" t="0" r="0" b="0"/>
              <a:pathLst>
                <a:path w="10621" h="10634" extrusionOk="0">
                  <a:moveTo>
                    <a:pt x="5035" y="0"/>
                  </a:moveTo>
                  <a:lnTo>
                    <a:pt x="4773" y="28"/>
                  </a:lnTo>
                  <a:lnTo>
                    <a:pt x="4497" y="55"/>
                  </a:lnTo>
                  <a:lnTo>
                    <a:pt x="4235" y="111"/>
                  </a:lnTo>
                  <a:lnTo>
                    <a:pt x="3987" y="166"/>
                  </a:lnTo>
                  <a:lnTo>
                    <a:pt x="3738" y="235"/>
                  </a:lnTo>
                  <a:lnTo>
                    <a:pt x="3490" y="317"/>
                  </a:lnTo>
                  <a:lnTo>
                    <a:pt x="3242" y="414"/>
                  </a:lnTo>
                  <a:lnTo>
                    <a:pt x="3007" y="524"/>
                  </a:lnTo>
                  <a:lnTo>
                    <a:pt x="2773" y="635"/>
                  </a:lnTo>
                  <a:lnTo>
                    <a:pt x="2552" y="773"/>
                  </a:lnTo>
                  <a:lnTo>
                    <a:pt x="2345" y="910"/>
                  </a:lnTo>
                  <a:lnTo>
                    <a:pt x="2139" y="1048"/>
                  </a:lnTo>
                  <a:lnTo>
                    <a:pt x="1932" y="1214"/>
                  </a:lnTo>
                  <a:lnTo>
                    <a:pt x="1739" y="1379"/>
                  </a:lnTo>
                  <a:lnTo>
                    <a:pt x="1559" y="1559"/>
                  </a:lnTo>
                  <a:lnTo>
                    <a:pt x="1380" y="1738"/>
                  </a:lnTo>
                  <a:lnTo>
                    <a:pt x="1215" y="1931"/>
                  </a:lnTo>
                  <a:lnTo>
                    <a:pt x="1049" y="2138"/>
                  </a:lnTo>
                  <a:lnTo>
                    <a:pt x="911" y="2345"/>
                  </a:lnTo>
                  <a:lnTo>
                    <a:pt x="773" y="2552"/>
                  </a:lnTo>
                  <a:lnTo>
                    <a:pt x="635" y="2786"/>
                  </a:lnTo>
                  <a:lnTo>
                    <a:pt x="525" y="3007"/>
                  </a:lnTo>
                  <a:lnTo>
                    <a:pt x="415" y="3241"/>
                  </a:lnTo>
                  <a:lnTo>
                    <a:pt x="318" y="3489"/>
                  </a:lnTo>
                  <a:lnTo>
                    <a:pt x="235" y="3738"/>
                  </a:lnTo>
                  <a:lnTo>
                    <a:pt x="166" y="3986"/>
                  </a:lnTo>
                  <a:lnTo>
                    <a:pt x="111" y="4248"/>
                  </a:lnTo>
                  <a:lnTo>
                    <a:pt x="56" y="4510"/>
                  </a:lnTo>
                  <a:lnTo>
                    <a:pt x="29" y="4772"/>
                  </a:lnTo>
                  <a:lnTo>
                    <a:pt x="1" y="5034"/>
                  </a:lnTo>
                  <a:lnTo>
                    <a:pt x="1" y="5310"/>
                  </a:lnTo>
                  <a:lnTo>
                    <a:pt x="1" y="5586"/>
                  </a:lnTo>
                  <a:lnTo>
                    <a:pt x="29" y="5861"/>
                  </a:lnTo>
                  <a:lnTo>
                    <a:pt x="56" y="6123"/>
                  </a:lnTo>
                  <a:lnTo>
                    <a:pt x="111" y="6385"/>
                  </a:lnTo>
                  <a:lnTo>
                    <a:pt x="166" y="6634"/>
                  </a:lnTo>
                  <a:lnTo>
                    <a:pt x="235" y="6896"/>
                  </a:lnTo>
                  <a:lnTo>
                    <a:pt x="318" y="7144"/>
                  </a:lnTo>
                  <a:lnTo>
                    <a:pt x="415" y="7378"/>
                  </a:lnTo>
                  <a:lnTo>
                    <a:pt x="525" y="7613"/>
                  </a:lnTo>
                  <a:lnTo>
                    <a:pt x="635" y="7847"/>
                  </a:lnTo>
                  <a:lnTo>
                    <a:pt x="773" y="8068"/>
                  </a:lnTo>
                  <a:lnTo>
                    <a:pt x="911" y="8289"/>
                  </a:lnTo>
                  <a:lnTo>
                    <a:pt x="1049" y="8495"/>
                  </a:lnTo>
                  <a:lnTo>
                    <a:pt x="1215" y="8689"/>
                  </a:lnTo>
                  <a:lnTo>
                    <a:pt x="1380" y="8882"/>
                  </a:lnTo>
                  <a:lnTo>
                    <a:pt x="1559" y="9075"/>
                  </a:lnTo>
                  <a:lnTo>
                    <a:pt x="1739" y="9240"/>
                  </a:lnTo>
                  <a:lnTo>
                    <a:pt x="1932" y="9419"/>
                  </a:lnTo>
                  <a:lnTo>
                    <a:pt x="2139" y="9571"/>
                  </a:lnTo>
                  <a:lnTo>
                    <a:pt x="2345" y="9723"/>
                  </a:lnTo>
                  <a:lnTo>
                    <a:pt x="2552" y="9861"/>
                  </a:lnTo>
                  <a:lnTo>
                    <a:pt x="2773" y="9985"/>
                  </a:lnTo>
                  <a:lnTo>
                    <a:pt x="3007" y="10109"/>
                  </a:lnTo>
                  <a:lnTo>
                    <a:pt x="3242" y="10206"/>
                  </a:lnTo>
                  <a:lnTo>
                    <a:pt x="3490" y="10302"/>
                  </a:lnTo>
                  <a:lnTo>
                    <a:pt x="3738" y="10385"/>
                  </a:lnTo>
                  <a:lnTo>
                    <a:pt x="3987" y="10454"/>
                  </a:lnTo>
                  <a:lnTo>
                    <a:pt x="4235" y="10523"/>
                  </a:lnTo>
                  <a:lnTo>
                    <a:pt x="4497" y="10564"/>
                  </a:lnTo>
                  <a:lnTo>
                    <a:pt x="4773" y="10606"/>
                  </a:lnTo>
                  <a:lnTo>
                    <a:pt x="5035" y="10619"/>
                  </a:lnTo>
                  <a:lnTo>
                    <a:pt x="5311" y="10633"/>
                  </a:lnTo>
                  <a:lnTo>
                    <a:pt x="5586" y="10619"/>
                  </a:lnTo>
                  <a:lnTo>
                    <a:pt x="5862" y="10606"/>
                  </a:lnTo>
                  <a:lnTo>
                    <a:pt x="6124" y="10564"/>
                  </a:lnTo>
                  <a:lnTo>
                    <a:pt x="6386" y="10523"/>
                  </a:lnTo>
                  <a:lnTo>
                    <a:pt x="6634" y="10454"/>
                  </a:lnTo>
                  <a:lnTo>
                    <a:pt x="6896" y="10385"/>
                  </a:lnTo>
                  <a:lnTo>
                    <a:pt x="7145" y="10302"/>
                  </a:lnTo>
                  <a:lnTo>
                    <a:pt x="7379" y="10206"/>
                  </a:lnTo>
                  <a:lnTo>
                    <a:pt x="7614" y="10109"/>
                  </a:lnTo>
                  <a:lnTo>
                    <a:pt x="7848" y="9985"/>
                  </a:lnTo>
                  <a:lnTo>
                    <a:pt x="8069" y="9861"/>
                  </a:lnTo>
                  <a:lnTo>
                    <a:pt x="8289" y="9723"/>
                  </a:lnTo>
                  <a:lnTo>
                    <a:pt x="8496" y="9571"/>
                  </a:lnTo>
                  <a:lnTo>
                    <a:pt x="8689" y="9419"/>
                  </a:lnTo>
                  <a:lnTo>
                    <a:pt x="8882" y="9240"/>
                  </a:lnTo>
                  <a:lnTo>
                    <a:pt x="9075" y="9075"/>
                  </a:lnTo>
                  <a:lnTo>
                    <a:pt x="9241" y="8882"/>
                  </a:lnTo>
                  <a:lnTo>
                    <a:pt x="9406" y="8689"/>
                  </a:lnTo>
                  <a:lnTo>
                    <a:pt x="9572" y="8495"/>
                  </a:lnTo>
                  <a:lnTo>
                    <a:pt x="9724" y="8289"/>
                  </a:lnTo>
                  <a:lnTo>
                    <a:pt x="9862" y="8068"/>
                  </a:lnTo>
                  <a:lnTo>
                    <a:pt x="9986" y="7847"/>
                  </a:lnTo>
                  <a:lnTo>
                    <a:pt x="10096" y="7613"/>
                  </a:lnTo>
                  <a:lnTo>
                    <a:pt x="10206" y="7378"/>
                  </a:lnTo>
                  <a:lnTo>
                    <a:pt x="10303" y="7144"/>
                  </a:lnTo>
                  <a:lnTo>
                    <a:pt x="10386" y="6896"/>
                  </a:lnTo>
                  <a:lnTo>
                    <a:pt x="10455" y="6634"/>
                  </a:lnTo>
                  <a:lnTo>
                    <a:pt x="10524" y="6385"/>
                  </a:lnTo>
                  <a:lnTo>
                    <a:pt x="10565" y="6123"/>
                  </a:lnTo>
                  <a:lnTo>
                    <a:pt x="10592" y="5861"/>
                  </a:lnTo>
                  <a:lnTo>
                    <a:pt x="10620" y="5586"/>
                  </a:lnTo>
                  <a:lnTo>
                    <a:pt x="10620" y="5310"/>
                  </a:lnTo>
                  <a:lnTo>
                    <a:pt x="10620" y="5034"/>
                  </a:lnTo>
                  <a:lnTo>
                    <a:pt x="10592" y="4772"/>
                  </a:lnTo>
                  <a:lnTo>
                    <a:pt x="10565" y="4510"/>
                  </a:lnTo>
                  <a:lnTo>
                    <a:pt x="10524" y="4248"/>
                  </a:lnTo>
                  <a:lnTo>
                    <a:pt x="10455" y="3986"/>
                  </a:lnTo>
                  <a:lnTo>
                    <a:pt x="10386" y="3738"/>
                  </a:lnTo>
                  <a:lnTo>
                    <a:pt x="10303" y="3489"/>
                  </a:lnTo>
                  <a:lnTo>
                    <a:pt x="10206" y="3241"/>
                  </a:lnTo>
                  <a:lnTo>
                    <a:pt x="10096" y="3007"/>
                  </a:lnTo>
                  <a:lnTo>
                    <a:pt x="9986" y="2786"/>
                  </a:lnTo>
                  <a:lnTo>
                    <a:pt x="9862" y="2552"/>
                  </a:lnTo>
                  <a:lnTo>
                    <a:pt x="9724" y="2345"/>
                  </a:lnTo>
                  <a:lnTo>
                    <a:pt x="9572" y="2138"/>
                  </a:lnTo>
                  <a:lnTo>
                    <a:pt x="9406" y="1931"/>
                  </a:lnTo>
                  <a:lnTo>
                    <a:pt x="9241" y="1738"/>
                  </a:lnTo>
                  <a:lnTo>
                    <a:pt x="9075" y="1559"/>
                  </a:lnTo>
                  <a:lnTo>
                    <a:pt x="8882" y="1379"/>
                  </a:lnTo>
                  <a:lnTo>
                    <a:pt x="8689" y="1214"/>
                  </a:lnTo>
                  <a:lnTo>
                    <a:pt x="8496" y="1048"/>
                  </a:lnTo>
                  <a:lnTo>
                    <a:pt x="8289" y="910"/>
                  </a:lnTo>
                  <a:lnTo>
                    <a:pt x="8069" y="773"/>
                  </a:lnTo>
                  <a:lnTo>
                    <a:pt x="7848" y="635"/>
                  </a:lnTo>
                  <a:lnTo>
                    <a:pt x="7614" y="524"/>
                  </a:lnTo>
                  <a:lnTo>
                    <a:pt x="7379" y="414"/>
                  </a:lnTo>
                  <a:lnTo>
                    <a:pt x="7145" y="317"/>
                  </a:lnTo>
                  <a:lnTo>
                    <a:pt x="6896" y="235"/>
                  </a:lnTo>
                  <a:lnTo>
                    <a:pt x="6634" y="166"/>
                  </a:lnTo>
                  <a:lnTo>
                    <a:pt x="6386" y="111"/>
                  </a:lnTo>
                  <a:lnTo>
                    <a:pt x="6124" y="55"/>
                  </a:lnTo>
                  <a:lnTo>
                    <a:pt x="5862" y="28"/>
                  </a:lnTo>
                  <a:lnTo>
                    <a:pt x="5586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28" name="Shape 328"/>
            <p:cNvSpPr/>
            <p:nvPr/>
          </p:nvSpPr>
          <p:spPr>
            <a:xfrm>
              <a:off x="4068225" y="2680275"/>
              <a:ext cx="78975" cy="78975"/>
            </a:xfrm>
            <a:custGeom>
              <a:avLst/>
              <a:gdLst/>
              <a:ahLst/>
              <a:cxnLst/>
              <a:rect l="0" t="0" r="0" b="0"/>
              <a:pathLst>
                <a:path w="3159" h="3159" extrusionOk="0">
                  <a:moveTo>
                    <a:pt x="1407" y="0"/>
                  </a:moveTo>
                  <a:lnTo>
                    <a:pt x="1255" y="28"/>
                  </a:lnTo>
                  <a:lnTo>
                    <a:pt x="1104" y="69"/>
                  </a:lnTo>
                  <a:lnTo>
                    <a:pt x="966" y="125"/>
                  </a:lnTo>
                  <a:lnTo>
                    <a:pt x="828" y="194"/>
                  </a:lnTo>
                  <a:lnTo>
                    <a:pt x="690" y="262"/>
                  </a:lnTo>
                  <a:lnTo>
                    <a:pt x="566" y="359"/>
                  </a:lnTo>
                  <a:lnTo>
                    <a:pt x="456" y="456"/>
                  </a:lnTo>
                  <a:lnTo>
                    <a:pt x="359" y="580"/>
                  </a:lnTo>
                  <a:lnTo>
                    <a:pt x="263" y="690"/>
                  </a:lnTo>
                  <a:lnTo>
                    <a:pt x="180" y="828"/>
                  </a:lnTo>
                  <a:lnTo>
                    <a:pt x="125" y="966"/>
                  </a:lnTo>
                  <a:lnTo>
                    <a:pt x="69" y="1104"/>
                  </a:lnTo>
                  <a:lnTo>
                    <a:pt x="28" y="1255"/>
                  </a:lnTo>
                  <a:lnTo>
                    <a:pt x="0" y="1421"/>
                  </a:lnTo>
                  <a:lnTo>
                    <a:pt x="0" y="1573"/>
                  </a:lnTo>
                  <a:lnTo>
                    <a:pt x="0" y="1738"/>
                  </a:lnTo>
                  <a:lnTo>
                    <a:pt x="28" y="1890"/>
                  </a:lnTo>
                  <a:lnTo>
                    <a:pt x="69" y="2042"/>
                  </a:lnTo>
                  <a:lnTo>
                    <a:pt x="125" y="2193"/>
                  </a:lnTo>
                  <a:lnTo>
                    <a:pt x="180" y="2331"/>
                  </a:lnTo>
                  <a:lnTo>
                    <a:pt x="263" y="2455"/>
                  </a:lnTo>
                  <a:lnTo>
                    <a:pt x="359" y="2579"/>
                  </a:lnTo>
                  <a:lnTo>
                    <a:pt x="456" y="2690"/>
                  </a:lnTo>
                  <a:lnTo>
                    <a:pt x="566" y="2800"/>
                  </a:lnTo>
                  <a:lnTo>
                    <a:pt x="690" y="2883"/>
                  </a:lnTo>
                  <a:lnTo>
                    <a:pt x="828" y="2966"/>
                  </a:lnTo>
                  <a:lnTo>
                    <a:pt x="966" y="3034"/>
                  </a:lnTo>
                  <a:lnTo>
                    <a:pt x="1104" y="3090"/>
                  </a:lnTo>
                  <a:lnTo>
                    <a:pt x="1255" y="3117"/>
                  </a:lnTo>
                  <a:lnTo>
                    <a:pt x="1407" y="3145"/>
                  </a:lnTo>
                  <a:lnTo>
                    <a:pt x="1573" y="3159"/>
                  </a:lnTo>
                  <a:lnTo>
                    <a:pt x="1738" y="3145"/>
                  </a:lnTo>
                  <a:lnTo>
                    <a:pt x="1890" y="3117"/>
                  </a:lnTo>
                  <a:lnTo>
                    <a:pt x="2042" y="3090"/>
                  </a:lnTo>
                  <a:lnTo>
                    <a:pt x="2193" y="3034"/>
                  </a:lnTo>
                  <a:lnTo>
                    <a:pt x="2331" y="2966"/>
                  </a:lnTo>
                  <a:lnTo>
                    <a:pt x="2455" y="2883"/>
                  </a:lnTo>
                  <a:lnTo>
                    <a:pt x="2579" y="2800"/>
                  </a:lnTo>
                  <a:lnTo>
                    <a:pt x="2690" y="2690"/>
                  </a:lnTo>
                  <a:lnTo>
                    <a:pt x="2786" y="2579"/>
                  </a:lnTo>
                  <a:lnTo>
                    <a:pt x="2883" y="2455"/>
                  </a:lnTo>
                  <a:lnTo>
                    <a:pt x="2966" y="2331"/>
                  </a:lnTo>
                  <a:lnTo>
                    <a:pt x="3035" y="2193"/>
                  </a:lnTo>
                  <a:lnTo>
                    <a:pt x="3076" y="2042"/>
                  </a:lnTo>
                  <a:lnTo>
                    <a:pt x="3117" y="1890"/>
                  </a:lnTo>
                  <a:lnTo>
                    <a:pt x="3145" y="1738"/>
                  </a:lnTo>
                  <a:lnTo>
                    <a:pt x="3159" y="1573"/>
                  </a:lnTo>
                  <a:lnTo>
                    <a:pt x="3145" y="1421"/>
                  </a:lnTo>
                  <a:lnTo>
                    <a:pt x="3117" y="1255"/>
                  </a:lnTo>
                  <a:lnTo>
                    <a:pt x="3076" y="1104"/>
                  </a:lnTo>
                  <a:lnTo>
                    <a:pt x="3035" y="966"/>
                  </a:lnTo>
                  <a:lnTo>
                    <a:pt x="2966" y="828"/>
                  </a:lnTo>
                  <a:lnTo>
                    <a:pt x="2883" y="690"/>
                  </a:lnTo>
                  <a:lnTo>
                    <a:pt x="2786" y="580"/>
                  </a:lnTo>
                  <a:lnTo>
                    <a:pt x="2690" y="456"/>
                  </a:lnTo>
                  <a:lnTo>
                    <a:pt x="2579" y="359"/>
                  </a:lnTo>
                  <a:lnTo>
                    <a:pt x="2455" y="262"/>
                  </a:lnTo>
                  <a:lnTo>
                    <a:pt x="2331" y="194"/>
                  </a:lnTo>
                  <a:lnTo>
                    <a:pt x="2193" y="125"/>
                  </a:lnTo>
                  <a:lnTo>
                    <a:pt x="2042" y="69"/>
                  </a:lnTo>
                  <a:lnTo>
                    <a:pt x="1890" y="28"/>
                  </a:lnTo>
                  <a:lnTo>
                    <a:pt x="1738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29" name="Shape 329"/>
            <p:cNvSpPr/>
            <p:nvPr/>
          </p:nvSpPr>
          <p:spPr>
            <a:xfrm>
              <a:off x="4654350" y="3247775"/>
              <a:ext cx="157575" cy="106200"/>
            </a:xfrm>
            <a:custGeom>
              <a:avLst/>
              <a:gdLst/>
              <a:ahLst/>
              <a:cxnLst/>
              <a:rect l="0" t="0" r="0" b="0"/>
              <a:pathLst>
                <a:path w="6303" h="4248" extrusionOk="0">
                  <a:moveTo>
                    <a:pt x="3158" y="0"/>
                  </a:moveTo>
                  <a:lnTo>
                    <a:pt x="2827" y="14"/>
                  </a:lnTo>
                  <a:lnTo>
                    <a:pt x="2524" y="69"/>
                  </a:lnTo>
                  <a:lnTo>
                    <a:pt x="2221" y="152"/>
                  </a:lnTo>
                  <a:lnTo>
                    <a:pt x="1931" y="249"/>
                  </a:lnTo>
                  <a:lnTo>
                    <a:pt x="1655" y="387"/>
                  </a:lnTo>
                  <a:lnTo>
                    <a:pt x="1393" y="538"/>
                  </a:lnTo>
                  <a:lnTo>
                    <a:pt x="1145" y="731"/>
                  </a:lnTo>
                  <a:lnTo>
                    <a:pt x="924" y="924"/>
                  </a:lnTo>
                  <a:lnTo>
                    <a:pt x="717" y="1159"/>
                  </a:lnTo>
                  <a:lnTo>
                    <a:pt x="538" y="1393"/>
                  </a:lnTo>
                  <a:lnTo>
                    <a:pt x="386" y="1655"/>
                  </a:lnTo>
                  <a:lnTo>
                    <a:pt x="248" y="1931"/>
                  </a:lnTo>
                  <a:lnTo>
                    <a:pt x="138" y="2221"/>
                  </a:lnTo>
                  <a:lnTo>
                    <a:pt x="69" y="2524"/>
                  </a:lnTo>
                  <a:lnTo>
                    <a:pt x="14" y="2841"/>
                  </a:lnTo>
                  <a:lnTo>
                    <a:pt x="0" y="3159"/>
                  </a:lnTo>
                  <a:lnTo>
                    <a:pt x="14" y="3448"/>
                  </a:lnTo>
                  <a:lnTo>
                    <a:pt x="55" y="3724"/>
                  </a:lnTo>
                  <a:lnTo>
                    <a:pt x="111" y="3986"/>
                  </a:lnTo>
                  <a:lnTo>
                    <a:pt x="193" y="4248"/>
                  </a:lnTo>
                  <a:lnTo>
                    <a:pt x="6110" y="4248"/>
                  </a:lnTo>
                  <a:lnTo>
                    <a:pt x="6192" y="3986"/>
                  </a:lnTo>
                  <a:lnTo>
                    <a:pt x="6261" y="3724"/>
                  </a:lnTo>
                  <a:lnTo>
                    <a:pt x="6289" y="3448"/>
                  </a:lnTo>
                  <a:lnTo>
                    <a:pt x="6303" y="3159"/>
                  </a:lnTo>
                  <a:lnTo>
                    <a:pt x="6289" y="2841"/>
                  </a:lnTo>
                  <a:lnTo>
                    <a:pt x="6248" y="2524"/>
                  </a:lnTo>
                  <a:lnTo>
                    <a:pt x="6165" y="2221"/>
                  </a:lnTo>
                  <a:lnTo>
                    <a:pt x="6054" y="1931"/>
                  </a:lnTo>
                  <a:lnTo>
                    <a:pt x="5930" y="1655"/>
                  </a:lnTo>
                  <a:lnTo>
                    <a:pt x="5765" y="1393"/>
                  </a:lnTo>
                  <a:lnTo>
                    <a:pt x="5586" y="1159"/>
                  </a:lnTo>
                  <a:lnTo>
                    <a:pt x="5379" y="924"/>
                  </a:lnTo>
                  <a:lnTo>
                    <a:pt x="5158" y="731"/>
                  </a:lnTo>
                  <a:lnTo>
                    <a:pt x="4924" y="538"/>
                  </a:lnTo>
                  <a:lnTo>
                    <a:pt x="4662" y="387"/>
                  </a:lnTo>
                  <a:lnTo>
                    <a:pt x="4386" y="249"/>
                  </a:lnTo>
                  <a:lnTo>
                    <a:pt x="4096" y="152"/>
                  </a:lnTo>
                  <a:lnTo>
                    <a:pt x="3793" y="69"/>
                  </a:lnTo>
                  <a:lnTo>
                    <a:pt x="3476" y="14"/>
                  </a:lnTo>
                  <a:lnTo>
                    <a:pt x="3158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0" name="Shape 330"/>
            <p:cNvSpPr/>
            <p:nvPr/>
          </p:nvSpPr>
          <p:spPr>
            <a:xfrm>
              <a:off x="4134075" y="3132275"/>
              <a:ext cx="265850" cy="221700"/>
            </a:xfrm>
            <a:custGeom>
              <a:avLst/>
              <a:gdLst/>
              <a:ahLst/>
              <a:cxnLst/>
              <a:rect l="0" t="0" r="0" b="0"/>
              <a:pathLst>
                <a:path w="10634" h="8868" extrusionOk="0">
                  <a:moveTo>
                    <a:pt x="5310" y="0"/>
                  </a:moveTo>
                  <a:lnTo>
                    <a:pt x="5048" y="14"/>
                  </a:lnTo>
                  <a:lnTo>
                    <a:pt x="4772" y="28"/>
                  </a:lnTo>
                  <a:lnTo>
                    <a:pt x="4510" y="69"/>
                  </a:lnTo>
                  <a:lnTo>
                    <a:pt x="4248" y="111"/>
                  </a:lnTo>
                  <a:lnTo>
                    <a:pt x="3986" y="180"/>
                  </a:lnTo>
                  <a:lnTo>
                    <a:pt x="3738" y="249"/>
                  </a:lnTo>
                  <a:lnTo>
                    <a:pt x="3490" y="331"/>
                  </a:lnTo>
                  <a:lnTo>
                    <a:pt x="3241" y="428"/>
                  </a:lnTo>
                  <a:lnTo>
                    <a:pt x="3007" y="524"/>
                  </a:lnTo>
                  <a:lnTo>
                    <a:pt x="2786" y="649"/>
                  </a:lnTo>
                  <a:lnTo>
                    <a:pt x="2566" y="773"/>
                  </a:lnTo>
                  <a:lnTo>
                    <a:pt x="2345" y="911"/>
                  </a:lnTo>
                  <a:lnTo>
                    <a:pt x="2138" y="1062"/>
                  </a:lnTo>
                  <a:lnTo>
                    <a:pt x="1931" y="1214"/>
                  </a:lnTo>
                  <a:lnTo>
                    <a:pt x="1738" y="1393"/>
                  </a:lnTo>
                  <a:lnTo>
                    <a:pt x="1559" y="1559"/>
                  </a:lnTo>
                  <a:lnTo>
                    <a:pt x="1380" y="1752"/>
                  </a:lnTo>
                  <a:lnTo>
                    <a:pt x="1214" y="1945"/>
                  </a:lnTo>
                  <a:lnTo>
                    <a:pt x="1062" y="2138"/>
                  </a:lnTo>
                  <a:lnTo>
                    <a:pt x="911" y="2345"/>
                  </a:lnTo>
                  <a:lnTo>
                    <a:pt x="773" y="2566"/>
                  </a:lnTo>
                  <a:lnTo>
                    <a:pt x="649" y="2786"/>
                  </a:lnTo>
                  <a:lnTo>
                    <a:pt x="525" y="3021"/>
                  </a:lnTo>
                  <a:lnTo>
                    <a:pt x="414" y="3255"/>
                  </a:lnTo>
                  <a:lnTo>
                    <a:pt x="332" y="3490"/>
                  </a:lnTo>
                  <a:lnTo>
                    <a:pt x="235" y="3738"/>
                  </a:lnTo>
                  <a:lnTo>
                    <a:pt x="166" y="3986"/>
                  </a:lnTo>
                  <a:lnTo>
                    <a:pt x="111" y="4248"/>
                  </a:lnTo>
                  <a:lnTo>
                    <a:pt x="70" y="4510"/>
                  </a:lnTo>
                  <a:lnTo>
                    <a:pt x="28" y="4772"/>
                  </a:lnTo>
                  <a:lnTo>
                    <a:pt x="14" y="5048"/>
                  </a:lnTo>
                  <a:lnTo>
                    <a:pt x="1" y="5324"/>
                  </a:lnTo>
                  <a:lnTo>
                    <a:pt x="14" y="5572"/>
                  </a:lnTo>
                  <a:lnTo>
                    <a:pt x="28" y="5820"/>
                  </a:lnTo>
                  <a:lnTo>
                    <a:pt x="56" y="6068"/>
                  </a:lnTo>
                  <a:lnTo>
                    <a:pt x="97" y="6317"/>
                  </a:lnTo>
                  <a:lnTo>
                    <a:pt x="152" y="6565"/>
                  </a:lnTo>
                  <a:lnTo>
                    <a:pt x="207" y="6799"/>
                  </a:lnTo>
                  <a:lnTo>
                    <a:pt x="276" y="7020"/>
                  </a:lnTo>
                  <a:lnTo>
                    <a:pt x="359" y="7254"/>
                  </a:lnTo>
                  <a:lnTo>
                    <a:pt x="456" y="7475"/>
                  </a:lnTo>
                  <a:lnTo>
                    <a:pt x="566" y="7696"/>
                  </a:lnTo>
                  <a:lnTo>
                    <a:pt x="676" y="7903"/>
                  </a:lnTo>
                  <a:lnTo>
                    <a:pt x="787" y="8110"/>
                  </a:lnTo>
                  <a:lnTo>
                    <a:pt x="925" y="8303"/>
                  </a:lnTo>
                  <a:lnTo>
                    <a:pt x="1062" y="8496"/>
                  </a:lnTo>
                  <a:lnTo>
                    <a:pt x="1200" y="8689"/>
                  </a:lnTo>
                  <a:lnTo>
                    <a:pt x="1366" y="8868"/>
                  </a:lnTo>
                  <a:lnTo>
                    <a:pt x="9268" y="8868"/>
                  </a:lnTo>
                  <a:lnTo>
                    <a:pt x="9434" y="8689"/>
                  </a:lnTo>
                  <a:lnTo>
                    <a:pt x="9572" y="8496"/>
                  </a:lnTo>
                  <a:lnTo>
                    <a:pt x="9709" y="8303"/>
                  </a:lnTo>
                  <a:lnTo>
                    <a:pt x="9847" y="8110"/>
                  </a:lnTo>
                  <a:lnTo>
                    <a:pt x="9958" y="7903"/>
                  </a:lnTo>
                  <a:lnTo>
                    <a:pt x="10068" y="7696"/>
                  </a:lnTo>
                  <a:lnTo>
                    <a:pt x="10178" y="7475"/>
                  </a:lnTo>
                  <a:lnTo>
                    <a:pt x="10275" y="7254"/>
                  </a:lnTo>
                  <a:lnTo>
                    <a:pt x="10344" y="7020"/>
                  </a:lnTo>
                  <a:lnTo>
                    <a:pt x="10427" y="6799"/>
                  </a:lnTo>
                  <a:lnTo>
                    <a:pt x="10482" y="6565"/>
                  </a:lnTo>
                  <a:lnTo>
                    <a:pt x="10537" y="6317"/>
                  </a:lnTo>
                  <a:lnTo>
                    <a:pt x="10578" y="6068"/>
                  </a:lnTo>
                  <a:lnTo>
                    <a:pt x="10606" y="5820"/>
                  </a:lnTo>
                  <a:lnTo>
                    <a:pt x="10620" y="5572"/>
                  </a:lnTo>
                  <a:lnTo>
                    <a:pt x="10633" y="5324"/>
                  </a:lnTo>
                  <a:lnTo>
                    <a:pt x="10620" y="5048"/>
                  </a:lnTo>
                  <a:lnTo>
                    <a:pt x="10606" y="4772"/>
                  </a:lnTo>
                  <a:lnTo>
                    <a:pt x="10564" y="4510"/>
                  </a:lnTo>
                  <a:lnTo>
                    <a:pt x="10523" y="4248"/>
                  </a:lnTo>
                  <a:lnTo>
                    <a:pt x="10468" y="3986"/>
                  </a:lnTo>
                  <a:lnTo>
                    <a:pt x="10385" y="3738"/>
                  </a:lnTo>
                  <a:lnTo>
                    <a:pt x="10302" y="3490"/>
                  </a:lnTo>
                  <a:lnTo>
                    <a:pt x="10206" y="3255"/>
                  </a:lnTo>
                  <a:lnTo>
                    <a:pt x="10109" y="3021"/>
                  </a:lnTo>
                  <a:lnTo>
                    <a:pt x="9985" y="2786"/>
                  </a:lnTo>
                  <a:lnTo>
                    <a:pt x="9861" y="2566"/>
                  </a:lnTo>
                  <a:lnTo>
                    <a:pt x="9723" y="2345"/>
                  </a:lnTo>
                  <a:lnTo>
                    <a:pt x="9572" y="2138"/>
                  </a:lnTo>
                  <a:lnTo>
                    <a:pt x="9420" y="1945"/>
                  </a:lnTo>
                  <a:lnTo>
                    <a:pt x="9254" y="1752"/>
                  </a:lnTo>
                  <a:lnTo>
                    <a:pt x="9075" y="1559"/>
                  </a:lnTo>
                  <a:lnTo>
                    <a:pt x="8896" y="1393"/>
                  </a:lnTo>
                  <a:lnTo>
                    <a:pt x="8703" y="1214"/>
                  </a:lnTo>
                  <a:lnTo>
                    <a:pt x="8496" y="1062"/>
                  </a:lnTo>
                  <a:lnTo>
                    <a:pt x="8289" y="911"/>
                  </a:lnTo>
                  <a:lnTo>
                    <a:pt x="8068" y="773"/>
                  </a:lnTo>
                  <a:lnTo>
                    <a:pt x="7848" y="649"/>
                  </a:lnTo>
                  <a:lnTo>
                    <a:pt x="7627" y="524"/>
                  </a:lnTo>
                  <a:lnTo>
                    <a:pt x="7379" y="428"/>
                  </a:lnTo>
                  <a:lnTo>
                    <a:pt x="7144" y="331"/>
                  </a:lnTo>
                  <a:lnTo>
                    <a:pt x="6896" y="249"/>
                  </a:lnTo>
                  <a:lnTo>
                    <a:pt x="6648" y="180"/>
                  </a:lnTo>
                  <a:lnTo>
                    <a:pt x="6386" y="111"/>
                  </a:lnTo>
                  <a:lnTo>
                    <a:pt x="6124" y="69"/>
                  </a:lnTo>
                  <a:lnTo>
                    <a:pt x="5862" y="28"/>
                  </a:lnTo>
                  <a:lnTo>
                    <a:pt x="5586" y="14"/>
                  </a:lnTo>
                  <a:lnTo>
                    <a:pt x="5310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1" name="Shape 331"/>
            <p:cNvSpPr/>
            <p:nvPr/>
          </p:nvSpPr>
          <p:spPr>
            <a:xfrm>
              <a:off x="3972375" y="3276725"/>
              <a:ext cx="78975" cy="77250"/>
            </a:xfrm>
            <a:custGeom>
              <a:avLst/>
              <a:gdLst/>
              <a:ahLst/>
              <a:cxnLst/>
              <a:rect l="0" t="0" r="0" b="0"/>
              <a:pathLst>
                <a:path w="3159" h="3090" extrusionOk="0">
                  <a:moveTo>
                    <a:pt x="1421" y="1"/>
                  </a:moveTo>
                  <a:lnTo>
                    <a:pt x="1269" y="28"/>
                  </a:lnTo>
                  <a:lnTo>
                    <a:pt x="1118" y="70"/>
                  </a:lnTo>
                  <a:lnTo>
                    <a:pt x="966" y="125"/>
                  </a:lnTo>
                  <a:lnTo>
                    <a:pt x="828" y="194"/>
                  </a:lnTo>
                  <a:lnTo>
                    <a:pt x="704" y="263"/>
                  </a:lnTo>
                  <a:lnTo>
                    <a:pt x="580" y="359"/>
                  </a:lnTo>
                  <a:lnTo>
                    <a:pt x="469" y="456"/>
                  </a:lnTo>
                  <a:lnTo>
                    <a:pt x="359" y="566"/>
                  </a:lnTo>
                  <a:lnTo>
                    <a:pt x="276" y="690"/>
                  </a:lnTo>
                  <a:lnTo>
                    <a:pt x="194" y="828"/>
                  </a:lnTo>
                  <a:lnTo>
                    <a:pt x="125" y="966"/>
                  </a:lnTo>
                  <a:lnTo>
                    <a:pt x="70" y="1104"/>
                  </a:lnTo>
                  <a:lnTo>
                    <a:pt x="42" y="1256"/>
                  </a:lnTo>
                  <a:lnTo>
                    <a:pt x="14" y="1421"/>
                  </a:lnTo>
                  <a:lnTo>
                    <a:pt x="1" y="1573"/>
                  </a:lnTo>
                  <a:lnTo>
                    <a:pt x="14" y="1711"/>
                  </a:lnTo>
                  <a:lnTo>
                    <a:pt x="28" y="1835"/>
                  </a:lnTo>
                  <a:lnTo>
                    <a:pt x="56" y="1959"/>
                  </a:lnTo>
                  <a:lnTo>
                    <a:pt x="83" y="2083"/>
                  </a:lnTo>
                  <a:lnTo>
                    <a:pt x="138" y="2207"/>
                  </a:lnTo>
                  <a:lnTo>
                    <a:pt x="194" y="2318"/>
                  </a:lnTo>
                  <a:lnTo>
                    <a:pt x="249" y="2428"/>
                  </a:lnTo>
                  <a:lnTo>
                    <a:pt x="318" y="2525"/>
                  </a:lnTo>
                  <a:lnTo>
                    <a:pt x="401" y="2621"/>
                  </a:lnTo>
                  <a:lnTo>
                    <a:pt x="483" y="2718"/>
                  </a:lnTo>
                  <a:lnTo>
                    <a:pt x="580" y="2800"/>
                  </a:lnTo>
                  <a:lnTo>
                    <a:pt x="676" y="2869"/>
                  </a:lnTo>
                  <a:lnTo>
                    <a:pt x="787" y="2938"/>
                  </a:lnTo>
                  <a:lnTo>
                    <a:pt x="897" y="2993"/>
                  </a:lnTo>
                  <a:lnTo>
                    <a:pt x="1007" y="3049"/>
                  </a:lnTo>
                  <a:lnTo>
                    <a:pt x="1131" y="3090"/>
                  </a:lnTo>
                  <a:lnTo>
                    <a:pt x="2028" y="3090"/>
                  </a:lnTo>
                  <a:lnTo>
                    <a:pt x="2152" y="3049"/>
                  </a:lnTo>
                  <a:lnTo>
                    <a:pt x="2262" y="2993"/>
                  </a:lnTo>
                  <a:lnTo>
                    <a:pt x="2373" y="2938"/>
                  </a:lnTo>
                  <a:lnTo>
                    <a:pt x="2483" y="2869"/>
                  </a:lnTo>
                  <a:lnTo>
                    <a:pt x="2580" y="2800"/>
                  </a:lnTo>
                  <a:lnTo>
                    <a:pt x="2676" y="2718"/>
                  </a:lnTo>
                  <a:lnTo>
                    <a:pt x="2759" y="2621"/>
                  </a:lnTo>
                  <a:lnTo>
                    <a:pt x="2842" y="2525"/>
                  </a:lnTo>
                  <a:lnTo>
                    <a:pt x="2910" y="2428"/>
                  </a:lnTo>
                  <a:lnTo>
                    <a:pt x="2979" y="2318"/>
                  </a:lnTo>
                  <a:lnTo>
                    <a:pt x="3035" y="2207"/>
                  </a:lnTo>
                  <a:lnTo>
                    <a:pt x="3076" y="2083"/>
                  </a:lnTo>
                  <a:lnTo>
                    <a:pt x="3117" y="1959"/>
                  </a:lnTo>
                  <a:lnTo>
                    <a:pt x="3145" y="1835"/>
                  </a:lnTo>
                  <a:lnTo>
                    <a:pt x="3159" y="1711"/>
                  </a:lnTo>
                  <a:lnTo>
                    <a:pt x="3159" y="1573"/>
                  </a:lnTo>
                  <a:lnTo>
                    <a:pt x="3159" y="1421"/>
                  </a:lnTo>
                  <a:lnTo>
                    <a:pt x="3131" y="1256"/>
                  </a:lnTo>
                  <a:lnTo>
                    <a:pt x="3090" y="1104"/>
                  </a:lnTo>
                  <a:lnTo>
                    <a:pt x="3035" y="966"/>
                  </a:lnTo>
                  <a:lnTo>
                    <a:pt x="2966" y="828"/>
                  </a:lnTo>
                  <a:lnTo>
                    <a:pt x="2897" y="690"/>
                  </a:lnTo>
                  <a:lnTo>
                    <a:pt x="2800" y="566"/>
                  </a:lnTo>
                  <a:lnTo>
                    <a:pt x="2704" y="456"/>
                  </a:lnTo>
                  <a:lnTo>
                    <a:pt x="2580" y="359"/>
                  </a:lnTo>
                  <a:lnTo>
                    <a:pt x="2469" y="263"/>
                  </a:lnTo>
                  <a:lnTo>
                    <a:pt x="2331" y="194"/>
                  </a:lnTo>
                  <a:lnTo>
                    <a:pt x="2193" y="125"/>
                  </a:lnTo>
                  <a:lnTo>
                    <a:pt x="2055" y="70"/>
                  </a:lnTo>
                  <a:lnTo>
                    <a:pt x="1904" y="28"/>
                  </a:lnTo>
                  <a:lnTo>
                    <a:pt x="1738" y="1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2" name="Shape 332"/>
            <p:cNvSpPr/>
            <p:nvPr/>
          </p:nvSpPr>
          <p:spPr>
            <a:xfrm>
              <a:off x="4850525" y="2481000"/>
              <a:ext cx="157575" cy="157925"/>
            </a:xfrm>
            <a:custGeom>
              <a:avLst/>
              <a:gdLst/>
              <a:ahLst/>
              <a:cxnLst/>
              <a:rect l="0" t="0" r="0" b="0"/>
              <a:pathLst>
                <a:path w="6303" h="6317" extrusionOk="0">
                  <a:moveTo>
                    <a:pt x="3145" y="0"/>
                  </a:moveTo>
                  <a:lnTo>
                    <a:pt x="2827" y="28"/>
                  </a:lnTo>
                  <a:lnTo>
                    <a:pt x="2510" y="69"/>
                  </a:lnTo>
                  <a:lnTo>
                    <a:pt x="2207" y="152"/>
                  </a:lnTo>
                  <a:lnTo>
                    <a:pt x="1917" y="248"/>
                  </a:lnTo>
                  <a:lnTo>
                    <a:pt x="1641" y="386"/>
                  </a:lnTo>
                  <a:lnTo>
                    <a:pt x="1379" y="538"/>
                  </a:lnTo>
                  <a:lnTo>
                    <a:pt x="1145" y="731"/>
                  </a:lnTo>
                  <a:lnTo>
                    <a:pt x="924" y="924"/>
                  </a:lnTo>
                  <a:lnTo>
                    <a:pt x="717" y="1159"/>
                  </a:lnTo>
                  <a:lnTo>
                    <a:pt x="538" y="1393"/>
                  </a:lnTo>
                  <a:lnTo>
                    <a:pt x="373" y="1655"/>
                  </a:lnTo>
                  <a:lnTo>
                    <a:pt x="249" y="1931"/>
                  </a:lnTo>
                  <a:lnTo>
                    <a:pt x="138" y="2221"/>
                  </a:lnTo>
                  <a:lnTo>
                    <a:pt x="55" y="2524"/>
                  </a:lnTo>
                  <a:lnTo>
                    <a:pt x="14" y="2841"/>
                  </a:lnTo>
                  <a:lnTo>
                    <a:pt x="0" y="3158"/>
                  </a:lnTo>
                  <a:lnTo>
                    <a:pt x="14" y="3489"/>
                  </a:lnTo>
                  <a:lnTo>
                    <a:pt x="55" y="3793"/>
                  </a:lnTo>
                  <a:lnTo>
                    <a:pt x="138" y="4096"/>
                  </a:lnTo>
                  <a:lnTo>
                    <a:pt x="249" y="4386"/>
                  </a:lnTo>
                  <a:lnTo>
                    <a:pt x="373" y="4662"/>
                  </a:lnTo>
                  <a:lnTo>
                    <a:pt x="538" y="4924"/>
                  </a:lnTo>
                  <a:lnTo>
                    <a:pt x="717" y="5172"/>
                  </a:lnTo>
                  <a:lnTo>
                    <a:pt x="924" y="5393"/>
                  </a:lnTo>
                  <a:lnTo>
                    <a:pt x="1145" y="5599"/>
                  </a:lnTo>
                  <a:lnTo>
                    <a:pt x="1379" y="5779"/>
                  </a:lnTo>
                  <a:lnTo>
                    <a:pt x="1641" y="5930"/>
                  </a:lnTo>
                  <a:lnTo>
                    <a:pt x="1917" y="6068"/>
                  </a:lnTo>
                  <a:lnTo>
                    <a:pt x="2207" y="6179"/>
                  </a:lnTo>
                  <a:lnTo>
                    <a:pt x="2510" y="6248"/>
                  </a:lnTo>
                  <a:lnTo>
                    <a:pt x="2827" y="6303"/>
                  </a:lnTo>
                  <a:lnTo>
                    <a:pt x="3145" y="6317"/>
                  </a:lnTo>
                  <a:lnTo>
                    <a:pt x="3476" y="6303"/>
                  </a:lnTo>
                  <a:lnTo>
                    <a:pt x="3779" y="6248"/>
                  </a:lnTo>
                  <a:lnTo>
                    <a:pt x="4082" y="6179"/>
                  </a:lnTo>
                  <a:lnTo>
                    <a:pt x="4372" y="6068"/>
                  </a:lnTo>
                  <a:lnTo>
                    <a:pt x="4648" y="5930"/>
                  </a:lnTo>
                  <a:lnTo>
                    <a:pt x="4910" y="5779"/>
                  </a:lnTo>
                  <a:lnTo>
                    <a:pt x="5158" y="5599"/>
                  </a:lnTo>
                  <a:lnTo>
                    <a:pt x="5379" y="5393"/>
                  </a:lnTo>
                  <a:lnTo>
                    <a:pt x="5586" y="5172"/>
                  </a:lnTo>
                  <a:lnTo>
                    <a:pt x="5765" y="4924"/>
                  </a:lnTo>
                  <a:lnTo>
                    <a:pt x="5917" y="4662"/>
                  </a:lnTo>
                  <a:lnTo>
                    <a:pt x="6055" y="4386"/>
                  </a:lnTo>
                  <a:lnTo>
                    <a:pt x="6165" y="4096"/>
                  </a:lnTo>
                  <a:lnTo>
                    <a:pt x="6234" y="3793"/>
                  </a:lnTo>
                  <a:lnTo>
                    <a:pt x="6289" y="3489"/>
                  </a:lnTo>
                  <a:lnTo>
                    <a:pt x="6303" y="3158"/>
                  </a:lnTo>
                  <a:lnTo>
                    <a:pt x="6289" y="2841"/>
                  </a:lnTo>
                  <a:lnTo>
                    <a:pt x="6234" y="2524"/>
                  </a:lnTo>
                  <a:lnTo>
                    <a:pt x="6165" y="2221"/>
                  </a:lnTo>
                  <a:lnTo>
                    <a:pt x="6055" y="1931"/>
                  </a:lnTo>
                  <a:lnTo>
                    <a:pt x="5917" y="1655"/>
                  </a:lnTo>
                  <a:lnTo>
                    <a:pt x="5765" y="1393"/>
                  </a:lnTo>
                  <a:lnTo>
                    <a:pt x="5586" y="1159"/>
                  </a:lnTo>
                  <a:lnTo>
                    <a:pt x="5379" y="924"/>
                  </a:lnTo>
                  <a:lnTo>
                    <a:pt x="5158" y="731"/>
                  </a:lnTo>
                  <a:lnTo>
                    <a:pt x="4910" y="538"/>
                  </a:lnTo>
                  <a:lnTo>
                    <a:pt x="4648" y="386"/>
                  </a:lnTo>
                  <a:lnTo>
                    <a:pt x="4372" y="248"/>
                  </a:lnTo>
                  <a:lnTo>
                    <a:pt x="4082" y="152"/>
                  </a:lnTo>
                  <a:lnTo>
                    <a:pt x="3779" y="69"/>
                  </a:lnTo>
                  <a:lnTo>
                    <a:pt x="3476" y="28"/>
                  </a:lnTo>
                  <a:lnTo>
                    <a:pt x="3145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3" name="Shape 333"/>
            <p:cNvSpPr/>
            <p:nvPr/>
          </p:nvSpPr>
          <p:spPr>
            <a:xfrm>
              <a:off x="3823775" y="2979550"/>
              <a:ext cx="188275" cy="265825"/>
            </a:xfrm>
            <a:custGeom>
              <a:avLst/>
              <a:gdLst/>
              <a:ahLst/>
              <a:cxnLst/>
              <a:rect l="0" t="0" r="0" b="0"/>
              <a:pathLst>
                <a:path w="7531" h="10633" extrusionOk="0">
                  <a:moveTo>
                    <a:pt x="2207" y="0"/>
                  </a:moveTo>
                  <a:lnTo>
                    <a:pt x="1918" y="14"/>
                  </a:lnTo>
                  <a:lnTo>
                    <a:pt x="1628" y="41"/>
                  </a:lnTo>
                  <a:lnTo>
                    <a:pt x="1338" y="83"/>
                  </a:lnTo>
                  <a:lnTo>
                    <a:pt x="1063" y="124"/>
                  </a:lnTo>
                  <a:lnTo>
                    <a:pt x="787" y="193"/>
                  </a:lnTo>
                  <a:lnTo>
                    <a:pt x="525" y="276"/>
                  </a:lnTo>
                  <a:lnTo>
                    <a:pt x="263" y="372"/>
                  </a:lnTo>
                  <a:lnTo>
                    <a:pt x="1" y="483"/>
                  </a:lnTo>
                  <a:lnTo>
                    <a:pt x="1" y="10150"/>
                  </a:lnTo>
                  <a:lnTo>
                    <a:pt x="263" y="10260"/>
                  </a:lnTo>
                  <a:lnTo>
                    <a:pt x="525" y="10357"/>
                  </a:lnTo>
                  <a:lnTo>
                    <a:pt x="787" y="10440"/>
                  </a:lnTo>
                  <a:lnTo>
                    <a:pt x="1063" y="10509"/>
                  </a:lnTo>
                  <a:lnTo>
                    <a:pt x="1338" y="10564"/>
                  </a:lnTo>
                  <a:lnTo>
                    <a:pt x="1628" y="10605"/>
                  </a:lnTo>
                  <a:lnTo>
                    <a:pt x="1918" y="10619"/>
                  </a:lnTo>
                  <a:lnTo>
                    <a:pt x="2207" y="10633"/>
                  </a:lnTo>
                  <a:lnTo>
                    <a:pt x="2483" y="10619"/>
                  </a:lnTo>
                  <a:lnTo>
                    <a:pt x="2759" y="10605"/>
                  </a:lnTo>
                  <a:lnTo>
                    <a:pt x="3021" y="10578"/>
                  </a:lnTo>
                  <a:lnTo>
                    <a:pt x="3283" y="10523"/>
                  </a:lnTo>
                  <a:lnTo>
                    <a:pt x="3545" y="10467"/>
                  </a:lnTo>
                  <a:lnTo>
                    <a:pt x="3793" y="10398"/>
                  </a:lnTo>
                  <a:lnTo>
                    <a:pt x="4041" y="10316"/>
                  </a:lnTo>
                  <a:lnTo>
                    <a:pt x="4276" y="10219"/>
                  </a:lnTo>
                  <a:lnTo>
                    <a:pt x="4510" y="10109"/>
                  </a:lnTo>
                  <a:lnTo>
                    <a:pt x="4745" y="9985"/>
                  </a:lnTo>
                  <a:lnTo>
                    <a:pt x="4965" y="9861"/>
                  </a:lnTo>
                  <a:lnTo>
                    <a:pt x="5186" y="9723"/>
                  </a:lnTo>
                  <a:lnTo>
                    <a:pt x="5393" y="9571"/>
                  </a:lnTo>
                  <a:lnTo>
                    <a:pt x="5586" y="9419"/>
                  </a:lnTo>
                  <a:lnTo>
                    <a:pt x="5779" y="9254"/>
                  </a:lnTo>
                  <a:lnTo>
                    <a:pt x="5972" y="9074"/>
                  </a:lnTo>
                  <a:lnTo>
                    <a:pt x="6151" y="8895"/>
                  </a:lnTo>
                  <a:lnTo>
                    <a:pt x="6317" y="8702"/>
                  </a:lnTo>
                  <a:lnTo>
                    <a:pt x="6469" y="8495"/>
                  </a:lnTo>
                  <a:lnTo>
                    <a:pt x="6620" y="8288"/>
                  </a:lnTo>
                  <a:lnTo>
                    <a:pt x="6758" y="8068"/>
                  </a:lnTo>
                  <a:lnTo>
                    <a:pt x="6882" y="7847"/>
                  </a:lnTo>
                  <a:lnTo>
                    <a:pt x="7006" y="7626"/>
                  </a:lnTo>
                  <a:lnTo>
                    <a:pt x="7103" y="7392"/>
                  </a:lnTo>
                  <a:lnTo>
                    <a:pt x="7200" y="7144"/>
                  </a:lnTo>
                  <a:lnTo>
                    <a:pt x="7282" y="6895"/>
                  </a:lnTo>
                  <a:lnTo>
                    <a:pt x="7365" y="6647"/>
                  </a:lnTo>
                  <a:lnTo>
                    <a:pt x="7420" y="6385"/>
                  </a:lnTo>
                  <a:lnTo>
                    <a:pt x="7462" y="6123"/>
                  </a:lnTo>
                  <a:lnTo>
                    <a:pt x="7503" y="5861"/>
                  </a:lnTo>
                  <a:lnTo>
                    <a:pt x="7517" y="5599"/>
                  </a:lnTo>
                  <a:lnTo>
                    <a:pt x="7531" y="5323"/>
                  </a:lnTo>
                  <a:lnTo>
                    <a:pt x="7517" y="5048"/>
                  </a:lnTo>
                  <a:lnTo>
                    <a:pt x="7503" y="4772"/>
                  </a:lnTo>
                  <a:lnTo>
                    <a:pt x="7462" y="4510"/>
                  </a:lnTo>
                  <a:lnTo>
                    <a:pt x="7420" y="4248"/>
                  </a:lnTo>
                  <a:lnTo>
                    <a:pt x="7365" y="3986"/>
                  </a:lnTo>
                  <a:lnTo>
                    <a:pt x="7282" y="3737"/>
                  </a:lnTo>
                  <a:lnTo>
                    <a:pt x="7200" y="3489"/>
                  </a:lnTo>
                  <a:lnTo>
                    <a:pt x="7103" y="3255"/>
                  </a:lnTo>
                  <a:lnTo>
                    <a:pt x="7006" y="3020"/>
                  </a:lnTo>
                  <a:lnTo>
                    <a:pt x="6882" y="2786"/>
                  </a:lnTo>
                  <a:lnTo>
                    <a:pt x="6758" y="2565"/>
                  </a:lnTo>
                  <a:lnTo>
                    <a:pt x="6620" y="2344"/>
                  </a:lnTo>
                  <a:lnTo>
                    <a:pt x="6469" y="2138"/>
                  </a:lnTo>
                  <a:lnTo>
                    <a:pt x="6317" y="1945"/>
                  </a:lnTo>
                  <a:lnTo>
                    <a:pt x="6151" y="1751"/>
                  </a:lnTo>
                  <a:lnTo>
                    <a:pt x="5972" y="1558"/>
                  </a:lnTo>
                  <a:lnTo>
                    <a:pt x="5779" y="1379"/>
                  </a:lnTo>
                  <a:lnTo>
                    <a:pt x="5586" y="1214"/>
                  </a:lnTo>
                  <a:lnTo>
                    <a:pt x="5393" y="1062"/>
                  </a:lnTo>
                  <a:lnTo>
                    <a:pt x="5186" y="910"/>
                  </a:lnTo>
                  <a:lnTo>
                    <a:pt x="4965" y="772"/>
                  </a:lnTo>
                  <a:lnTo>
                    <a:pt x="4745" y="648"/>
                  </a:lnTo>
                  <a:lnTo>
                    <a:pt x="4510" y="524"/>
                  </a:lnTo>
                  <a:lnTo>
                    <a:pt x="4276" y="428"/>
                  </a:lnTo>
                  <a:lnTo>
                    <a:pt x="4041" y="331"/>
                  </a:lnTo>
                  <a:lnTo>
                    <a:pt x="3793" y="248"/>
                  </a:lnTo>
                  <a:lnTo>
                    <a:pt x="3545" y="179"/>
                  </a:lnTo>
                  <a:lnTo>
                    <a:pt x="3283" y="110"/>
                  </a:lnTo>
                  <a:lnTo>
                    <a:pt x="3021" y="69"/>
                  </a:lnTo>
                  <a:lnTo>
                    <a:pt x="2759" y="28"/>
                  </a:lnTo>
                  <a:lnTo>
                    <a:pt x="2483" y="14"/>
                  </a:lnTo>
                  <a:lnTo>
                    <a:pt x="2207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4" name="Shape 334"/>
            <p:cNvSpPr/>
            <p:nvPr/>
          </p:nvSpPr>
          <p:spPr>
            <a:xfrm>
              <a:off x="5548350" y="2976100"/>
              <a:ext cx="40700" cy="191375"/>
            </a:xfrm>
            <a:custGeom>
              <a:avLst/>
              <a:gdLst/>
              <a:ahLst/>
              <a:cxnLst/>
              <a:rect l="0" t="0" r="0" b="0"/>
              <a:pathLst>
                <a:path w="1628" h="7655" extrusionOk="0">
                  <a:moveTo>
                    <a:pt x="1628" y="0"/>
                  </a:moveTo>
                  <a:lnTo>
                    <a:pt x="1448" y="179"/>
                  </a:lnTo>
                  <a:lnTo>
                    <a:pt x="1269" y="372"/>
                  </a:lnTo>
                  <a:lnTo>
                    <a:pt x="1104" y="579"/>
                  </a:lnTo>
                  <a:lnTo>
                    <a:pt x="952" y="786"/>
                  </a:lnTo>
                  <a:lnTo>
                    <a:pt x="800" y="1007"/>
                  </a:lnTo>
                  <a:lnTo>
                    <a:pt x="676" y="1241"/>
                  </a:lnTo>
                  <a:lnTo>
                    <a:pt x="552" y="1476"/>
                  </a:lnTo>
                  <a:lnTo>
                    <a:pt x="442" y="1710"/>
                  </a:lnTo>
                  <a:lnTo>
                    <a:pt x="345" y="1958"/>
                  </a:lnTo>
                  <a:lnTo>
                    <a:pt x="249" y="2207"/>
                  </a:lnTo>
                  <a:lnTo>
                    <a:pt x="180" y="2469"/>
                  </a:lnTo>
                  <a:lnTo>
                    <a:pt x="111" y="2731"/>
                  </a:lnTo>
                  <a:lnTo>
                    <a:pt x="69" y="2993"/>
                  </a:lnTo>
                  <a:lnTo>
                    <a:pt x="28" y="3269"/>
                  </a:lnTo>
                  <a:lnTo>
                    <a:pt x="14" y="3544"/>
                  </a:lnTo>
                  <a:lnTo>
                    <a:pt x="0" y="3820"/>
                  </a:lnTo>
                  <a:lnTo>
                    <a:pt x="14" y="4110"/>
                  </a:lnTo>
                  <a:lnTo>
                    <a:pt x="28" y="4386"/>
                  </a:lnTo>
                  <a:lnTo>
                    <a:pt x="69" y="4648"/>
                  </a:lnTo>
                  <a:lnTo>
                    <a:pt x="111" y="4923"/>
                  </a:lnTo>
                  <a:lnTo>
                    <a:pt x="180" y="5186"/>
                  </a:lnTo>
                  <a:lnTo>
                    <a:pt x="249" y="5434"/>
                  </a:lnTo>
                  <a:lnTo>
                    <a:pt x="345" y="5696"/>
                  </a:lnTo>
                  <a:lnTo>
                    <a:pt x="442" y="5930"/>
                  </a:lnTo>
                  <a:lnTo>
                    <a:pt x="552" y="6178"/>
                  </a:lnTo>
                  <a:lnTo>
                    <a:pt x="676" y="6413"/>
                  </a:lnTo>
                  <a:lnTo>
                    <a:pt x="800" y="6634"/>
                  </a:lnTo>
                  <a:lnTo>
                    <a:pt x="952" y="6854"/>
                  </a:lnTo>
                  <a:lnTo>
                    <a:pt x="1104" y="7061"/>
                  </a:lnTo>
                  <a:lnTo>
                    <a:pt x="1269" y="7268"/>
                  </a:lnTo>
                  <a:lnTo>
                    <a:pt x="1448" y="7461"/>
                  </a:lnTo>
                  <a:lnTo>
                    <a:pt x="1628" y="7654"/>
                  </a:lnTo>
                  <a:lnTo>
                    <a:pt x="1628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5" name="Shape 335"/>
            <p:cNvSpPr/>
            <p:nvPr/>
          </p:nvSpPr>
          <p:spPr>
            <a:xfrm>
              <a:off x="5213925" y="3303625"/>
              <a:ext cx="208250" cy="50350"/>
            </a:xfrm>
            <a:custGeom>
              <a:avLst/>
              <a:gdLst/>
              <a:ahLst/>
              <a:cxnLst/>
              <a:rect l="0" t="0" r="0" b="0"/>
              <a:pathLst>
                <a:path w="8330" h="2014" extrusionOk="0">
                  <a:moveTo>
                    <a:pt x="4165" y="1"/>
                  </a:moveTo>
                  <a:lnTo>
                    <a:pt x="3848" y="14"/>
                  </a:lnTo>
                  <a:lnTo>
                    <a:pt x="3544" y="42"/>
                  </a:lnTo>
                  <a:lnTo>
                    <a:pt x="3241" y="83"/>
                  </a:lnTo>
                  <a:lnTo>
                    <a:pt x="2938" y="138"/>
                  </a:lnTo>
                  <a:lnTo>
                    <a:pt x="2648" y="221"/>
                  </a:lnTo>
                  <a:lnTo>
                    <a:pt x="2358" y="318"/>
                  </a:lnTo>
                  <a:lnTo>
                    <a:pt x="2082" y="428"/>
                  </a:lnTo>
                  <a:lnTo>
                    <a:pt x="1820" y="552"/>
                  </a:lnTo>
                  <a:lnTo>
                    <a:pt x="1558" y="690"/>
                  </a:lnTo>
                  <a:lnTo>
                    <a:pt x="1296" y="842"/>
                  </a:lnTo>
                  <a:lnTo>
                    <a:pt x="1062" y="1007"/>
                  </a:lnTo>
                  <a:lnTo>
                    <a:pt x="828" y="1187"/>
                  </a:lnTo>
                  <a:lnTo>
                    <a:pt x="607" y="1366"/>
                  </a:lnTo>
                  <a:lnTo>
                    <a:pt x="386" y="1573"/>
                  </a:lnTo>
                  <a:lnTo>
                    <a:pt x="193" y="1793"/>
                  </a:lnTo>
                  <a:lnTo>
                    <a:pt x="0" y="2014"/>
                  </a:lnTo>
                  <a:lnTo>
                    <a:pt x="8330" y="2014"/>
                  </a:lnTo>
                  <a:lnTo>
                    <a:pt x="8151" y="1793"/>
                  </a:lnTo>
                  <a:lnTo>
                    <a:pt x="7944" y="1573"/>
                  </a:lnTo>
                  <a:lnTo>
                    <a:pt x="7737" y="1366"/>
                  </a:lnTo>
                  <a:lnTo>
                    <a:pt x="7502" y="1187"/>
                  </a:lnTo>
                  <a:lnTo>
                    <a:pt x="7282" y="1007"/>
                  </a:lnTo>
                  <a:lnTo>
                    <a:pt x="7033" y="842"/>
                  </a:lnTo>
                  <a:lnTo>
                    <a:pt x="6785" y="690"/>
                  </a:lnTo>
                  <a:lnTo>
                    <a:pt x="6523" y="552"/>
                  </a:lnTo>
                  <a:lnTo>
                    <a:pt x="6247" y="428"/>
                  </a:lnTo>
                  <a:lnTo>
                    <a:pt x="5972" y="318"/>
                  </a:lnTo>
                  <a:lnTo>
                    <a:pt x="5682" y="221"/>
                  </a:lnTo>
                  <a:lnTo>
                    <a:pt x="5392" y="138"/>
                  </a:lnTo>
                  <a:lnTo>
                    <a:pt x="5089" y="83"/>
                  </a:lnTo>
                  <a:lnTo>
                    <a:pt x="4786" y="42"/>
                  </a:lnTo>
                  <a:lnTo>
                    <a:pt x="4482" y="14"/>
                  </a:lnTo>
                  <a:lnTo>
                    <a:pt x="4165" y="1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6" name="Shape 336"/>
            <p:cNvSpPr/>
            <p:nvPr/>
          </p:nvSpPr>
          <p:spPr>
            <a:xfrm>
              <a:off x="5500425" y="3247775"/>
              <a:ext cx="88625" cy="106200"/>
            </a:xfrm>
            <a:custGeom>
              <a:avLst/>
              <a:gdLst/>
              <a:ahLst/>
              <a:cxnLst/>
              <a:rect l="0" t="0" r="0" b="0"/>
              <a:pathLst>
                <a:path w="3545" h="4248" extrusionOk="0">
                  <a:moveTo>
                    <a:pt x="3159" y="0"/>
                  </a:moveTo>
                  <a:lnTo>
                    <a:pt x="2841" y="14"/>
                  </a:lnTo>
                  <a:lnTo>
                    <a:pt x="2524" y="69"/>
                  </a:lnTo>
                  <a:lnTo>
                    <a:pt x="2221" y="152"/>
                  </a:lnTo>
                  <a:lnTo>
                    <a:pt x="1931" y="249"/>
                  </a:lnTo>
                  <a:lnTo>
                    <a:pt x="1655" y="387"/>
                  </a:lnTo>
                  <a:lnTo>
                    <a:pt x="1393" y="538"/>
                  </a:lnTo>
                  <a:lnTo>
                    <a:pt x="1159" y="731"/>
                  </a:lnTo>
                  <a:lnTo>
                    <a:pt x="924" y="924"/>
                  </a:lnTo>
                  <a:lnTo>
                    <a:pt x="731" y="1159"/>
                  </a:lnTo>
                  <a:lnTo>
                    <a:pt x="538" y="1393"/>
                  </a:lnTo>
                  <a:lnTo>
                    <a:pt x="387" y="1655"/>
                  </a:lnTo>
                  <a:lnTo>
                    <a:pt x="249" y="1931"/>
                  </a:lnTo>
                  <a:lnTo>
                    <a:pt x="152" y="2221"/>
                  </a:lnTo>
                  <a:lnTo>
                    <a:pt x="69" y="2524"/>
                  </a:lnTo>
                  <a:lnTo>
                    <a:pt x="28" y="2841"/>
                  </a:lnTo>
                  <a:lnTo>
                    <a:pt x="0" y="3159"/>
                  </a:lnTo>
                  <a:lnTo>
                    <a:pt x="14" y="3448"/>
                  </a:lnTo>
                  <a:lnTo>
                    <a:pt x="56" y="3724"/>
                  </a:lnTo>
                  <a:lnTo>
                    <a:pt x="111" y="3986"/>
                  </a:lnTo>
                  <a:lnTo>
                    <a:pt x="193" y="4248"/>
                  </a:lnTo>
                  <a:lnTo>
                    <a:pt x="3545" y="4248"/>
                  </a:lnTo>
                  <a:lnTo>
                    <a:pt x="3545" y="28"/>
                  </a:lnTo>
                  <a:lnTo>
                    <a:pt x="3352" y="14"/>
                  </a:lnTo>
                  <a:lnTo>
                    <a:pt x="3159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7" name="Shape 337"/>
            <p:cNvSpPr/>
            <p:nvPr/>
          </p:nvSpPr>
          <p:spPr>
            <a:xfrm>
              <a:off x="3854125" y="2738550"/>
              <a:ext cx="157925" cy="157925"/>
            </a:xfrm>
            <a:custGeom>
              <a:avLst/>
              <a:gdLst/>
              <a:ahLst/>
              <a:cxnLst/>
              <a:rect l="0" t="0" r="0" b="0"/>
              <a:pathLst>
                <a:path w="6317" h="6317" extrusionOk="0">
                  <a:moveTo>
                    <a:pt x="3158" y="0"/>
                  </a:moveTo>
                  <a:lnTo>
                    <a:pt x="2841" y="28"/>
                  </a:lnTo>
                  <a:lnTo>
                    <a:pt x="2524" y="69"/>
                  </a:lnTo>
                  <a:lnTo>
                    <a:pt x="2221" y="152"/>
                  </a:lnTo>
                  <a:lnTo>
                    <a:pt x="1931" y="248"/>
                  </a:lnTo>
                  <a:lnTo>
                    <a:pt x="1655" y="386"/>
                  </a:lnTo>
                  <a:lnTo>
                    <a:pt x="1393" y="538"/>
                  </a:lnTo>
                  <a:lnTo>
                    <a:pt x="1145" y="731"/>
                  </a:lnTo>
                  <a:lnTo>
                    <a:pt x="924" y="924"/>
                  </a:lnTo>
                  <a:lnTo>
                    <a:pt x="717" y="1159"/>
                  </a:lnTo>
                  <a:lnTo>
                    <a:pt x="538" y="1393"/>
                  </a:lnTo>
                  <a:lnTo>
                    <a:pt x="386" y="1655"/>
                  </a:lnTo>
                  <a:lnTo>
                    <a:pt x="248" y="1931"/>
                  </a:lnTo>
                  <a:lnTo>
                    <a:pt x="152" y="2220"/>
                  </a:lnTo>
                  <a:lnTo>
                    <a:pt x="69" y="2524"/>
                  </a:lnTo>
                  <a:lnTo>
                    <a:pt x="14" y="2841"/>
                  </a:lnTo>
                  <a:lnTo>
                    <a:pt x="0" y="3158"/>
                  </a:lnTo>
                  <a:lnTo>
                    <a:pt x="14" y="3475"/>
                  </a:lnTo>
                  <a:lnTo>
                    <a:pt x="69" y="3793"/>
                  </a:lnTo>
                  <a:lnTo>
                    <a:pt x="152" y="4096"/>
                  </a:lnTo>
                  <a:lnTo>
                    <a:pt x="248" y="4386"/>
                  </a:lnTo>
                  <a:lnTo>
                    <a:pt x="386" y="4661"/>
                  </a:lnTo>
                  <a:lnTo>
                    <a:pt x="538" y="4923"/>
                  </a:lnTo>
                  <a:lnTo>
                    <a:pt x="717" y="5172"/>
                  </a:lnTo>
                  <a:lnTo>
                    <a:pt x="924" y="5392"/>
                  </a:lnTo>
                  <a:lnTo>
                    <a:pt x="1145" y="5599"/>
                  </a:lnTo>
                  <a:lnTo>
                    <a:pt x="1393" y="5779"/>
                  </a:lnTo>
                  <a:lnTo>
                    <a:pt x="1655" y="5930"/>
                  </a:lnTo>
                  <a:lnTo>
                    <a:pt x="1931" y="6068"/>
                  </a:lnTo>
                  <a:lnTo>
                    <a:pt x="2221" y="6178"/>
                  </a:lnTo>
                  <a:lnTo>
                    <a:pt x="2524" y="6247"/>
                  </a:lnTo>
                  <a:lnTo>
                    <a:pt x="2841" y="6303"/>
                  </a:lnTo>
                  <a:lnTo>
                    <a:pt x="3158" y="6316"/>
                  </a:lnTo>
                  <a:lnTo>
                    <a:pt x="3476" y="6303"/>
                  </a:lnTo>
                  <a:lnTo>
                    <a:pt x="3793" y="6247"/>
                  </a:lnTo>
                  <a:lnTo>
                    <a:pt x="4096" y="6178"/>
                  </a:lnTo>
                  <a:lnTo>
                    <a:pt x="4386" y="6068"/>
                  </a:lnTo>
                  <a:lnTo>
                    <a:pt x="4662" y="5930"/>
                  </a:lnTo>
                  <a:lnTo>
                    <a:pt x="4924" y="5779"/>
                  </a:lnTo>
                  <a:lnTo>
                    <a:pt x="5158" y="5599"/>
                  </a:lnTo>
                  <a:lnTo>
                    <a:pt x="5393" y="5392"/>
                  </a:lnTo>
                  <a:lnTo>
                    <a:pt x="5586" y="5172"/>
                  </a:lnTo>
                  <a:lnTo>
                    <a:pt x="5779" y="4923"/>
                  </a:lnTo>
                  <a:lnTo>
                    <a:pt x="5930" y="4661"/>
                  </a:lnTo>
                  <a:lnTo>
                    <a:pt x="6068" y="4386"/>
                  </a:lnTo>
                  <a:lnTo>
                    <a:pt x="6165" y="4096"/>
                  </a:lnTo>
                  <a:lnTo>
                    <a:pt x="6248" y="3793"/>
                  </a:lnTo>
                  <a:lnTo>
                    <a:pt x="6303" y="3475"/>
                  </a:lnTo>
                  <a:lnTo>
                    <a:pt x="6317" y="3158"/>
                  </a:lnTo>
                  <a:lnTo>
                    <a:pt x="6303" y="2841"/>
                  </a:lnTo>
                  <a:lnTo>
                    <a:pt x="6248" y="2524"/>
                  </a:lnTo>
                  <a:lnTo>
                    <a:pt x="6165" y="2220"/>
                  </a:lnTo>
                  <a:lnTo>
                    <a:pt x="6068" y="1931"/>
                  </a:lnTo>
                  <a:lnTo>
                    <a:pt x="5930" y="1655"/>
                  </a:lnTo>
                  <a:lnTo>
                    <a:pt x="5779" y="1393"/>
                  </a:lnTo>
                  <a:lnTo>
                    <a:pt x="5586" y="1159"/>
                  </a:lnTo>
                  <a:lnTo>
                    <a:pt x="5393" y="924"/>
                  </a:lnTo>
                  <a:lnTo>
                    <a:pt x="5158" y="731"/>
                  </a:lnTo>
                  <a:lnTo>
                    <a:pt x="4924" y="538"/>
                  </a:lnTo>
                  <a:lnTo>
                    <a:pt x="4662" y="386"/>
                  </a:lnTo>
                  <a:lnTo>
                    <a:pt x="4386" y="248"/>
                  </a:lnTo>
                  <a:lnTo>
                    <a:pt x="4096" y="152"/>
                  </a:lnTo>
                  <a:lnTo>
                    <a:pt x="3793" y="69"/>
                  </a:lnTo>
                  <a:lnTo>
                    <a:pt x="3476" y="28"/>
                  </a:lnTo>
                  <a:lnTo>
                    <a:pt x="3158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8" name="Shape 338"/>
            <p:cNvSpPr/>
            <p:nvPr/>
          </p:nvSpPr>
          <p:spPr>
            <a:xfrm>
              <a:off x="4860175" y="3032975"/>
              <a:ext cx="265850" cy="265850"/>
            </a:xfrm>
            <a:custGeom>
              <a:avLst/>
              <a:gdLst/>
              <a:ahLst/>
              <a:cxnLst/>
              <a:rect l="0" t="0" r="0" b="0"/>
              <a:pathLst>
                <a:path w="10634" h="10634" extrusionOk="0">
                  <a:moveTo>
                    <a:pt x="5324" y="1"/>
                  </a:moveTo>
                  <a:lnTo>
                    <a:pt x="5048" y="14"/>
                  </a:lnTo>
                  <a:lnTo>
                    <a:pt x="4772" y="28"/>
                  </a:lnTo>
                  <a:lnTo>
                    <a:pt x="4510" y="56"/>
                  </a:lnTo>
                  <a:lnTo>
                    <a:pt x="4248" y="111"/>
                  </a:lnTo>
                  <a:lnTo>
                    <a:pt x="3986" y="166"/>
                  </a:lnTo>
                  <a:lnTo>
                    <a:pt x="3738" y="235"/>
                  </a:lnTo>
                  <a:lnTo>
                    <a:pt x="3490" y="318"/>
                  </a:lnTo>
                  <a:lnTo>
                    <a:pt x="3255" y="414"/>
                  </a:lnTo>
                  <a:lnTo>
                    <a:pt x="3021" y="525"/>
                  </a:lnTo>
                  <a:lnTo>
                    <a:pt x="2786" y="649"/>
                  </a:lnTo>
                  <a:lnTo>
                    <a:pt x="2566" y="773"/>
                  </a:lnTo>
                  <a:lnTo>
                    <a:pt x="2345" y="911"/>
                  </a:lnTo>
                  <a:lnTo>
                    <a:pt x="2138" y="1063"/>
                  </a:lnTo>
                  <a:lnTo>
                    <a:pt x="1945" y="1214"/>
                  </a:lnTo>
                  <a:lnTo>
                    <a:pt x="1752" y="1380"/>
                  </a:lnTo>
                  <a:lnTo>
                    <a:pt x="1559" y="1559"/>
                  </a:lnTo>
                  <a:lnTo>
                    <a:pt x="1380" y="1738"/>
                  </a:lnTo>
                  <a:lnTo>
                    <a:pt x="1214" y="1931"/>
                  </a:lnTo>
                  <a:lnTo>
                    <a:pt x="1062" y="2138"/>
                  </a:lnTo>
                  <a:lnTo>
                    <a:pt x="911" y="2345"/>
                  </a:lnTo>
                  <a:lnTo>
                    <a:pt x="773" y="2566"/>
                  </a:lnTo>
                  <a:lnTo>
                    <a:pt x="649" y="2786"/>
                  </a:lnTo>
                  <a:lnTo>
                    <a:pt x="525" y="3007"/>
                  </a:lnTo>
                  <a:lnTo>
                    <a:pt x="428" y="3241"/>
                  </a:lnTo>
                  <a:lnTo>
                    <a:pt x="331" y="3490"/>
                  </a:lnTo>
                  <a:lnTo>
                    <a:pt x="249" y="3738"/>
                  </a:lnTo>
                  <a:lnTo>
                    <a:pt x="166" y="3986"/>
                  </a:lnTo>
                  <a:lnTo>
                    <a:pt x="111" y="4248"/>
                  </a:lnTo>
                  <a:lnTo>
                    <a:pt x="69" y="4510"/>
                  </a:lnTo>
                  <a:lnTo>
                    <a:pt x="28" y="4772"/>
                  </a:lnTo>
                  <a:lnTo>
                    <a:pt x="14" y="5048"/>
                  </a:lnTo>
                  <a:lnTo>
                    <a:pt x="0" y="5310"/>
                  </a:lnTo>
                  <a:lnTo>
                    <a:pt x="14" y="5586"/>
                  </a:lnTo>
                  <a:lnTo>
                    <a:pt x="28" y="5862"/>
                  </a:lnTo>
                  <a:lnTo>
                    <a:pt x="69" y="6124"/>
                  </a:lnTo>
                  <a:lnTo>
                    <a:pt x="111" y="6386"/>
                  </a:lnTo>
                  <a:lnTo>
                    <a:pt x="166" y="6648"/>
                  </a:lnTo>
                  <a:lnTo>
                    <a:pt x="249" y="6896"/>
                  </a:lnTo>
                  <a:lnTo>
                    <a:pt x="331" y="7144"/>
                  </a:lnTo>
                  <a:lnTo>
                    <a:pt x="428" y="7379"/>
                  </a:lnTo>
                  <a:lnTo>
                    <a:pt x="525" y="7613"/>
                  </a:lnTo>
                  <a:lnTo>
                    <a:pt x="649" y="7848"/>
                  </a:lnTo>
                  <a:lnTo>
                    <a:pt x="773" y="8068"/>
                  </a:lnTo>
                  <a:lnTo>
                    <a:pt x="911" y="8289"/>
                  </a:lnTo>
                  <a:lnTo>
                    <a:pt x="1062" y="8496"/>
                  </a:lnTo>
                  <a:lnTo>
                    <a:pt x="1214" y="8689"/>
                  </a:lnTo>
                  <a:lnTo>
                    <a:pt x="1380" y="8882"/>
                  </a:lnTo>
                  <a:lnTo>
                    <a:pt x="1559" y="9075"/>
                  </a:lnTo>
                  <a:lnTo>
                    <a:pt x="1752" y="9254"/>
                  </a:lnTo>
                  <a:lnTo>
                    <a:pt x="1945" y="9420"/>
                  </a:lnTo>
                  <a:lnTo>
                    <a:pt x="2138" y="9572"/>
                  </a:lnTo>
                  <a:lnTo>
                    <a:pt x="2345" y="9723"/>
                  </a:lnTo>
                  <a:lnTo>
                    <a:pt x="2566" y="9861"/>
                  </a:lnTo>
                  <a:lnTo>
                    <a:pt x="2786" y="9985"/>
                  </a:lnTo>
                  <a:lnTo>
                    <a:pt x="3021" y="10109"/>
                  </a:lnTo>
                  <a:lnTo>
                    <a:pt x="3255" y="10206"/>
                  </a:lnTo>
                  <a:lnTo>
                    <a:pt x="3490" y="10302"/>
                  </a:lnTo>
                  <a:lnTo>
                    <a:pt x="3738" y="10385"/>
                  </a:lnTo>
                  <a:lnTo>
                    <a:pt x="3986" y="10468"/>
                  </a:lnTo>
                  <a:lnTo>
                    <a:pt x="4248" y="10523"/>
                  </a:lnTo>
                  <a:lnTo>
                    <a:pt x="4510" y="10564"/>
                  </a:lnTo>
                  <a:lnTo>
                    <a:pt x="4772" y="10606"/>
                  </a:lnTo>
                  <a:lnTo>
                    <a:pt x="5048" y="10620"/>
                  </a:lnTo>
                  <a:lnTo>
                    <a:pt x="5324" y="10633"/>
                  </a:lnTo>
                  <a:lnTo>
                    <a:pt x="5586" y="10620"/>
                  </a:lnTo>
                  <a:lnTo>
                    <a:pt x="5862" y="10606"/>
                  </a:lnTo>
                  <a:lnTo>
                    <a:pt x="6124" y="10564"/>
                  </a:lnTo>
                  <a:lnTo>
                    <a:pt x="6386" y="10523"/>
                  </a:lnTo>
                  <a:lnTo>
                    <a:pt x="6648" y="10468"/>
                  </a:lnTo>
                  <a:lnTo>
                    <a:pt x="6896" y="10385"/>
                  </a:lnTo>
                  <a:lnTo>
                    <a:pt x="7144" y="10302"/>
                  </a:lnTo>
                  <a:lnTo>
                    <a:pt x="7392" y="10206"/>
                  </a:lnTo>
                  <a:lnTo>
                    <a:pt x="7627" y="10109"/>
                  </a:lnTo>
                  <a:lnTo>
                    <a:pt x="7848" y="9985"/>
                  </a:lnTo>
                  <a:lnTo>
                    <a:pt x="8068" y="9861"/>
                  </a:lnTo>
                  <a:lnTo>
                    <a:pt x="8289" y="9723"/>
                  </a:lnTo>
                  <a:lnTo>
                    <a:pt x="8496" y="9572"/>
                  </a:lnTo>
                  <a:lnTo>
                    <a:pt x="8703" y="9420"/>
                  </a:lnTo>
                  <a:lnTo>
                    <a:pt x="8896" y="9254"/>
                  </a:lnTo>
                  <a:lnTo>
                    <a:pt x="9075" y="9075"/>
                  </a:lnTo>
                  <a:lnTo>
                    <a:pt x="9254" y="8882"/>
                  </a:lnTo>
                  <a:lnTo>
                    <a:pt x="9420" y="8689"/>
                  </a:lnTo>
                  <a:lnTo>
                    <a:pt x="9571" y="8496"/>
                  </a:lnTo>
                  <a:lnTo>
                    <a:pt x="9723" y="8289"/>
                  </a:lnTo>
                  <a:lnTo>
                    <a:pt x="9861" y="8068"/>
                  </a:lnTo>
                  <a:lnTo>
                    <a:pt x="9985" y="7848"/>
                  </a:lnTo>
                  <a:lnTo>
                    <a:pt x="10109" y="7613"/>
                  </a:lnTo>
                  <a:lnTo>
                    <a:pt x="10220" y="7379"/>
                  </a:lnTo>
                  <a:lnTo>
                    <a:pt x="10316" y="7144"/>
                  </a:lnTo>
                  <a:lnTo>
                    <a:pt x="10399" y="6896"/>
                  </a:lnTo>
                  <a:lnTo>
                    <a:pt x="10468" y="6648"/>
                  </a:lnTo>
                  <a:lnTo>
                    <a:pt x="10523" y="6386"/>
                  </a:lnTo>
                  <a:lnTo>
                    <a:pt x="10564" y="6124"/>
                  </a:lnTo>
                  <a:lnTo>
                    <a:pt x="10606" y="5862"/>
                  </a:lnTo>
                  <a:lnTo>
                    <a:pt x="10620" y="5586"/>
                  </a:lnTo>
                  <a:lnTo>
                    <a:pt x="10633" y="5310"/>
                  </a:lnTo>
                  <a:lnTo>
                    <a:pt x="10620" y="5048"/>
                  </a:lnTo>
                  <a:lnTo>
                    <a:pt x="10606" y="4772"/>
                  </a:lnTo>
                  <a:lnTo>
                    <a:pt x="10564" y="4510"/>
                  </a:lnTo>
                  <a:lnTo>
                    <a:pt x="10523" y="4248"/>
                  </a:lnTo>
                  <a:lnTo>
                    <a:pt x="10468" y="3986"/>
                  </a:lnTo>
                  <a:lnTo>
                    <a:pt x="10399" y="3738"/>
                  </a:lnTo>
                  <a:lnTo>
                    <a:pt x="10316" y="3490"/>
                  </a:lnTo>
                  <a:lnTo>
                    <a:pt x="10220" y="3241"/>
                  </a:lnTo>
                  <a:lnTo>
                    <a:pt x="10109" y="3007"/>
                  </a:lnTo>
                  <a:lnTo>
                    <a:pt x="9985" y="2786"/>
                  </a:lnTo>
                  <a:lnTo>
                    <a:pt x="9861" y="2566"/>
                  </a:lnTo>
                  <a:lnTo>
                    <a:pt x="9723" y="2345"/>
                  </a:lnTo>
                  <a:lnTo>
                    <a:pt x="9571" y="2138"/>
                  </a:lnTo>
                  <a:lnTo>
                    <a:pt x="9420" y="1931"/>
                  </a:lnTo>
                  <a:lnTo>
                    <a:pt x="9254" y="1738"/>
                  </a:lnTo>
                  <a:lnTo>
                    <a:pt x="9075" y="1559"/>
                  </a:lnTo>
                  <a:lnTo>
                    <a:pt x="8896" y="1380"/>
                  </a:lnTo>
                  <a:lnTo>
                    <a:pt x="8703" y="1214"/>
                  </a:lnTo>
                  <a:lnTo>
                    <a:pt x="8496" y="1063"/>
                  </a:lnTo>
                  <a:lnTo>
                    <a:pt x="8289" y="911"/>
                  </a:lnTo>
                  <a:lnTo>
                    <a:pt x="8068" y="773"/>
                  </a:lnTo>
                  <a:lnTo>
                    <a:pt x="7848" y="649"/>
                  </a:lnTo>
                  <a:lnTo>
                    <a:pt x="7627" y="525"/>
                  </a:lnTo>
                  <a:lnTo>
                    <a:pt x="7392" y="414"/>
                  </a:lnTo>
                  <a:lnTo>
                    <a:pt x="7144" y="318"/>
                  </a:lnTo>
                  <a:lnTo>
                    <a:pt x="6896" y="235"/>
                  </a:lnTo>
                  <a:lnTo>
                    <a:pt x="6648" y="166"/>
                  </a:lnTo>
                  <a:lnTo>
                    <a:pt x="6386" y="111"/>
                  </a:lnTo>
                  <a:lnTo>
                    <a:pt x="6124" y="56"/>
                  </a:lnTo>
                  <a:lnTo>
                    <a:pt x="5862" y="28"/>
                  </a:lnTo>
                  <a:lnTo>
                    <a:pt x="5586" y="14"/>
                  </a:lnTo>
                  <a:lnTo>
                    <a:pt x="5324" y="1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9" name="Shape 339"/>
            <p:cNvSpPr/>
            <p:nvPr/>
          </p:nvSpPr>
          <p:spPr>
            <a:xfrm>
              <a:off x="4867425" y="2757850"/>
              <a:ext cx="78975" cy="78975"/>
            </a:xfrm>
            <a:custGeom>
              <a:avLst/>
              <a:gdLst/>
              <a:ahLst/>
              <a:cxnLst/>
              <a:rect l="0" t="0" r="0" b="0"/>
              <a:pathLst>
                <a:path w="3159" h="3159" extrusionOk="0">
                  <a:moveTo>
                    <a:pt x="1586" y="0"/>
                  </a:moveTo>
                  <a:lnTo>
                    <a:pt x="1421" y="14"/>
                  </a:lnTo>
                  <a:lnTo>
                    <a:pt x="1269" y="42"/>
                  </a:lnTo>
                  <a:lnTo>
                    <a:pt x="1117" y="83"/>
                  </a:lnTo>
                  <a:lnTo>
                    <a:pt x="965" y="125"/>
                  </a:lnTo>
                  <a:lnTo>
                    <a:pt x="828" y="193"/>
                  </a:lnTo>
                  <a:lnTo>
                    <a:pt x="703" y="276"/>
                  </a:lnTo>
                  <a:lnTo>
                    <a:pt x="579" y="373"/>
                  </a:lnTo>
                  <a:lnTo>
                    <a:pt x="469" y="469"/>
                  </a:lnTo>
                  <a:lnTo>
                    <a:pt x="359" y="580"/>
                  </a:lnTo>
                  <a:lnTo>
                    <a:pt x="276" y="704"/>
                  </a:lnTo>
                  <a:lnTo>
                    <a:pt x="193" y="828"/>
                  </a:lnTo>
                  <a:lnTo>
                    <a:pt x="124" y="966"/>
                  </a:lnTo>
                  <a:lnTo>
                    <a:pt x="69" y="1117"/>
                  </a:lnTo>
                  <a:lnTo>
                    <a:pt x="28" y="1269"/>
                  </a:lnTo>
                  <a:lnTo>
                    <a:pt x="14" y="1421"/>
                  </a:lnTo>
                  <a:lnTo>
                    <a:pt x="0" y="1586"/>
                  </a:lnTo>
                  <a:lnTo>
                    <a:pt x="14" y="1752"/>
                  </a:lnTo>
                  <a:lnTo>
                    <a:pt x="28" y="1904"/>
                  </a:lnTo>
                  <a:lnTo>
                    <a:pt x="69" y="2055"/>
                  </a:lnTo>
                  <a:lnTo>
                    <a:pt x="124" y="2193"/>
                  </a:lnTo>
                  <a:lnTo>
                    <a:pt x="193" y="2331"/>
                  </a:lnTo>
                  <a:lnTo>
                    <a:pt x="276" y="2469"/>
                  </a:lnTo>
                  <a:lnTo>
                    <a:pt x="359" y="2593"/>
                  </a:lnTo>
                  <a:lnTo>
                    <a:pt x="469" y="2703"/>
                  </a:lnTo>
                  <a:lnTo>
                    <a:pt x="579" y="2800"/>
                  </a:lnTo>
                  <a:lnTo>
                    <a:pt x="703" y="2897"/>
                  </a:lnTo>
                  <a:lnTo>
                    <a:pt x="828" y="2979"/>
                  </a:lnTo>
                  <a:lnTo>
                    <a:pt x="965" y="3034"/>
                  </a:lnTo>
                  <a:lnTo>
                    <a:pt x="1117" y="3090"/>
                  </a:lnTo>
                  <a:lnTo>
                    <a:pt x="1269" y="3131"/>
                  </a:lnTo>
                  <a:lnTo>
                    <a:pt x="1421" y="3159"/>
                  </a:lnTo>
                  <a:lnTo>
                    <a:pt x="1738" y="3159"/>
                  </a:lnTo>
                  <a:lnTo>
                    <a:pt x="1903" y="3131"/>
                  </a:lnTo>
                  <a:lnTo>
                    <a:pt x="2055" y="3090"/>
                  </a:lnTo>
                  <a:lnTo>
                    <a:pt x="2193" y="3034"/>
                  </a:lnTo>
                  <a:lnTo>
                    <a:pt x="2331" y="2979"/>
                  </a:lnTo>
                  <a:lnTo>
                    <a:pt x="2469" y="2897"/>
                  </a:lnTo>
                  <a:lnTo>
                    <a:pt x="2579" y="2800"/>
                  </a:lnTo>
                  <a:lnTo>
                    <a:pt x="2703" y="2703"/>
                  </a:lnTo>
                  <a:lnTo>
                    <a:pt x="2800" y="2593"/>
                  </a:lnTo>
                  <a:lnTo>
                    <a:pt x="2882" y="2469"/>
                  </a:lnTo>
                  <a:lnTo>
                    <a:pt x="2965" y="2331"/>
                  </a:lnTo>
                  <a:lnTo>
                    <a:pt x="3034" y="2193"/>
                  </a:lnTo>
                  <a:lnTo>
                    <a:pt x="3089" y="2055"/>
                  </a:lnTo>
                  <a:lnTo>
                    <a:pt x="3131" y="1904"/>
                  </a:lnTo>
                  <a:lnTo>
                    <a:pt x="3144" y="1752"/>
                  </a:lnTo>
                  <a:lnTo>
                    <a:pt x="3158" y="1586"/>
                  </a:lnTo>
                  <a:lnTo>
                    <a:pt x="3144" y="1421"/>
                  </a:lnTo>
                  <a:lnTo>
                    <a:pt x="3131" y="1269"/>
                  </a:lnTo>
                  <a:lnTo>
                    <a:pt x="3089" y="1117"/>
                  </a:lnTo>
                  <a:lnTo>
                    <a:pt x="3034" y="966"/>
                  </a:lnTo>
                  <a:lnTo>
                    <a:pt x="2965" y="828"/>
                  </a:lnTo>
                  <a:lnTo>
                    <a:pt x="2882" y="704"/>
                  </a:lnTo>
                  <a:lnTo>
                    <a:pt x="2800" y="580"/>
                  </a:lnTo>
                  <a:lnTo>
                    <a:pt x="2703" y="469"/>
                  </a:lnTo>
                  <a:lnTo>
                    <a:pt x="2579" y="373"/>
                  </a:lnTo>
                  <a:lnTo>
                    <a:pt x="2469" y="276"/>
                  </a:lnTo>
                  <a:lnTo>
                    <a:pt x="2331" y="193"/>
                  </a:lnTo>
                  <a:lnTo>
                    <a:pt x="2193" y="125"/>
                  </a:lnTo>
                  <a:lnTo>
                    <a:pt x="2055" y="83"/>
                  </a:lnTo>
                  <a:lnTo>
                    <a:pt x="1903" y="42"/>
                  </a:lnTo>
                  <a:lnTo>
                    <a:pt x="1738" y="14"/>
                  </a:lnTo>
                  <a:lnTo>
                    <a:pt x="1586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0" name="Shape 340"/>
            <p:cNvSpPr/>
            <p:nvPr/>
          </p:nvSpPr>
          <p:spPr>
            <a:xfrm>
              <a:off x="5180825" y="2494100"/>
              <a:ext cx="78975" cy="78975"/>
            </a:xfrm>
            <a:custGeom>
              <a:avLst/>
              <a:gdLst/>
              <a:ahLst/>
              <a:cxnLst/>
              <a:rect l="0" t="0" r="0" b="0"/>
              <a:pathLst>
                <a:path w="3159" h="3159" extrusionOk="0">
                  <a:moveTo>
                    <a:pt x="1421" y="0"/>
                  </a:moveTo>
                  <a:lnTo>
                    <a:pt x="1255" y="28"/>
                  </a:lnTo>
                  <a:lnTo>
                    <a:pt x="1103" y="69"/>
                  </a:lnTo>
                  <a:lnTo>
                    <a:pt x="965" y="124"/>
                  </a:lnTo>
                  <a:lnTo>
                    <a:pt x="828" y="180"/>
                  </a:lnTo>
                  <a:lnTo>
                    <a:pt x="690" y="262"/>
                  </a:lnTo>
                  <a:lnTo>
                    <a:pt x="566" y="359"/>
                  </a:lnTo>
                  <a:lnTo>
                    <a:pt x="455" y="455"/>
                  </a:lnTo>
                  <a:lnTo>
                    <a:pt x="359" y="566"/>
                  </a:lnTo>
                  <a:lnTo>
                    <a:pt x="262" y="690"/>
                  </a:lnTo>
                  <a:lnTo>
                    <a:pt x="193" y="828"/>
                  </a:lnTo>
                  <a:lnTo>
                    <a:pt x="124" y="966"/>
                  </a:lnTo>
                  <a:lnTo>
                    <a:pt x="69" y="1104"/>
                  </a:lnTo>
                  <a:lnTo>
                    <a:pt x="28" y="1255"/>
                  </a:lnTo>
                  <a:lnTo>
                    <a:pt x="0" y="1407"/>
                  </a:lnTo>
                  <a:lnTo>
                    <a:pt x="0" y="1572"/>
                  </a:lnTo>
                  <a:lnTo>
                    <a:pt x="0" y="1738"/>
                  </a:lnTo>
                  <a:lnTo>
                    <a:pt x="28" y="1890"/>
                  </a:lnTo>
                  <a:lnTo>
                    <a:pt x="69" y="2041"/>
                  </a:lnTo>
                  <a:lnTo>
                    <a:pt x="124" y="2193"/>
                  </a:lnTo>
                  <a:lnTo>
                    <a:pt x="193" y="2331"/>
                  </a:lnTo>
                  <a:lnTo>
                    <a:pt x="262" y="2455"/>
                  </a:lnTo>
                  <a:lnTo>
                    <a:pt x="359" y="2579"/>
                  </a:lnTo>
                  <a:lnTo>
                    <a:pt x="455" y="2690"/>
                  </a:lnTo>
                  <a:lnTo>
                    <a:pt x="566" y="2786"/>
                  </a:lnTo>
                  <a:lnTo>
                    <a:pt x="690" y="2883"/>
                  </a:lnTo>
                  <a:lnTo>
                    <a:pt x="828" y="2965"/>
                  </a:lnTo>
                  <a:lnTo>
                    <a:pt x="965" y="3034"/>
                  </a:lnTo>
                  <a:lnTo>
                    <a:pt x="1103" y="3076"/>
                  </a:lnTo>
                  <a:lnTo>
                    <a:pt x="1255" y="3117"/>
                  </a:lnTo>
                  <a:lnTo>
                    <a:pt x="1421" y="3145"/>
                  </a:lnTo>
                  <a:lnTo>
                    <a:pt x="1572" y="3158"/>
                  </a:lnTo>
                  <a:lnTo>
                    <a:pt x="1738" y="3145"/>
                  </a:lnTo>
                  <a:lnTo>
                    <a:pt x="1889" y="3117"/>
                  </a:lnTo>
                  <a:lnTo>
                    <a:pt x="2041" y="3076"/>
                  </a:lnTo>
                  <a:lnTo>
                    <a:pt x="2193" y="3034"/>
                  </a:lnTo>
                  <a:lnTo>
                    <a:pt x="2331" y="2965"/>
                  </a:lnTo>
                  <a:lnTo>
                    <a:pt x="2455" y="2883"/>
                  </a:lnTo>
                  <a:lnTo>
                    <a:pt x="2579" y="2786"/>
                  </a:lnTo>
                  <a:lnTo>
                    <a:pt x="2689" y="2690"/>
                  </a:lnTo>
                  <a:lnTo>
                    <a:pt x="2800" y="2579"/>
                  </a:lnTo>
                  <a:lnTo>
                    <a:pt x="2882" y="2455"/>
                  </a:lnTo>
                  <a:lnTo>
                    <a:pt x="2965" y="2331"/>
                  </a:lnTo>
                  <a:lnTo>
                    <a:pt x="3034" y="2193"/>
                  </a:lnTo>
                  <a:lnTo>
                    <a:pt x="3089" y="2041"/>
                  </a:lnTo>
                  <a:lnTo>
                    <a:pt x="3117" y="1890"/>
                  </a:lnTo>
                  <a:lnTo>
                    <a:pt x="3144" y="1738"/>
                  </a:lnTo>
                  <a:lnTo>
                    <a:pt x="3158" y="1572"/>
                  </a:lnTo>
                  <a:lnTo>
                    <a:pt x="3144" y="1407"/>
                  </a:lnTo>
                  <a:lnTo>
                    <a:pt x="3117" y="1255"/>
                  </a:lnTo>
                  <a:lnTo>
                    <a:pt x="3089" y="1104"/>
                  </a:lnTo>
                  <a:lnTo>
                    <a:pt x="3034" y="966"/>
                  </a:lnTo>
                  <a:lnTo>
                    <a:pt x="2965" y="828"/>
                  </a:lnTo>
                  <a:lnTo>
                    <a:pt x="2882" y="690"/>
                  </a:lnTo>
                  <a:lnTo>
                    <a:pt x="2800" y="566"/>
                  </a:lnTo>
                  <a:lnTo>
                    <a:pt x="2689" y="455"/>
                  </a:lnTo>
                  <a:lnTo>
                    <a:pt x="2579" y="359"/>
                  </a:lnTo>
                  <a:lnTo>
                    <a:pt x="2455" y="262"/>
                  </a:lnTo>
                  <a:lnTo>
                    <a:pt x="2331" y="180"/>
                  </a:lnTo>
                  <a:lnTo>
                    <a:pt x="2193" y="124"/>
                  </a:lnTo>
                  <a:lnTo>
                    <a:pt x="2041" y="69"/>
                  </a:lnTo>
                  <a:lnTo>
                    <a:pt x="1889" y="28"/>
                  </a:lnTo>
                  <a:lnTo>
                    <a:pt x="1738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1" name="Shape 341"/>
            <p:cNvSpPr/>
            <p:nvPr/>
          </p:nvSpPr>
          <p:spPr>
            <a:xfrm>
              <a:off x="4407475" y="2361025"/>
              <a:ext cx="141400" cy="43800"/>
            </a:xfrm>
            <a:custGeom>
              <a:avLst/>
              <a:gdLst/>
              <a:ahLst/>
              <a:cxnLst/>
              <a:rect l="0" t="0" r="0" b="0"/>
              <a:pathLst>
                <a:path w="5656" h="1752" extrusionOk="0">
                  <a:moveTo>
                    <a:pt x="1" y="0"/>
                  </a:moveTo>
                  <a:lnTo>
                    <a:pt x="111" y="193"/>
                  </a:lnTo>
                  <a:lnTo>
                    <a:pt x="222" y="372"/>
                  </a:lnTo>
                  <a:lnTo>
                    <a:pt x="359" y="552"/>
                  </a:lnTo>
                  <a:lnTo>
                    <a:pt x="497" y="703"/>
                  </a:lnTo>
                  <a:lnTo>
                    <a:pt x="635" y="869"/>
                  </a:lnTo>
                  <a:lnTo>
                    <a:pt x="801" y="1007"/>
                  </a:lnTo>
                  <a:lnTo>
                    <a:pt x="966" y="1145"/>
                  </a:lnTo>
                  <a:lnTo>
                    <a:pt x="1146" y="1255"/>
                  </a:lnTo>
                  <a:lnTo>
                    <a:pt x="1339" y="1365"/>
                  </a:lnTo>
                  <a:lnTo>
                    <a:pt x="1532" y="1462"/>
                  </a:lnTo>
                  <a:lnTo>
                    <a:pt x="1725" y="1545"/>
                  </a:lnTo>
                  <a:lnTo>
                    <a:pt x="1945" y="1614"/>
                  </a:lnTo>
                  <a:lnTo>
                    <a:pt x="2152" y="1669"/>
                  </a:lnTo>
                  <a:lnTo>
                    <a:pt x="2373" y="1710"/>
                  </a:lnTo>
                  <a:lnTo>
                    <a:pt x="2594" y="1738"/>
                  </a:lnTo>
                  <a:lnTo>
                    <a:pt x="2828" y="1751"/>
                  </a:lnTo>
                  <a:lnTo>
                    <a:pt x="3062" y="1738"/>
                  </a:lnTo>
                  <a:lnTo>
                    <a:pt x="3283" y="1710"/>
                  </a:lnTo>
                  <a:lnTo>
                    <a:pt x="3504" y="1669"/>
                  </a:lnTo>
                  <a:lnTo>
                    <a:pt x="3724" y="1614"/>
                  </a:lnTo>
                  <a:lnTo>
                    <a:pt x="3931" y="1545"/>
                  </a:lnTo>
                  <a:lnTo>
                    <a:pt x="4124" y="1462"/>
                  </a:lnTo>
                  <a:lnTo>
                    <a:pt x="4317" y="1365"/>
                  </a:lnTo>
                  <a:lnTo>
                    <a:pt x="4511" y="1255"/>
                  </a:lnTo>
                  <a:lnTo>
                    <a:pt x="4690" y="1145"/>
                  </a:lnTo>
                  <a:lnTo>
                    <a:pt x="4855" y="1007"/>
                  </a:lnTo>
                  <a:lnTo>
                    <a:pt x="5021" y="869"/>
                  </a:lnTo>
                  <a:lnTo>
                    <a:pt x="5159" y="703"/>
                  </a:lnTo>
                  <a:lnTo>
                    <a:pt x="5310" y="552"/>
                  </a:lnTo>
                  <a:lnTo>
                    <a:pt x="5435" y="372"/>
                  </a:lnTo>
                  <a:lnTo>
                    <a:pt x="5545" y="193"/>
                  </a:lnTo>
                  <a:lnTo>
                    <a:pt x="5655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2" name="Shape 342"/>
            <p:cNvSpPr/>
            <p:nvPr/>
          </p:nvSpPr>
          <p:spPr>
            <a:xfrm>
              <a:off x="5043600" y="2361025"/>
              <a:ext cx="157575" cy="76900"/>
            </a:xfrm>
            <a:custGeom>
              <a:avLst/>
              <a:gdLst/>
              <a:ahLst/>
              <a:cxnLst/>
              <a:rect l="0" t="0" r="0" b="0"/>
              <a:pathLst>
                <a:path w="6303" h="3076" extrusionOk="0">
                  <a:moveTo>
                    <a:pt x="0" y="0"/>
                  </a:moveTo>
                  <a:lnTo>
                    <a:pt x="28" y="317"/>
                  </a:lnTo>
                  <a:lnTo>
                    <a:pt x="83" y="621"/>
                  </a:lnTo>
                  <a:lnTo>
                    <a:pt x="166" y="910"/>
                  </a:lnTo>
                  <a:lnTo>
                    <a:pt x="276" y="1200"/>
                  </a:lnTo>
                  <a:lnTo>
                    <a:pt x="400" y="1462"/>
                  </a:lnTo>
                  <a:lnTo>
                    <a:pt x="566" y="1724"/>
                  </a:lnTo>
                  <a:lnTo>
                    <a:pt x="745" y="1958"/>
                  </a:lnTo>
                  <a:lnTo>
                    <a:pt x="952" y="2179"/>
                  </a:lnTo>
                  <a:lnTo>
                    <a:pt x="1173" y="2372"/>
                  </a:lnTo>
                  <a:lnTo>
                    <a:pt x="1407" y="2551"/>
                  </a:lnTo>
                  <a:lnTo>
                    <a:pt x="1669" y="2703"/>
                  </a:lnTo>
                  <a:lnTo>
                    <a:pt x="1945" y="2827"/>
                  </a:lnTo>
                  <a:lnTo>
                    <a:pt x="2234" y="2937"/>
                  </a:lnTo>
                  <a:lnTo>
                    <a:pt x="2524" y="3006"/>
                  </a:lnTo>
                  <a:lnTo>
                    <a:pt x="2841" y="3062"/>
                  </a:lnTo>
                  <a:lnTo>
                    <a:pt x="3158" y="3075"/>
                  </a:lnTo>
                  <a:lnTo>
                    <a:pt x="3476" y="3062"/>
                  </a:lnTo>
                  <a:lnTo>
                    <a:pt x="3779" y="3006"/>
                  </a:lnTo>
                  <a:lnTo>
                    <a:pt x="4082" y="2937"/>
                  </a:lnTo>
                  <a:lnTo>
                    <a:pt x="4358" y="2827"/>
                  </a:lnTo>
                  <a:lnTo>
                    <a:pt x="4634" y="2703"/>
                  </a:lnTo>
                  <a:lnTo>
                    <a:pt x="4896" y="2551"/>
                  </a:lnTo>
                  <a:lnTo>
                    <a:pt x="5131" y="2372"/>
                  </a:lnTo>
                  <a:lnTo>
                    <a:pt x="5351" y="2179"/>
                  </a:lnTo>
                  <a:lnTo>
                    <a:pt x="5558" y="1958"/>
                  </a:lnTo>
                  <a:lnTo>
                    <a:pt x="5737" y="1724"/>
                  </a:lnTo>
                  <a:lnTo>
                    <a:pt x="5903" y="1462"/>
                  </a:lnTo>
                  <a:lnTo>
                    <a:pt x="6041" y="1200"/>
                  </a:lnTo>
                  <a:lnTo>
                    <a:pt x="6137" y="910"/>
                  </a:lnTo>
                  <a:lnTo>
                    <a:pt x="6220" y="621"/>
                  </a:lnTo>
                  <a:lnTo>
                    <a:pt x="6275" y="317"/>
                  </a:lnTo>
                  <a:lnTo>
                    <a:pt x="6303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3" name="Shape 343"/>
            <p:cNvSpPr/>
            <p:nvPr/>
          </p:nvSpPr>
          <p:spPr>
            <a:xfrm>
              <a:off x="3899975" y="2361025"/>
              <a:ext cx="265850" cy="216525"/>
            </a:xfrm>
            <a:custGeom>
              <a:avLst/>
              <a:gdLst/>
              <a:ahLst/>
              <a:cxnLst/>
              <a:rect l="0" t="0" r="0" b="0"/>
              <a:pathLst>
                <a:path w="10634" h="8661" extrusionOk="0">
                  <a:moveTo>
                    <a:pt x="1186" y="0"/>
                  </a:moveTo>
                  <a:lnTo>
                    <a:pt x="1049" y="179"/>
                  </a:lnTo>
                  <a:lnTo>
                    <a:pt x="924" y="359"/>
                  </a:lnTo>
                  <a:lnTo>
                    <a:pt x="800" y="538"/>
                  </a:lnTo>
                  <a:lnTo>
                    <a:pt x="690" y="731"/>
                  </a:lnTo>
                  <a:lnTo>
                    <a:pt x="580" y="924"/>
                  </a:lnTo>
                  <a:lnTo>
                    <a:pt x="483" y="1131"/>
                  </a:lnTo>
                  <a:lnTo>
                    <a:pt x="400" y="1324"/>
                  </a:lnTo>
                  <a:lnTo>
                    <a:pt x="318" y="1545"/>
                  </a:lnTo>
                  <a:lnTo>
                    <a:pt x="249" y="1751"/>
                  </a:lnTo>
                  <a:lnTo>
                    <a:pt x="180" y="1972"/>
                  </a:lnTo>
                  <a:lnTo>
                    <a:pt x="125" y="2193"/>
                  </a:lnTo>
                  <a:lnTo>
                    <a:pt x="83" y="2413"/>
                  </a:lnTo>
                  <a:lnTo>
                    <a:pt x="42" y="2648"/>
                  </a:lnTo>
                  <a:lnTo>
                    <a:pt x="14" y="2869"/>
                  </a:lnTo>
                  <a:lnTo>
                    <a:pt x="0" y="3103"/>
                  </a:lnTo>
                  <a:lnTo>
                    <a:pt x="0" y="3351"/>
                  </a:lnTo>
                  <a:lnTo>
                    <a:pt x="0" y="3613"/>
                  </a:lnTo>
                  <a:lnTo>
                    <a:pt x="28" y="3889"/>
                  </a:lnTo>
                  <a:lnTo>
                    <a:pt x="56" y="4151"/>
                  </a:lnTo>
                  <a:lnTo>
                    <a:pt x="111" y="4413"/>
                  </a:lnTo>
                  <a:lnTo>
                    <a:pt x="166" y="4675"/>
                  </a:lnTo>
                  <a:lnTo>
                    <a:pt x="235" y="4923"/>
                  </a:lnTo>
                  <a:lnTo>
                    <a:pt x="318" y="5172"/>
                  </a:lnTo>
                  <a:lnTo>
                    <a:pt x="414" y="5420"/>
                  </a:lnTo>
                  <a:lnTo>
                    <a:pt x="525" y="5654"/>
                  </a:lnTo>
                  <a:lnTo>
                    <a:pt x="635" y="5875"/>
                  </a:lnTo>
                  <a:lnTo>
                    <a:pt x="773" y="6096"/>
                  </a:lnTo>
                  <a:lnTo>
                    <a:pt x="911" y="6316"/>
                  </a:lnTo>
                  <a:lnTo>
                    <a:pt x="1049" y="6523"/>
                  </a:lnTo>
                  <a:lnTo>
                    <a:pt x="1214" y="6730"/>
                  </a:lnTo>
                  <a:lnTo>
                    <a:pt x="1380" y="6923"/>
                  </a:lnTo>
                  <a:lnTo>
                    <a:pt x="1559" y="7102"/>
                  </a:lnTo>
                  <a:lnTo>
                    <a:pt x="1738" y="7282"/>
                  </a:lnTo>
                  <a:lnTo>
                    <a:pt x="1931" y="7447"/>
                  </a:lnTo>
                  <a:lnTo>
                    <a:pt x="2138" y="7599"/>
                  </a:lnTo>
                  <a:lnTo>
                    <a:pt x="2345" y="7751"/>
                  </a:lnTo>
                  <a:lnTo>
                    <a:pt x="2552" y="7888"/>
                  </a:lnTo>
                  <a:lnTo>
                    <a:pt x="2786" y="8013"/>
                  </a:lnTo>
                  <a:lnTo>
                    <a:pt x="3007" y="8137"/>
                  </a:lnTo>
                  <a:lnTo>
                    <a:pt x="3241" y="8247"/>
                  </a:lnTo>
                  <a:lnTo>
                    <a:pt x="3490" y="8330"/>
                  </a:lnTo>
                  <a:lnTo>
                    <a:pt x="3738" y="8426"/>
                  </a:lnTo>
                  <a:lnTo>
                    <a:pt x="3986" y="8495"/>
                  </a:lnTo>
                  <a:lnTo>
                    <a:pt x="4248" y="8550"/>
                  </a:lnTo>
                  <a:lnTo>
                    <a:pt x="4510" y="8592"/>
                  </a:lnTo>
                  <a:lnTo>
                    <a:pt x="4772" y="8633"/>
                  </a:lnTo>
                  <a:lnTo>
                    <a:pt x="5034" y="8647"/>
                  </a:lnTo>
                  <a:lnTo>
                    <a:pt x="5310" y="8661"/>
                  </a:lnTo>
                  <a:lnTo>
                    <a:pt x="5586" y="8647"/>
                  </a:lnTo>
                  <a:lnTo>
                    <a:pt x="5862" y="8633"/>
                  </a:lnTo>
                  <a:lnTo>
                    <a:pt x="6124" y="8592"/>
                  </a:lnTo>
                  <a:lnTo>
                    <a:pt x="6386" y="8550"/>
                  </a:lnTo>
                  <a:lnTo>
                    <a:pt x="6648" y="8495"/>
                  </a:lnTo>
                  <a:lnTo>
                    <a:pt x="6896" y="8426"/>
                  </a:lnTo>
                  <a:lnTo>
                    <a:pt x="7144" y="8330"/>
                  </a:lnTo>
                  <a:lnTo>
                    <a:pt x="7379" y="8247"/>
                  </a:lnTo>
                  <a:lnTo>
                    <a:pt x="7613" y="8137"/>
                  </a:lnTo>
                  <a:lnTo>
                    <a:pt x="7848" y="8013"/>
                  </a:lnTo>
                  <a:lnTo>
                    <a:pt x="8068" y="7888"/>
                  </a:lnTo>
                  <a:lnTo>
                    <a:pt x="8289" y="7751"/>
                  </a:lnTo>
                  <a:lnTo>
                    <a:pt x="8496" y="7599"/>
                  </a:lnTo>
                  <a:lnTo>
                    <a:pt x="8689" y="7447"/>
                  </a:lnTo>
                  <a:lnTo>
                    <a:pt x="8882" y="7282"/>
                  </a:lnTo>
                  <a:lnTo>
                    <a:pt x="9075" y="7102"/>
                  </a:lnTo>
                  <a:lnTo>
                    <a:pt x="9240" y="6923"/>
                  </a:lnTo>
                  <a:lnTo>
                    <a:pt x="9420" y="6730"/>
                  </a:lnTo>
                  <a:lnTo>
                    <a:pt x="9571" y="6523"/>
                  </a:lnTo>
                  <a:lnTo>
                    <a:pt x="9723" y="6316"/>
                  </a:lnTo>
                  <a:lnTo>
                    <a:pt x="9861" y="6096"/>
                  </a:lnTo>
                  <a:lnTo>
                    <a:pt x="9985" y="5875"/>
                  </a:lnTo>
                  <a:lnTo>
                    <a:pt x="10109" y="5654"/>
                  </a:lnTo>
                  <a:lnTo>
                    <a:pt x="10206" y="5420"/>
                  </a:lnTo>
                  <a:lnTo>
                    <a:pt x="10302" y="5172"/>
                  </a:lnTo>
                  <a:lnTo>
                    <a:pt x="10385" y="4923"/>
                  </a:lnTo>
                  <a:lnTo>
                    <a:pt x="10454" y="4675"/>
                  </a:lnTo>
                  <a:lnTo>
                    <a:pt x="10523" y="4413"/>
                  </a:lnTo>
                  <a:lnTo>
                    <a:pt x="10564" y="4151"/>
                  </a:lnTo>
                  <a:lnTo>
                    <a:pt x="10606" y="3889"/>
                  </a:lnTo>
                  <a:lnTo>
                    <a:pt x="10620" y="3613"/>
                  </a:lnTo>
                  <a:lnTo>
                    <a:pt x="10633" y="3351"/>
                  </a:lnTo>
                  <a:lnTo>
                    <a:pt x="10620" y="3103"/>
                  </a:lnTo>
                  <a:lnTo>
                    <a:pt x="10606" y="2869"/>
                  </a:lnTo>
                  <a:lnTo>
                    <a:pt x="10578" y="2648"/>
                  </a:lnTo>
                  <a:lnTo>
                    <a:pt x="10551" y="2413"/>
                  </a:lnTo>
                  <a:lnTo>
                    <a:pt x="10495" y="2193"/>
                  </a:lnTo>
                  <a:lnTo>
                    <a:pt x="10440" y="1972"/>
                  </a:lnTo>
                  <a:lnTo>
                    <a:pt x="10385" y="1751"/>
                  </a:lnTo>
                  <a:lnTo>
                    <a:pt x="10316" y="1545"/>
                  </a:lnTo>
                  <a:lnTo>
                    <a:pt x="10233" y="1324"/>
                  </a:lnTo>
                  <a:lnTo>
                    <a:pt x="10137" y="1131"/>
                  </a:lnTo>
                  <a:lnTo>
                    <a:pt x="10040" y="924"/>
                  </a:lnTo>
                  <a:lnTo>
                    <a:pt x="9944" y="731"/>
                  </a:lnTo>
                  <a:lnTo>
                    <a:pt x="9820" y="538"/>
                  </a:lnTo>
                  <a:lnTo>
                    <a:pt x="9709" y="359"/>
                  </a:lnTo>
                  <a:lnTo>
                    <a:pt x="9571" y="179"/>
                  </a:lnTo>
                  <a:lnTo>
                    <a:pt x="9447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4" name="Shape 344"/>
            <p:cNvSpPr/>
            <p:nvPr/>
          </p:nvSpPr>
          <p:spPr>
            <a:xfrm>
              <a:off x="4707100" y="2361025"/>
              <a:ext cx="240675" cy="76900"/>
            </a:xfrm>
            <a:custGeom>
              <a:avLst/>
              <a:gdLst/>
              <a:ahLst/>
              <a:cxnLst/>
              <a:rect l="0" t="0" r="0" b="0"/>
              <a:pathLst>
                <a:path w="9627" h="3076" extrusionOk="0">
                  <a:moveTo>
                    <a:pt x="0" y="0"/>
                  </a:moveTo>
                  <a:lnTo>
                    <a:pt x="166" y="331"/>
                  </a:lnTo>
                  <a:lnTo>
                    <a:pt x="359" y="648"/>
                  </a:lnTo>
                  <a:lnTo>
                    <a:pt x="566" y="952"/>
                  </a:lnTo>
                  <a:lnTo>
                    <a:pt x="800" y="1241"/>
                  </a:lnTo>
                  <a:lnTo>
                    <a:pt x="1062" y="1517"/>
                  </a:lnTo>
                  <a:lnTo>
                    <a:pt x="1324" y="1765"/>
                  </a:lnTo>
                  <a:lnTo>
                    <a:pt x="1614" y="2000"/>
                  </a:lnTo>
                  <a:lnTo>
                    <a:pt x="1917" y="2220"/>
                  </a:lnTo>
                  <a:lnTo>
                    <a:pt x="2234" y="2413"/>
                  </a:lnTo>
                  <a:lnTo>
                    <a:pt x="2579" y="2579"/>
                  </a:lnTo>
                  <a:lnTo>
                    <a:pt x="2924" y="2731"/>
                  </a:lnTo>
                  <a:lnTo>
                    <a:pt x="3283" y="2841"/>
                  </a:lnTo>
                  <a:lnTo>
                    <a:pt x="3655" y="2937"/>
                  </a:lnTo>
                  <a:lnTo>
                    <a:pt x="4027" y="3006"/>
                  </a:lnTo>
                  <a:lnTo>
                    <a:pt x="4413" y="3062"/>
                  </a:lnTo>
                  <a:lnTo>
                    <a:pt x="4813" y="3075"/>
                  </a:lnTo>
                  <a:lnTo>
                    <a:pt x="5213" y="3062"/>
                  </a:lnTo>
                  <a:lnTo>
                    <a:pt x="5599" y="3006"/>
                  </a:lnTo>
                  <a:lnTo>
                    <a:pt x="5972" y="2937"/>
                  </a:lnTo>
                  <a:lnTo>
                    <a:pt x="6344" y="2841"/>
                  </a:lnTo>
                  <a:lnTo>
                    <a:pt x="6703" y="2731"/>
                  </a:lnTo>
                  <a:lnTo>
                    <a:pt x="7047" y="2579"/>
                  </a:lnTo>
                  <a:lnTo>
                    <a:pt x="7378" y="2413"/>
                  </a:lnTo>
                  <a:lnTo>
                    <a:pt x="7709" y="2220"/>
                  </a:lnTo>
                  <a:lnTo>
                    <a:pt x="8013" y="2000"/>
                  </a:lnTo>
                  <a:lnTo>
                    <a:pt x="8302" y="1765"/>
                  </a:lnTo>
                  <a:lnTo>
                    <a:pt x="8564" y="1517"/>
                  </a:lnTo>
                  <a:lnTo>
                    <a:pt x="8827" y="1241"/>
                  </a:lnTo>
                  <a:lnTo>
                    <a:pt x="9061" y="952"/>
                  </a:lnTo>
                  <a:lnTo>
                    <a:pt x="9268" y="648"/>
                  </a:lnTo>
                  <a:lnTo>
                    <a:pt x="9461" y="331"/>
                  </a:lnTo>
                  <a:lnTo>
                    <a:pt x="9626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345" name="Shape 345"/>
          <p:cNvSpPr txBox="1">
            <a:spLocks noGrp="1"/>
          </p:cNvSpPr>
          <p:nvPr>
            <p:ph type="title"/>
          </p:nvPr>
        </p:nvSpPr>
        <p:spPr>
          <a:xfrm>
            <a:off x="1009650" y="205975"/>
            <a:ext cx="7121099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grpSp>
        <p:nvGrpSpPr>
          <p:cNvPr id="346" name="Shape 346"/>
          <p:cNvGrpSpPr/>
          <p:nvPr/>
        </p:nvGrpSpPr>
        <p:grpSpPr>
          <a:xfrm>
            <a:off x="1009650" y="1014450"/>
            <a:ext cx="7207886" cy="3196001"/>
            <a:chOff x="1009650" y="1014450"/>
            <a:chExt cx="7207886" cy="3196001"/>
          </a:xfrm>
        </p:grpSpPr>
        <p:sp>
          <p:nvSpPr>
            <p:cNvPr id="347" name="Shape 347"/>
            <p:cNvSpPr/>
            <p:nvPr/>
          </p:nvSpPr>
          <p:spPr>
            <a:xfrm flipH="1">
              <a:off x="1092836" y="1095851"/>
              <a:ext cx="7124700" cy="3114600"/>
            </a:xfrm>
            <a:prstGeom prst="corner">
              <a:avLst>
                <a:gd name="adj1" fmla="val 2580"/>
                <a:gd name="adj2" fmla="val 2665"/>
              </a:avLst>
            </a:pr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8" name="Shape 348"/>
            <p:cNvSpPr/>
            <p:nvPr/>
          </p:nvSpPr>
          <p:spPr>
            <a:xfrm>
              <a:off x="1009650" y="1014450"/>
              <a:ext cx="7124700" cy="3114600"/>
            </a:xfrm>
            <a:prstGeom prst="rect">
              <a:avLst/>
            </a:prstGeom>
            <a:solidFill>
              <a:srgbClr val="FFFFFF">
                <a:alpha val="7423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349" name="Shape 349"/>
          <p:cNvGrpSpPr/>
          <p:nvPr/>
        </p:nvGrpSpPr>
        <p:grpSpPr>
          <a:xfrm rot="426778" flipH="1">
            <a:off x="7599828" y="3692937"/>
            <a:ext cx="1143337" cy="1079042"/>
            <a:chOff x="5333200" y="3132625"/>
            <a:chExt cx="177925" cy="167925"/>
          </a:xfrm>
        </p:grpSpPr>
        <p:sp>
          <p:nvSpPr>
            <p:cNvPr id="350" name="Shape 350"/>
            <p:cNvSpPr/>
            <p:nvPr/>
          </p:nvSpPr>
          <p:spPr>
            <a:xfrm>
              <a:off x="5418375" y="3132625"/>
              <a:ext cx="30350" cy="42075"/>
            </a:xfrm>
            <a:custGeom>
              <a:avLst/>
              <a:gdLst/>
              <a:ahLst/>
              <a:cxnLst/>
              <a:rect l="0" t="0" r="0" b="0"/>
              <a:pathLst>
                <a:path w="1214" h="1683" extrusionOk="0">
                  <a:moveTo>
                    <a:pt x="414" y="0"/>
                  </a:moveTo>
                  <a:lnTo>
                    <a:pt x="386" y="14"/>
                  </a:lnTo>
                  <a:lnTo>
                    <a:pt x="345" y="42"/>
                  </a:lnTo>
                  <a:lnTo>
                    <a:pt x="317" y="83"/>
                  </a:lnTo>
                  <a:lnTo>
                    <a:pt x="317" y="138"/>
                  </a:lnTo>
                  <a:lnTo>
                    <a:pt x="359" y="345"/>
                  </a:lnTo>
                  <a:lnTo>
                    <a:pt x="372" y="469"/>
                  </a:lnTo>
                  <a:lnTo>
                    <a:pt x="372" y="579"/>
                  </a:lnTo>
                  <a:lnTo>
                    <a:pt x="359" y="690"/>
                  </a:lnTo>
                  <a:lnTo>
                    <a:pt x="331" y="786"/>
                  </a:lnTo>
                  <a:lnTo>
                    <a:pt x="290" y="883"/>
                  </a:lnTo>
                  <a:lnTo>
                    <a:pt x="221" y="966"/>
                  </a:lnTo>
                  <a:lnTo>
                    <a:pt x="97" y="924"/>
                  </a:lnTo>
                  <a:lnTo>
                    <a:pt x="83" y="1048"/>
                  </a:lnTo>
                  <a:lnTo>
                    <a:pt x="55" y="1172"/>
                  </a:lnTo>
                  <a:lnTo>
                    <a:pt x="0" y="1297"/>
                  </a:lnTo>
                  <a:lnTo>
                    <a:pt x="97" y="1324"/>
                  </a:lnTo>
                  <a:lnTo>
                    <a:pt x="179" y="1366"/>
                  </a:lnTo>
                  <a:lnTo>
                    <a:pt x="235" y="1434"/>
                  </a:lnTo>
                  <a:lnTo>
                    <a:pt x="262" y="1476"/>
                  </a:lnTo>
                  <a:lnTo>
                    <a:pt x="276" y="1517"/>
                  </a:lnTo>
                  <a:lnTo>
                    <a:pt x="372" y="1490"/>
                  </a:lnTo>
                  <a:lnTo>
                    <a:pt x="469" y="1476"/>
                  </a:lnTo>
                  <a:lnTo>
                    <a:pt x="552" y="1476"/>
                  </a:lnTo>
                  <a:lnTo>
                    <a:pt x="635" y="1490"/>
                  </a:lnTo>
                  <a:lnTo>
                    <a:pt x="717" y="1517"/>
                  </a:lnTo>
                  <a:lnTo>
                    <a:pt x="800" y="1559"/>
                  </a:lnTo>
                  <a:lnTo>
                    <a:pt x="855" y="1614"/>
                  </a:lnTo>
                  <a:lnTo>
                    <a:pt x="910" y="1683"/>
                  </a:lnTo>
                  <a:lnTo>
                    <a:pt x="993" y="1586"/>
                  </a:lnTo>
                  <a:lnTo>
                    <a:pt x="1034" y="1545"/>
                  </a:lnTo>
                  <a:lnTo>
                    <a:pt x="1076" y="1517"/>
                  </a:lnTo>
                  <a:lnTo>
                    <a:pt x="1159" y="1490"/>
                  </a:lnTo>
                  <a:lnTo>
                    <a:pt x="1214" y="1490"/>
                  </a:lnTo>
                  <a:lnTo>
                    <a:pt x="1131" y="1407"/>
                  </a:lnTo>
                  <a:lnTo>
                    <a:pt x="1090" y="1338"/>
                  </a:lnTo>
                  <a:lnTo>
                    <a:pt x="1048" y="1283"/>
                  </a:lnTo>
                  <a:lnTo>
                    <a:pt x="1034" y="1214"/>
                  </a:lnTo>
                  <a:lnTo>
                    <a:pt x="1021" y="1159"/>
                  </a:lnTo>
                  <a:lnTo>
                    <a:pt x="1007" y="1159"/>
                  </a:lnTo>
                  <a:lnTo>
                    <a:pt x="938" y="938"/>
                  </a:lnTo>
                  <a:lnTo>
                    <a:pt x="910" y="828"/>
                  </a:lnTo>
                  <a:lnTo>
                    <a:pt x="883" y="717"/>
                  </a:lnTo>
                  <a:lnTo>
                    <a:pt x="883" y="607"/>
                  </a:lnTo>
                  <a:lnTo>
                    <a:pt x="883" y="497"/>
                  </a:lnTo>
                  <a:lnTo>
                    <a:pt x="910" y="400"/>
                  </a:lnTo>
                  <a:lnTo>
                    <a:pt x="979" y="304"/>
                  </a:lnTo>
                  <a:lnTo>
                    <a:pt x="993" y="276"/>
                  </a:lnTo>
                  <a:lnTo>
                    <a:pt x="1007" y="248"/>
                  </a:lnTo>
                  <a:lnTo>
                    <a:pt x="993" y="193"/>
                  </a:lnTo>
                  <a:lnTo>
                    <a:pt x="966" y="152"/>
                  </a:lnTo>
                  <a:lnTo>
                    <a:pt x="910" y="124"/>
                  </a:lnTo>
                  <a:lnTo>
                    <a:pt x="786" y="111"/>
                  </a:lnTo>
                  <a:lnTo>
                    <a:pt x="676" y="83"/>
                  </a:lnTo>
                  <a:lnTo>
                    <a:pt x="441" y="14"/>
                  </a:lnTo>
                  <a:lnTo>
                    <a:pt x="414" y="0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51" name="Shape 351"/>
            <p:cNvSpPr/>
            <p:nvPr/>
          </p:nvSpPr>
          <p:spPr>
            <a:xfrm>
              <a:off x="5466625" y="3212600"/>
              <a:ext cx="23125" cy="81400"/>
            </a:xfrm>
            <a:custGeom>
              <a:avLst/>
              <a:gdLst/>
              <a:ahLst/>
              <a:cxnLst/>
              <a:rect l="0" t="0" r="0" b="0"/>
              <a:pathLst>
                <a:path w="925" h="3256" extrusionOk="0">
                  <a:moveTo>
                    <a:pt x="718" y="1"/>
                  </a:moveTo>
                  <a:lnTo>
                    <a:pt x="111" y="1035"/>
                  </a:lnTo>
                  <a:lnTo>
                    <a:pt x="1" y="994"/>
                  </a:lnTo>
                  <a:lnTo>
                    <a:pt x="1" y="994"/>
                  </a:lnTo>
                  <a:lnTo>
                    <a:pt x="70" y="1656"/>
                  </a:lnTo>
                  <a:lnTo>
                    <a:pt x="304" y="1545"/>
                  </a:lnTo>
                  <a:lnTo>
                    <a:pt x="428" y="1490"/>
                  </a:lnTo>
                  <a:lnTo>
                    <a:pt x="539" y="1407"/>
                  </a:lnTo>
                  <a:lnTo>
                    <a:pt x="635" y="1325"/>
                  </a:lnTo>
                  <a:lnTo>
                    <a:pt x="732" y="1242"/>
                  </a:lnTo>
                  <a:lnTo>
                    <a:pt x="828" y="1145"/>
                  </a:lnTo>
                  <a:lnTo>
                    <a:pt x="911" y="1035"/>
                  </a:lnTo>
                  <a:lnTo>
                    <a:pt x="870" y="1187"/>
                  </a:lnTo>
                  <a:lnTo>
                    <a:pt x="815" y="1352"/>
                  </a:lnTo>
                  <a:lnTo>
                    <a:pt x="746" y="1545"/>
                  </a:lnTo>
                  <a:lnTo>
                    <a:pt x="635" y="1766"/>
                  </a:lnTo>
                  <a:lnTo>
                    <a:pt x="566" y="1876"/>
                  </a:lnTo>
                  <a:lnTo>
                    <a:pt x="497" y="1987"/>
                  </a:lnTo>
                  <a:lnTo>
                    <a:pt x="415" y="2083"/>
                  </a:lnTo>
                  <a:lnTo>
                    <a:pt x="318" y="2180"/>
                  </a:lnTo>
                  <a:lnTo>
                    <a:pt x="222" y="2276"/>
                  </a:lnTo>
                  <a:lnTo>
                    <a:pt x="97" y="2359"/>
                  </a:lnTo>
                  <a:lnTo>
                    <a:pt x="97" y="2580"/>
                  </a:lnTo>
                  <a:lnTo>
                    <a:pt x="84" y="2814"/>
                  </a:lnTo>
                  <a:lnTo>
                    <a:pt x="70" y="3035"/>
                  </a:lnTo>
                  <a:lnTo>
                    <a:pt x="28" y="3255"/>
                  </a:lnTo>
                  <a:lnTo>
                    <a:pt x="222" y="3186"/>
                  </a:lnTo>
                  <a:lnTo>
                    <a:pt x="387" y="3104"/>
                  </a:lnTo>
                  <a:lnTo>
                    <a:pt x="553" y="3007"/>
                  </a:lnTo>
                  <a:lnTo>
                    <a:pt x="718" y="2897"/>
                  </a:lnTo>
                  <a:lnTo>
                    <a:pt x="787" y="2552"/>
                  </a:lnTo>
                  <a:lnTo>
                    <a:pt x="856" y="2207"/>
                  </a:lnTo>
                  <a:lnTo>
                    <a:pt x="897" y="1876"/>
                  </a:lnTo>
                  <a:lnTo>
                    <a:pt x="925" y="1545"/>
                  </a:lnTo>
                  <a:lnTo>
                    <a:pt x="925" y="1201"/>
                  </a:lnTo>
                  <a:lnTo>
                    <a:pt x="897" y="856"/>
                  </a:lnTo>
                  <a:lnTo>
                    <a:pt x="842" y="511"/>
                  </a:lnTo>
                  <a:lnTo>
                    <a:pt x="759" y="166"/>
                  </a:lnTo>
                  <a:lnTo>
                    <a:pt x="718" y="1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52" name="Shape 352"/>
            <p:cNvSpPr/>
            <p:nvPr/>
          </p:nvSpPr>
          <p:spPr>
            <a:xfrm>
              <a:off x="5447675" y="3161225"/>
              <a:ext cx="63450" cy="121750"/>
            </a:xfrm>
            <a:custGeom>
              <a:avLst/>
              <a:gdLst/>
              <a:ahLst/>
              <a:cxnLst/>
              <a:rect l="0" t="0" r="0" b="0"/>
              <a:pathLst>
                <a:path w="2538" h="4870" extrusionOk="0">
                  <a:moveTo>
                    <a:pt x="0" y="1"/>
                  </a:moveTo>
                  <a:lnTo>
                    <a:pt x="14" y="84"/>
                  </a:lnTo>
                  <a:lnTo>
                    <a:pt x="56" y="153"/>
                  </a:lnTo>
                  <a:lnTo>
                    <a:pt x="111" y="222"/>
                  </a:lnTo>
                  <a:lnTo>
                    <a:pt x="180" y="263"/>
                  </a:lnTo>
                  <a:lnTo>
                    <a:pt x="318" y="359"/>
                  </a:lnTo>
                  <a:lnTo>
                    <a:pt x="455" y="456"/>
                  </a:lnTo>
                  <a:lnTo>
                    <a:pt x="469" y="470"/>
                  </a:lnTo>
                  <a:lnTo>
                    <a:pt x="483" y="456"/>
                  </a:lnTo>
                  <a:lnTo>
                    <a:pt x="593" y="511"/>
                  </a:lnTo>
                  <a:lnTo>
                    <a:pt x="690" y="580"/>
                  </a:lnTo>
                  <a:lnTo>
                    <a:pt x="786" y="649"/>
                  </a:lnTo>
                  <a:lnTo>
                    <a:pt x="883" y="732"/>
                  </a:lnTo>
                  <a:lnTo>
                    <a:pt x="966" y="828"/>
                  </a:lnTo>
                  <a:lnTo>
                    <a:pt x="1048" y="939"/>
                  </a:lnTo>
                  <a:lnTo>
                    <a:pt x="1186" y="1159"/>
                  </a:lnTo>
                  <a:lnTo>
                    <a:pt x="1324" y="1408"/>
                  </a:lnTo>
                  <a:lnTo>
                    <a:pt x="1421" y="1656"/>
                  </a:lnTo>
                  <a:lnTo>
                    <a:pt x="1517" y="1890"/>
                  </a:lnTo>
                  <a:lnTo>
                    <a:pt x="1586" y="2125"/>
                  </a:lnTo>
                  <a:lnTo>
                    <a:pt x="1683" y="2442"/>
                  </a:lnTo>
                  <a:lnTo>
                    <a:pt x="1752" y="2787"/>
                  </a:lnTo>
                  <a:lnTo>
                    <a:pt x="1793" y="3145"/>
                  </a:lnTo>
                  <a:lnTo>
                    <a:pt x="1807" y="3490"/>
                  </a:lnTo>
                  <a:lnTo>
                    <a:pt x="1793" y="3849"/>
                  </a:lnTo>
                  <a:lnTo>
                    <a:pt x="1752" y="4207"/>
                  </a:lnTo>
                  <a:lnTo>
                    <a:pt x="1724" y="4373"/>
                  </a:lnTo>
                  <a:lnTo>
                    <a:pt x="1683" y="4538"/>
                  </a:lnTo>
                  <a:lnTo>
                    <a:pt x="1641" y="4704"/>
                  </a:lnTo>
                  <a:lnTo>
                    <a:pt x="1586" y="4869"/>
                  </a:lnTo>
                  <a:lnTo>
                    <a:pt x="1697" y="4773"/>
                  </a:lnTo>
                  <a:lnTo>
                    <a:pt x="1807" y="4662"/>
                  </a:lnTo>
                  <a:lnTo>
                    <a:pt x="1917" y="4552"/>
                  </a:lnTo>
                  <a:lnTo>
                    <a:pt x="2014" y="4442"/>
                  </a:lnTo>
                  <a:lnTo>
                    <a:pt x="2110" y="4317"/>
                  </a:lnTo>
                  <a:lnTo>
                    <a:pt x="2193" y="4180"/>
                  </a:lnTo>
                  <a:lnTo>
                    <a:pt x="2262" y="4055"/>
                  </a:lnTo>
                  <a:lnTo>
                    <a:pt x="2331" y="3917"/>
                  </a:lnTo>
                  <a:lnTo>
                    <a:pt x="2386" y="3766"/>
                  </a:lnTo>
                  <a:lnTo>
                    <a:pt x="2441" y="3614"/>
                  </a:lnTo>
                  <a:lnTo>
                    <a:pt x="2483" y="3462"/>
                  </a:lnTo>
                  <a:lnTo>
                    <a:pt x="2510" y="3311"/>
                  </a:lnTo>
                  <a:lnTo>
                    <a:pt x="2524" y="3145"/>
                  </a:lnTo>
                  <a:lnTo>
                    <a:pt x="2538" y="2980"/>
                  </a:lnTo>
                  <a:lnTo>
                    <a:pt x="2538" y="2800"/>
                  </a:lnTo>
                  <a:lnTo>
                    <a:pt x="2524" y="2635"/>
                  </a:lnTo>
                  <a:lnTo>
                    <a:pt x="2497" y="2400"/>
                  </a:lnTo>
                  <a:lnTo>
                    <a:pt x="2441" y="2152"/>
                  </a:lnTo>
                  <a:lnTo>
                    <a:pt x="2372" y="1918"/>
                  </a:lnTo>
                  <a:lnTo>
                    <a:pt x="2276" y="1683"/>
                  </a:lnTo>
                  <a:lnTo>
                    <a:pt x="2166" y="1463"/>
                  </a:lnTo>
                  <a:lnTo>
                    <a:pt x="2028" y="1242"/>
                  </a:lnTo>
                  <a:lnTo>
                    <a:pt x="1890" y="1035"/>
                  </a:lnTo>
                  <a:lnTo>
                    <a:pt x="1724" y="828"/>
                  </a:lnTo>
                  <a:lnTo>
                    <a:pt x="1545" y="649"/>
                  </a:lnTo>
                  <a:lnTo>
                    <a:pt x="1366" y="484"/>
                  </a:lnTo>
                  <a:lnTo>
                    <a:pt x="1159" y="346"/>
                  </a:lnTo>
                  <a:lnTo>
                    <a:pt x="952" y="222"/>
                  </a:lnTo>
                  <a:lnTo>
                    <a:pt x="718" y="125"/>
                  </a:lnTo>
                  <a:lnTo>
                    <a:pt x="483" y="56"/>
                  </a:lnTo>
                  <a:lnTo>
                    <a:pt x="249" y="1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53" name="Shape 353"/>
            <p:cNvSpPr/>
            <p:nvPr/>
          </p:nvSpPr>
          <p:spPr>
            <a:xfrm>
              <a:off x="5448350" y="3173300"/>
              <a:ext cx="35550" cy="47250"/>
            </a:xfrm>
            <a:custGeom>
              <a:avLst/>
              <a:gdLst/>
              <a:ahLst/>
              <a:cxnLst/>
              <a:rect l="0" t="0" r="0" b="0"/>
              <a:pathLst>
                <a:path w="1422" h="1890" extrusionOk="0">
                  <a:moveTo>
                    <a:pt x="442" y="1"/>
                  </a:moveTo>
                  <a:lnTo>
                    <a:pt x="442" y="28"/>
                  </a:lnTo>
                  <a:lnTo>
                    <a:pt x="442" y="42"/>
                  </a:lnTo>
                  <a:lnTo>
                    <a:pt x="415" y="69"/>
                  </a:lnTo>
                  <a:lnTo>
                    <a:pt x="304" y="69"/>
                  </a:lnTo>
                  <a:lnTo>
                    <a:pt x="222" y="42"/>
                  </a:lnTo>
                  <a:lnTo>
                    <a:pt x="153" y="28"/>
                  </a:lnTo>
                  <a:lnTo>
                    <a:pt x="97" y="28"/>
                  </a:lnTo>
                  <a:lnTo>
                    <a:pt x="42" y="42"/>
                  </a:lnTo>
                  <a:lnTo>
                    <a:pt x="1" y="56"/>
                  </a:lnTo>
                  <a:lnTo>
                    <a:pt x="70" y="166"/>
                  </a:lnTo>
                  <a:lnTo>
                    <a:pt x="139" y="276"/>
                  </a:lnTo>
                  <a:lnTo>
                    <a:pt x="208" y="400"/>
                  </a:lnTo>
                  <a:lnTo>
                    <a:pt x="249" y="525"/>
                  </a:lnTo>
                  <a:lnTo>
                    <a:pt x="346" y="787"/>
                  </a:lnTo>
                  <a:lnTo>
                    <a:pt x="428" y="1035"/>
                  </a:lnTo>
                  <a:lnTo>
                    <a:pt x="539" y="1462"/>
                  </a:lnTo>
                  <a:lnTo>
                    <a:pt x="622" y="1890"/>
                  </a:lnTo>
                  <a:lnTo>
                    <a:pt x="1008" y="1683"/>
                  </a:lnTo>
                  <a:lnTo>
                    <a:pt x="1215" y="1600"/>
                  </a:lnTo>
                  <a:lnTo>
                    <a:pt x="1421" y="1504"/>
                  </a:lnTo>
                  <a:lnTo>
                    <a:pt x="1339" y="1297"/>
                  </a:lnTo>
                  <a:lnTo>
                    <a:pt x="1256" y="1090"/>
                  </a:lnTo>
                  <a:lnTo>
                    <a:pt x="1146" y="883"/>
                  </a:lnTo>
                  <a:lnTo>
                    <a:pt x="1035" y="690"/>
                  </a:lnTo>
                  <a:lnTo>
                    <a:pt x="911" y="497"/>
                  </a:lnTo>
                  <a:lnTo>
                    <a:pt x="773" y="318"/>
                  </a:lnTo>
                  <a:lnTo>
                    <a:pt x="608" y="152"/>
                  </a:lnTo>
                  <a:lnTo>
                    <a:pt x="442" y="1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54" name="Shape 354"/>
            <p:cNvSpPr/>
            <p:nvPr/>
          </p:nvSpPr>
          <p:spPr>
            <a:xfrm>
              <a:off x="5419400" y="3175025"/>
              <a:ext cx="45875" cy="97250"/>
            </a:xfrm>
            <a:custGeom>
              <a:avLst/>
              <a:gdLst/>
              <a:ahLst/>
              <a:cxnLst/>
              <a:rect l="0" t="0" r="0" b="0"/>
              <a:pathLst>
                <a:path w="1835" h="3890" extrusionOk="0">
                  <a:moveTo>
                    <a:pt x="718" y="2607"/>
                  </a:moveTo>
                  <a:lnTo>
                    <a:pt x="925" y="3048"/>
                  </a:lnTo>
                  <a:lnTo>
                    <a:pt x="456" y="3048"/>
                  </a:lnTo>
                  <a:lnTo>
                    <a:pt x="718" y="2607"/>
                  </a:lnTo>
                  <a:close/>
                  <a:moveTo>
                    <a:pt x="552" y="0"/>
                  </a:moveTo>
                  <a:lnTo>
                    <a:pt x="304" y="1049"/>
                  </a:lnTo>
                  <a:lnTo>
                    <a:pt x="194" y="1573"/>
                  </a:lnTo>
                  <a:lnTo>
                    <a:pt x="97" y="2111"/>
                  </a:lnTo>
                  <a:lnTo>
                    <a:pt x="290" y="2235"/>
                  </a:lnTo>
                  <a:lnTo>
                    <a:pt x="456" y="2386"/>
                  </a:lnTo>
                  <a:lnTo>
                    <a:pt x="56" y="2469"/>
                  </a:lnTo>
                  <a:lnTo>
                    <a:pt x="28" y="2786"/>
                  </a:lnTo>
                  <a:lnTo>
                    <a:pt x="1" y="3117"/>
                  </a:lnTo>
                  <a:lnTo>
                    <a:pt x="1" y="3503"/>
                  </a:lnTo>
                  <a:lnTo>
                    <a:pt x="1" y="3890"/>
                  </a:lnTo>
                  <a:lnTo>
                    <a:pt x="97" y="3890"/>
                  </a:lnTo>
                  <a:lnTo>
                    <a:pt x="180" y="3876"/>
                  </a:lnTo>
                  <a:lnTo>
                    <a:pt x="263" y="3862"/>
                  </a:lnTo>
                  <a:lnTo>
                    <a:pt x="331" y="3834"/>
                  </a:lnTo>
                  <a:lnTo>
                    <a:pt x="331" y="3407"/>
                  </a:lnTo>
                  <a:lnTo>
                    <a:pt x="469" y="3421"/>
                  </a:lnTo>
                  <a:lnTo>
                    <a:pt x="814" y="3407"/>
                  </a:lnTo>
                  <a:lnTo>
                    <a:pt x="1049" y="3379"/>
                  </a:lnTo>
                  <a:lnTo>
                    <a:pt x="1297" y="3352"/>
                  </a:lnTo>
                  <a:lnTo>
                    <a:pt x="1573" y="3283"/>
                  </a:lnTo>
                  <a:lnTo>
                    <a:pt x="1835" y="3214"/>
                  </a:lnTo>
                  <a:lnTo>
                    <a:pt x="1793" y="2704"/>
                  </a:lnTo>
                  <a:lnTo>
                    <a:pt x="1766" y="2469"/>
                  </a:lnTo>
                  <a:lnTo>
                    <a:pt x="1104" y="2248"/>
                  </a:lnTo>
                  <a:lnTo>
                    <a:pt x="1269" y="2138"/>
                  </a:lnTo>
                  <a:lnTo>
                    <a:pt x="1449" y="2014"/>
                  </a:lnTo>
                  <a:lnTo>
                    <a:pt x="1697" y="1862"/>
                  </a:lnTo>
                  <a:lnTo>
                    <a:pt x="1642" y="1517"/>
                  </a:lnTo>
                  <a:lnTo>
                    <a:pt x="1573" y="1159"/>
                  </a:lnTo>
                  <a:lnTo>
                    <a:pt x="1476" y="869"/>
                  </a:lnTo>
                  <a:lnTo>
                    <a:pt x="1380" y="566"/>
                  </a:lnTo>
                  <a:lnTo>
                    <a:pt x="1255" y="290"/>
                  </a:lnTo>
                  <a:lnTo>
                    <a:pt x="1118" y="0"/>
                  </a:lnTo>
                  <a:lnTo>
                    <a:pt x="1062" y="56"/>
                  </a:lnTo>
                  <a:lnTo>
                    <a:pt x="1021" y="111"/>
                  </a:lnTo>
                  <a:lnTo>
                    <a:pt x="980" y="180"/>
                  </a:lnTo>
                  <a:lnTo>
                    <a:pt x="952" y="263"/>
                  </a:lnTo>
                  <a:lnTo>
                    <a:pt x="952" y="290"/>
                  </a:lnTo>
                  <a:lnTo>
                    <a:pt x="925" y="318"/>
                  </a:lnTo>
                  <a:lnTo>
                    <a:pt x="897" y="331"/>
                  </a:lnTo>
                  <a:lnTo>
                    <a:pt x="842" y="331"/>
                  </a:lnTo>
                  <a:lnTo>
                    <a:pt x="814" y="318"/>
                  </a:lnTo>
                  <a:lnTo>
                    <a:pt x="787" y="290"/>
                  </a:lnTo>
                  <a:lnTo>
                    <a:pt x="787" y="263"/>
                  </a:lnTo>
                  <a:lnTo>
                    <a:pt x="745" y="152"/>
                  </a:lnTo>
                  <a:lnTo>
                    <a:pt x="704" y="69"/>
                  </a:lnTo>
                  <a:lnTo>
                    <a:pt x="635" y="28"/>
                  </a:lnTo>
                  <a:lnTo>
                    <a:pt x="552" y="0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55" name="Shape 355"/>
            <p:cNvSpPr/>
            <p:nvPr/>
          </p:nvSpPr>
          <p:spPr>
            <a:xfrm>
              <a:off x="5419750" y="3262950"/>
              <a:ext cx="46225" cy="37600"/>
            </a:xfrm>
            <a:custGeom>
              <a:avLst/>
              <a:gdLst/>
              <a:ahLst/>
              <a:cxnLst/>
              <a:rect l="0" t="0" r="0" b="0"/>
              <a:pathLst>
                <a:path w="1849" h="1504" extrusionOk="0">
                  <a:moveTo>
                    <a:pt x="1766" y="0"/>
                  </a:moveTo>
                  <a:lnTo>
                    <a:pt x="979" y="235"/>
                  </a:lnTo>
                  <a:lnTo>
                    <a:pt x="979" y="621"/>
                  </a:lnTo>
                  <a:lnTo>
                    <a:pt x="897" y="648"/>
                  </a:lnTo>
                  <a:lnTo>
                    <a:pt x="690" y="676"/>
                  </a:lnTo>
                  <a:lnTo>
                    <a:pt x="538" y="690"/>
                  </a:lnTo>
                  <a:lnTo>
                    <a:pt x="373" y="690"/>
                  </a:lnTo>
                  <a:lnTo>
                    <a:pt x="193" y="676"/>
                  </a:lnTo>
                  <a:lnTo>
                    <a:pt x="0" y="648"/>
                  </a:lnTo>
                  <a:lnTo>
                    <a:pt x="42" y="1159"/>
                  </a:lnTo>
                  <a:lnTo>
                    <a:pt x="55" y="1490"/>
                  </a:lnTo>
                  <a:lnTo>
                    <a:pt x="455" y="1503"/>
                  </a:lnTo>
                  <a:lnTo>
                    <a:pt x="842" y="1476"/>
                  </a:lnTo>
                  <a:lnTo>
                    <a:pt x="1035" y="1462"/>
                  </a:lnTo>
                  <a:lnTo>
                    <a:pt x="1228" y="1421"/>
                  </a:lnTo>
                  <a:lnTo>
                    <a:pt x="1421" y="1393"/>
                  </a:lnTo>
                  <a:lnTo>
                    <a:pt x="1614" y="1338"/>
                  </a:lnTo>
                  <a:lnTo>
                    <a:pt x="1779" y="1297"/>
                  </a:lnTo>
                  <a:lnTo>
                    <a:pt x="1807" y="1076"/>
                  </a:lnTo>
                  <a:lnTo>
                    <a:pt x="1821" y="855"/>
                  </a:lnTo>
                  <a:lnTo>
                    <a:pt x="1848" y="414"/>
                  </a:lnTo>
                  <a:lnTo>
                    <a:pt x="1848" y="414"/>
                  </a:lnTo>
                  <a:lnTo>
                    <a:pt x="1779" y="441"/>
                  </a:lnTo>
                  <a:lnTo>
                    <a:pt x="1766" y="0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56" name="Shape 356"/>
            <p:cNvSpPr/>
            <p:nvPr/>
          </p:nvSpPr>
          <p:spPr>
            <a:xfrm>
              <a:off x="5385275" y="3170550"/>
              <a:ext cx="46550" cy="101725"/>
            </a:xfrm>
            <a:custGeom>
              <a:avLst/>
              <a:gdLst/>
              <a:ahLst/>
              <a:cxnLst/>
              <a:rect l="0" t="0" r="0" b="0"/>
              <a:pathLst>
                <a:path w="1862" h="4069" extrusionOk="0">
                  <a:moveTo>
                    <a:pt x="1186" y="0"/>
                  </a:moveTo>
                  <a:lnTo>
                    <a:pt x="1035" y="207"/>
                  </a:lnTo>
                  <a:lnTo>
                    <a:pt x="869" y="414"/>
                  </a:lnTo>
                  <a:lnTo>
                    <a:pt x="717" y="621"/>
                  </a:lnTo>
                  <a:lnTo>
                    <a:pt x="648" y="731"/>
                  </a:lnTo>
                  <a:lnTo>
                    <a:pt x="579" y="841"/>
                  </a:lnTo>
                  <a:lnTo>
                    <a:pt x="428" y="1159"/>
                  </a:lnTo>
                  <a:lnTo>
                    <a:pt x="304" y="1476"/>
                  </a:lnTo>
                  <a:lnTo>
                    <a:pt x="193" y="1793"/>
                  </a:lnTo>
                  <a:lnTo>
                    <a:pt x="97" y="2124"/>
                  </a:lnTo>
                  <a:lnTo>
                    <a:pt x="0" y="2524"/>
                  </a:lnTo>
                  <a:lnTo>
                    <a:pt x="28" y="2607"/>
                  </a:lnTo>
                  <a:lnTo>
                    <a:pt x="69" y="2703"/>
                  </a:lnTo>
                  <a:lnTo>
                    <a:pt x="138" y="2827"/>
                  </a:lnTo>
                  <a:lnTo>
                    <a:pt x="221" y="2965"/>
                  </a:lnTo>
                  <a:lnTo>
                    <a:pt x="345" y="3103"/>
                  </a:lnTo>
                  <a:lnTo>
                    <a:pt x="510" y="3241"/>
                  </a:lnTo>
                  <a:lnTo>
                    <a:pt x="593" y="3296"/>
                  </a:lnTo>
                  <a:lnTo>
                    <a:pt x="704" y="3351"/>
                  </a:lnTo>
                  <a:lnTo>
                    <a:pt x="814" y="3407"/>
                  </a:lnTo>
                  <a:lnTo>
                    <a:pt x="938" y="3448"/>
                  </a:lnTo>
                  <a:lnTo>
                    <a:pt x="938" y="4013"/>
                  </a:lnTo>
                  <a:lnTo>
                    <a:pt x="1048" y="4041"/>
                  </a:lnTo>
                  <a:lnTo>
                    <a:pt x="1172" y="4055"/>
                  </a:lnTo>
                  <a:lnTo>
                    <a:pt x="1310" y="4069"/>
                  </a:lnTo>
                  <a:lnTo>
                    <a:pt x="1297" y="3751"/>
                  </a:lnTo>
                  <a:lnTo>
                    <a:pt x="1297" y="3434"/>
                  </a:lnTo>
                  <a:lnTo>
                    <a:pt x="1310" y="3048"/>
                  </a:lnTo>
                  <a:lnTo>
                    <a:pt x="1338" y="2662"/>
                  </a:lnTo>
                  <a:lnTo>
                    <a:pt x="1338" y="2662"/>
                  </a:lnTo>
                  <a:lnTo>
                    <a:pt x="814" y="2786"/>
                  </a:lnTo>
                  <a:lnTo>
                    <a:pt x="248" y="1779"/>
                  </a:lnTo>
                  <a:lnTo>
                    <a:pt x="248" y="1779"/>
                  </a:lnTo>
                  <a:lnTo>
                    <a:pt x="345" y="1807"/>
                  </a:lnTo>
                  <a:lnTo>
                    <a:pt x="621" y="1890"/>
                  </a:lnTo>
                  <a:lnTo>
                    <a:pt x="786" y="1959"/>
                  </a:lnTo>
                  <a:lnTo>
                    <a:pt x="979" y="2041"/>
                  </a:lnTo>
                  <a:lnTo>
                    <a:pt x="1186" y="2124"/>
                  </a:lnTo>
                  <a:lnTo>
                    <a:pt x="1393" y="2234"/>
                  </a:lnTo>
                  <a:lnTo>
                    <a:pt x="1476" y="1710"/>
                  </a:lnTo>
                  <a:lnTo>
                    <a:pt x="1572" y="1200"/>
                  </a:lnTo>
                  <a:lnTo>
                    <a:pt x="1710" y="676"/>
                  </a:lnTo>
                  <a:lnTo>
                    <a:pt x="1862" y="166"/>
                  </a:lnTo>
                  <a:lnTo>
                    <a:pt x="1793" y="179"/>
                  </a:lnTo>
                  <a:lnTo>
                    <a:pt x="1710" y="207"/>
                  </a:lnTo>
                  <a:lnTo>
                    <a:pt x="1628" y="235"/>
                  </a:lnTo>
                  <a:lnTo>
                    <a:pt x="1559" y="290"/>
                  </a:lnTo>
                  <a:lnTo>
                    <a:pt x="1531" y="304"/>
                  </a:lnTo>
                  <a:lnTo>
                    <a:pt x="1490" y="304"/>
                  </a:lnTo>
                  <a:lnTo>
                    <a:pt x="1434" y="290"/>
                  </a:lnTo>
                  <a:lnTo>
                    <a:pt x="1393" y="248"/>
                  </a:lnTo>
                  <a:lnTo>
                    <a:pt x="1379" y="221"/>
                  </a:lnTo>
                  <a:lnTo>
                    <a:pt x="1379" y="193"/>
                  </a:lnTo>
                  <a:lnTo>
                    <a:pt x="1379" y="138"/>
                  </a:lnTo>
                  <a:lnTo>
                    <a:pt x="1366" y="97"/>
                  </a:lnTo>
                  <a:lnTo>
                    <a:pt x="1352" y="69"/>
                  </a:lnTo>
                  <a:lnTo>
                    <a:pt x="1324" y="42"/>
                  </a:lnTo>
                  <a:lnTo>
                    <a:pt x="1269" y="14"/>
                  </a:lnTo>
                  <a:lnTo>
                    <a:pt x="1186" y="0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57" name="Shape 357"/>
            <p:cNvSpPr/>
            <p:nvPr/>
          </p:nvSpPr>
          <p:spPr>
            <a:xfrm>
              <a:off x="5333200" y="3151925"/>
              <a:ext cx="81400" cy="135875"/>
            </a:xfrm>
            <a:custGeom>
              <a:avLst/>
              <a:gdLst/>
              <a:ahLst/>
              <a:cxnLst/>
              <a:rect l="0" t="0" r="0" b="0"/>
              <a:pathLst>
                <a:path w="3256" h="5435" extrusionOk="0">
                  <a:moveTo>
                    <a:pt x="2566" y="0"/>
                  </a:moveTo>
                  <a:lnTo>
                    <a:pt x="2345" y="14"/>
                  </a:lnTo>
                  <a:lnTo>
                    <a:pt x="2194" y="42"/>
                  </a:lnTo>
                  <a:lnTo>
                    <a:pt x="2028" y="83"/>
                  </a:lnTo>
                  <a:lnTo>
                    <a:pt x="1876" y="138"/>
                  </a:lnTo>
                  <a:lnTo>
                    <a:pt x="1738" y="194"/>
                  </a:lnTo>
                  <a:lnTo>
                    <a:pt x="1587" y="263"/>
                  </a:lnTo>
                  <a:lnTo>
                    <a:pt x="1449" y="345"/>
                  </a:lnTo>
                  <a:lnTo>
                    <a:pt x="1311" y="428"/>
                  </a:lnTo>
                  <a:lnTo>
                    <a:pt x="1187" y="525"/>
                  </a:lnTo>
                  <a:lnTo>
                    <a:pt x="1063" y="635"/>
                  </a:lnTo>
                  <a:lnTo>
                    <a:pt x="939" y="745"/>
                  </a:lnTo>
                  <a:lnTo>
                    <a:pt x="828" y="856"/>
                  </a:lnTo>
                  <a:lnTo>
                    <a:pt x="732" y="980"/>
                  </a:lnTo>
                  <a:lnTo>
                    <a:pt x="539" y="1242"/>
                  </a:lnTo>
                  <a:lnTo>
                    <a:pt x="359" y="1518"/>
                  </a:lnTo>
                  <a:lnTo>
                    <a:pt x="249" y="1766"/>
                  </a:lnTo>
                  <a:lnTo>
                    <a:pt x="152" y="2028"/>
                  </a:lnTo>
                  <a:lnTo>
                    <a:pt x="70" y="2290"/>
                  </a:lnTo>
                  <a:lnTo>
                    <a:pt x="28" y="2552"/>
                  </a:lnTo>
                  <a:lnTo>
                    <a:pt x="1" y="2814"/>
                  </a:lnTo>
                  <a:lnTo>
                    <a:pt x="15" y="3076"/>
                  </a:lnTo>
                  <a:lnTo>
                    <a:pt x="42" y="3338"/>
                  </a:lnTo>
                  <a:lnTo>
                    <a:pt x="83" y="3600"/>
                  </a:lnTo>
                  <a:lnTo>
                    <a:pt x="125" y="3283"/>
                  </a:lnTo>
                  <a:lnTo>
                    <a:pt x="166" y="2979"/>
                  </a:lnTo>
                  <a:lnTo>
                    <a:pt x="235" y="2676"/>
                  </a:lnTo>
                  <a:lnTo>
                    <a:pt x="332" y="2373"/>
                  </a:lnTo>
                  <a:lnTo>
                    <a:pt x="414" y="2166"/>
                  </a:lnTo>
                  <a:lnTo>
                    <a:pt x="497" y="1986"/>
                  </a:lnTo>
                  <a:lnTo>
                    <a:pt x="608" y="1793"/>
                  </a:lnTo>
                  <a:lnTo>
                    <a:pt x="732" y="1614"/>
                  </a:lnTo>
                  <a:lnTo>
                    <a:pt x="856" y="1449"/>
                  </a:lnTo>
                  <a:lnTo>
                    <a:pt x="1007" y="1297"/>
                  </a:lnTo>
                  <a:lnTo>
                    <a:pt x="1159" y="1159"/>
                  </a:lnTo>
                  <a:lnTo>
                    <a:pt x="1325" y="1021"/>
                  </a:lnTo>
                  <a:lnTo>
                    <a:pt x="1532" y="869"/>
                  </a:lnTo>
                  <a:lnTo>
                    <a:pt x="1738" y="731"/>
                  </a:lnTo>
                  <a:lnTo>
                    <a:pt x="1973" y="594"/>
                  </a:lnTo>
                  <a:lnTo>
                    <a:pt x="2207" y="469"/>
                  </a:lnTo>
                  <a:lnTo>
                    <a:pt x="2442" y="373"/>
                  </a:lnTo>
                  <a:lnTo>
                    <a:pt x="2566" y="331"/>
                  </a:lnTo>
                  <a:lnTo>
                    <a:pt x="2690" y="304"/>
                  </a:lnTo>
                  <a:lnTo>
                    <a:pt x="2814" y="276"/>
                  </a:lnTo>
                  <a:lnTo>
                    <a:pt x="3062" y="276"/>
                  </a:lnTo>
                  <a:lnTo>
                    <a:pt x="3186" y="290"/>
                  </a:lnTo>
                  <a:lnTo>
                    <a:pt x="3214" y="304"/>
                  </a:lnTo>
                  <a:lnTo>
                    <a:pt x="3214" y="318"/>
                  </a:lnTo>
                  <a:lnTo>
                    <a:pt x="3200" y="345"/>
                  </a:lnTo>
                  <a:lnTo>
                    <a:pt x="3186" y="345"/>
                  </a:lnTo>
                  <a:lnTo>
                    <a:pt x="2938" y="373"/>
                  </a:lnTo>
                  <a:lnTo>
                    <a:pt x="2704" y="414"/>
                  </a:lnTo>
                  <a:lnTo>
                    <a:pt x="2469" y="483"/>
                  </a:lnTo>
                  <a:lnTo>
                    <a:pt x="2235" y="566"/>
                  </a:lnTo>
                  <a:lnTo>
                    <a:pt x="2014" y="676"/>
                  </a:lnTo>
                  <a:lnTo>
                    <a:pt x="1807" y="787"/>
                  </a:lnTo>
                  <a:lnTo>
                    <a:pt x="1601" y="924"/>
                  </a:lnTo>
                  <a:lnTo>
                    <a:pt x="1407" y="1076"/>
                  </a:lnTo>
                  <a:lnTo>
                    <a:pt x="1228" y="1242"/>
                  </a:lnTo>
                  <a:lnTo>
                    <a:pt x="1049" y="1421"/>
                  </a:lnTo>
                  <a:lnTo>
                    <a:pt x="897" y="1614"/>
                  </a:lnTo>
                  <a:lnTo>
                    <a:pt x="759" y="1807"/>
                  </a:lnTo>
                  <a:lnTo>
                    <a:pt x="621" y="2014"/>
                  </a:lnTo>
                  <a:lnTo>
                    <a:pt x="511" y="2235"/>
                  </a:lnTo>
                  <a:lnTo>
                    <a:pt x="428" y="2455"/>
                  </a:lnTo>
                  <a:lnTo>
                    <a:pt x="346" y="2690"/>
                  </a:lnTo>
                  <a:lnTo>
                    <a:pt x="277" y="2979"/>
                  </a:lnTo>
                  <a:lnTo>
                    <a:pt x="221" y="3269"/>
                  </a:lnTo>
                  <a:lnTo>
                    <a:pt x="194" y="3572"/>
                  </a:lnTo>
                  <a:lnTo>
                    <a:pt x="166" y="3876"/>
                  </a:lnTo>
                  <a:lnTo>
                    <a:pt x="263" y="4083"/>
                  </a:lnTo>
                  <a:lnTo>
                    <a:pt x="373" y="4289"/>
                  </a:lnTo>
                  <a:lnTo>
                    <a:pt x="497" y="4483"/>
                  </a:lnTo>
                  <a:lnTo>
                    <a:pt x="635" y="4662"/>
                  </a:lnTo>
                  <a:lnTo>
                    <a:pt x="787" y="4841"/>
                  </a:lnTo>
                  <a:lnTo>
                    <a:pt x="966" y="5007"/>
                  </a:lnTo>
                  <a:lnTo>
                    <a:pt x="1159" y="5158"/>
                  </a:lnTo>
                  <a:lnTo>
                    <a:pt x="1380" y="5282"/>
                  </a:lnTo>
                  <a:lnTo>
                    <a:pt x="1656" y="5434"/>
                  </a:lnTo>
                  <a:lnTo>
                    <a:pt x="1669" y="5089"/>
                  </a:lnTo>
                  <a:lnTo>
                    <a:pt x="1711" y="4745"/>
                  </a:lnTo>
                  <a:lnTo>
                    <a:pt x="1766" y="4414"/>
                  </a:lnTo>
                  <a:lnTo>
                    <a:pt x="1835" y="4069"/>
                  </a:lnTo>
                  <a:lnTo>
                    <a:pt x="1973" y="3407"/>
                  </a:lnTo>
                  <a:lnTo>
                    <a:pt x="2125" y="2759"/>
                  </a:lnTo>
                  <a:lnTo>
                    <a:pt x="2221" y="2441"/>
                  </a:lnTo>
                  <a:lnTo>
                    <a:pt x="2318" y="2138"/>
                  </a:lnTo>
                  <a:lnTo>
                    <a:pt x="2442" y="1835"/>
                  </a:lnTo>
                  <a:lnTo>
                    <a:pt x="2580" y="1545"/>
                  </a:lnTo>
                  <a:lnTo>
                    <a:pt x="2690" y="1338"/>
                  </a:lnTo>
                  <a:lnTo>
                    <a:pt x="2814" y="1131"/>
                  </a:lnTo>
                  <a:lnTo>
                    <a:pt x="2897" y="1021"/>
                  </a:lnTo>
                  <a:lnTo>
                    <a:pt x="2966" y="924"/>
                  </a:lnTo>
                  <a:lnTo>
                    <a:pt x="3062" y="828"/>
                  </a:lnTo>
                  <a:lnTo>
                    <a:pt x="3145" y="759"/>
                  </a:lnTo>
                  <a:lnTo>
                    <a:pt x="3062" y="759"/>
                  </a:lnTo>
                  <a:lnTo>
                    <a:pt x="3021" y="745"/>
                  </a:lnTo>
                  <a:lnTo>
                    <a:pt x="2980" y="731"/>
                  </a:lnTo>
                  <a:lnTo>
                    <a:pt x="2938" y="704"/>
                  </a:lnTo>
                  <a:lnTo>
                    <a:pt x="2924" y="662"/>
                  </a:lnTo>
                  <a:lnTo>
                    <a:pt x="2911" y="635"/>
                  </a:lnTo>
                  <a:lnTo>
                    <a:pt x="2924" y="594"/>
                  </a:lnTo>
                  <a:lnTo>
                    <a:pt x="2938" y="552"/>
                  </a:lnTo>
                  <a:lnTo>
                    <a:pt x="2966" y="525"/>
                  </a:lnTo>
                  <a:lnTo>
                    <a:pt x="2993" y="511"/>
                  </a:lnTo>
                  <a:lnTo>
                    <a:pt x="3035" y="497"/>
                  </a:lnTo>
                  <a:lnTo>
                    <a:pt x="3131" y="511"/>
                  </a:lnTo>
                  <a:lnTo>
                    <a:pt x="3173" y="442"/>
                  </a:lnTo>
                  <a:lnTo>
                    <a:pt x="3200" y="373"/>
                  </a:lnTo>
                  <a:lnTo>
                    <a:pt x="3242" y="263"/>
                  </a:lnTo>
                  <a:lnTo>
                    <a:pt x="3255" y="180"/>
                  </a:lnTo>
                  <a:lnTo>
                    <a:pt x="3255" y="83"/>
                  </a:lnTo>
                  <a:lnTo>
                    <a:pt x="3021" y="42"/>
                  </a:lnTo>
                  <a:lnTo>
                    <a:pt x="2800" y="14"/>
                  </a:lnTo>
                  <a:lnTo>
                    <a:pt x="2566" y="0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58" name="Shape 358"/>
            <p:cNvSpPr/>
            <p:nvPr/>
          </p:nvSpPr>
          <p:spPr>
            <a:xfrm>
              <a:off x="5377325" y="3234325"/>
              <a:ext cx="41750" cy="65525"/>
            </a:xfrm>
            <a:custGeom>
              <a:avLst/>
              <a:gdLst/>
              <a:ahLst/>
              <a:cxnLst/>
              <a:rect l="0" t="0" r="0" b="0"/>
              <a:pathLst>
                <a:path w="1670" h="2621" extrusionOk="0">
                  <a:moveTo>
                    <a:pt x="304" y="1"/>
                  </a:moveTo>
                  <a:lnTo>
                    <a:pt x="194" y="594"/>
                  </a:lnTo>
                  <a:lnTo>
                    <a:pt x="84" y="1187"/>
                  </a:lnTo>
                  <a:lnTo>
                    <a:pt x="56" y="1435"/>
                  </a:lnTo>
                  <a:lnTo>
                    <a:pt x="29" y="1683"/>
                  </a:lnTo>
                  <a:lnTo>
                    <a:pt x="1" y="2180"/>
                  </a:lnTo>
                  <a:lnTo>
                    <a:pt x="194" y="2276"/>
                  </a:lnTo>
                  <a:lnTo>
                    <a:pt x="401" y="2345"/>
                  </a:lnTo>
                  <a:lnTo>
                    <a:pt x="594" y="2414"/>
                  </a:lnTo>
                  <a:lnTo>
                    <a:pt x="815" y="2469"/>
                  </a:lnTo>
                  <a:lnTo>
                    <a:pt x="1022" y="2524"/>
                  </a:lnTo>
                  <a:lnTo>
                    <a:pt x="1228" y="2566"/>
                  </a:lnTo>
                  <a:lnTo>
                    <a:pt x="1449" y="2593"/>
                  </a:lnTo>
                  <a:lnTo>
                    <a:pt x="1670" y="2621"/>
                  </a:lnTo>
                  <a:lnTo>
                    <a:pt x="1670" y="2524"/>
                  </a:lnTo>
                  <a:lnTo>
                    <a:pt x="1656" y="2152"/>
                  </a:lnTo>
                  <a:lnTo>
                    <a:pt x="1642" y="1780"/>
                  </a:lnTo>
                  <a:lnTo>
                    <a:pt x="1421" y="1724"/>
                  </a:lnTo>
                  <a:lnTo>
                    <a:pt x="1311" y="1669"/>
                  </a:lnTo>
                  <a:lnTo>
                    <a:pt x="1201" y="1614"/>
                  </a:lnTo>
                  <a:lnTo>
                    <a:pt x="1104" y="1559"/>
                  </a:lnTo>
                  <a:lnTo>
                    <a:pt x="994" y="1476"/>
                  </a:lnTo>
                  <a:lnTo>
                    <a:pt x="897" y="1393"/>
                  </a:lnTo>
                  <a:lnTo>
                    <a:pt x="801" y="1297"/>
                  </a:lnTo>
                  <a:lnTo>
                    <a:pt x="718" y="1187"/>
                  </a:lnTo>
                  <a:lnTo>
                    <a:pt x="635" y="1062"/>
                  </a:lnTo>
                  <a:lnTo>
                    <a:pt x="553" y="925"/>
                  </a:lnTo>
                  <a:lnTo>
                    <a:pt x="484" y="773"/>
                  </a:lnTo>
                  <a:lnTo>
                    <a:pt x="429" y="607"/>
                  </a:lnTo>
                  <a:lnTo>
                    <a:pt x="373" y="414"/>
                  </a:lnTo>
                  <a:lnTo>
                    <a:pt x="346" y="221"/>
                  </a:lnTo>
                  <a:lnTo>
                    <a:pt x="304" y="1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359" name="Shape 359"/>
          <p:cNvGrpSpPr/>
          <p:nvPr/>
        </p:nvGrpSpPr>
        <p:grpSpPr>
          <a:xfrm rot="426778" flipH="1">
            <a:off x="7629984" y="3723095"/>
            <a:ext cx="1143337" cy="1079042"/>
            <a:chOff x="5333200" y="3132625"/>
            <a:chExt cx="177925" cy="167925"/>
          </a:xfrm>
        </p:grpSpPr>
        <p:sp>
          <p:nvSpPr>
            <p:cNvPr id="360" name="Shape 360"/>
            <p:cNvSpPr/>
            <p:nvPr/>
          </p:nvSpPr>
          <p:spPr>
            <a:xfrm>
              <a:off x="5418375" y="3132625"/>
              <a:ext cx="30350" cy="42075"/>
            </a:xfrm>
            <a:custGeom>
              <a:avLst/>
              <a:gdLst/>
              <a:ahLst/>
              <a:cxnLst/>
              <a:rect l="0" t="0" r="0" b="0"/>
              <a:pathLst>
                <a:path w="1214" h="1683" extrusionOk="0">
                  <a:moveTo>
                    <a:pt x="414" y="0"/>
                  </a:moveTo>
                  <a:lnTo>
                    <a:pt x="386" y="14"/>
                  </a:lnTo>
                  <a:lnTo>
                    <a:pt x="345" y="42"/>
                  </a:lnTo>
                  <a:lnTo>
                    <a:pt x="317" y="83"/>
                  </a:lnTo>
                  <a:lnTo>
                    <a:pt x="317" y="138"/>
                  </a:lnTo>
                  <a:lnTo>
                    <a:pt x="359" y="345"/>
                  </a:lnTo>
                  <a:lnTo>
                    <a:pt x="372" y="469"/>
                  </a:lnTo>
                  <a:lnTo>
                    <a:pt x="372" y="579"/>
                  </a:lnTo>
                  <a:lnTo>
                    <a:pt x="359" y="690"/>
                  </a:lnTo>
                  <a:lnTo>
                    <a:pt x="331" y="786"/>
                  </a:lnTo>
                  <a:lnTo>
                    <a:pt x="290" y="883"/>
                  </a:lnTo>
                  <a:lnTo>
                    <a:pt x="221" y="966"/>
                  </a:lnTo>
                  <a:lnTo>
                    <a:pt x="97" y="924"/>
                  </a:lnTo>
                  <a:lnTo>
                    <a:pt x="83" y="1048"/>
                  </a:lnTo>
                  <a:lnTo>
                    <a:pt x="55" y="1172"/>
                  </a:lnTo>
                  <a:lnTo>
                    <a:pt x="0" y="1297"/>
                  </a:lnTo>
                  <a:lnTo>
                    <a:pt x="97" y="1324"/>
                  </a:lnTo>
                  <a:lnTo>
                    <a:pt x="179" y="1366"/>
                  </a:lnTo>
                  <a:lnTo>
                    <a:pt x="235" y="1434"/>
                  </a:lnTo>
                  <a:lnTo>
                    <a:pt x="262" y="1476"/>
                  </a:lnTo>
                  <a:lnTo>
                    <a:pt x="276" y="1517"/>
                  </a:lnTo>
                  <a:lnTo>
                    <a:pt x="372" y="1490"/>
                  </a:lnTo>
                  <a:lnTo>
                    <a:pt x="469" y="1476"/>
                  </a:lnTo>
                  <a:lnTo>
                    <a:pt x="552" y="1476"/>
                  </a:lnTo>
                  <a:lnTo>
                    <a:pt x="635" y="1490"/>
                  </a:lnTo>
                  <a:lnTo>
                    <a:pt x="717" y="1517"/>
                  </a:lnTo>
                  <a:lnTo>
                    <a:pt x="800" y="1559"/>
                  </a:lnTo>
                  <a:lnTo>
                    <a:pt x="855" y="1614"/>
                  </a:lnTo>
                  <a:lnTo>
                    <a:pt x="910" y="1683"/>
                  </a:lnTo>
                  <a:lnTo>
                    <a:pt x="993" y="1586"/>
                  </a:lnTo>
                  <a:lnTo>
                    <a:pt x="1034" y="1545"/>
                  </a:lnTo>
                  <a:lnTo>
                    <a:pt x="1076" y="1517"/>
                  </a:lnTo>
                  <a:lnTo>
                    <a:pt x="1159" y="1490"/>
                  </a:lnTo>
                  <a:lnTo>
                    <a:pt x="1214" y="1490"/>
                  </a:lnTo>
                  <a:lnTo>
                    <a:pt x="1131" y="1407"/>
                  </a:lnTo>
                  <a:lnTo>
                    <a:pt x="1090" y="1338"/>
                  </a:lnTo>
                  <a:lnTo>
                    <a:pt x="1048" y="1283"/>
                  </a:lnTo>
                  <a:lnTo>
                    <a:pt x="1034" y="1214"/>
                  </a:lnTo>
                  <a:lnTo>
                    <a:pt x="1021" y="1159"/>
                  </a:lnTo>
                  <a:lnTo>
                    <a:pt x="1007" y="1159"/>
                  </a:lnTo>
                  <a:lnTo>
                    <a:pt x="938" y="938"/>
                  </a:lnTo>
                  <a:lnTo>
                    <a:pt x="910" y="828"/>
                  </a:lnTo>
                  <a:lnTo>
                    <a:pt x="883" y="717"/>
                  </a:lnTo>
                  <a:lnTo>
                    <a:pt x="883" y="607"/>
                  </a:lnTo>
                  <a:lnTo>
                    <a:pt x="883" y="497"/>
                  </a:lnTo>
                  <a:lnTo>
                    <a:pt x="910" y="400"/>
                  </a:lnTo>
                  <a:lnTo>
                    <a:pt x="979" y="304"/>
                  </a:lnTo>
                  <a:lnTo>
                    <a:pt x="993" y="276"/>
                  </a:lnTo>
                  <a:lnTo>
                    <a:pt x="1007" y="248"/>
                  </a:lnTo>
                  <a:lnTo>
                    <a:pt x="993" y="193"/>
                  </a:lnTo>
                  <a:lnTo>
                    <a:pt x="966" y="152"/>
                  </a:lnTo>
                  <a:lnTo>
                    <a:pt x="910" y="124"/>
                  </a:lnTo>
                  <a:lnTo>
                    <a:pt x="786" y="111"/>
                  </a:lnTo>
                  <a:lnTo>
                    <a:pt x="676" y="83"/>
                  </a:lnTo>
                  <a:lnTo>
                    <a:pt x="441" y="14"/>
                  </a:lnTo>
                  <a:lnTo>
                    <a:pt x="4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61" name="Shape 361"/>
            <p:cNvSpPr/>
            <p:nvPr/>
          </p:nvSpPr>
          <p:spPr>
            <a:xfrm>
              <a:off x="5466625" y="3212600"/>
              <a:ext cx="23125" cy="81400"/>
            </a:xfrm>
            <a:custGeom>
              <a:avLst/>
              <a:gdLst/>
              <a:ahLst/>
              <a:cxnLst/>
              <a:rect l="0" t="0" r="0" b="0"/>
              <a:pathLst>
                <a:path w="925" h="3256" extrusionOk="0">
                  <a:moveTo>
                    <a:pt x="718" y="1"/>
                  </a:moveTo>
                  <a:lnTo>
                    <a:pt x="111" y="1035"/>
                  </a:lnTo>
                  <a:lnTo>
                    <a:pt x="1" y="994"/>
                  </a:lnTo>
                  <a:lnTo>
                    <a:pt x="1" y="994"/>
                  </a:lnTo>
                  <a:lnTo>
                    <a:pt x="70" y="1656"/>
                  </a:lnTo>
                  <a:lnTo>
                    <a:pt x="304" y="1545"/>
                  </a:lnTo>
                  <a:lnTo>
                    <a:pt x="428" y="1490"/>
                  </a:lnTo>
                  <a:lnTo>
                    <a:pt x="539" y="1407"/>
                  </a:lnTo>
                  <a:lnTo>
                    <a:pt x="635" y="1325"/>
                  </a:lnTo>
                  <a:lnTo>
                    <a:pt x="732" y="1242"/>
                  </a:lnTo>
                  <a:lnTo>
                    <a:pt x="828" y="1145"/>
                  </a:lnTo>
                  <a:lnTo>
                    <a:pt x="911" y="1035"/>
                  </a:lnTo>
                  <a:lnTo>
                    <a:pt x="870" y="1187"/>
                  </a:lnTo>
                  <a:lnTo>
                    <a:pt x="815" y="1352"/>
                  </a:lnTo>
                  <a:lnTo>
                    <a:pt x="746" y="1545"/>
                  </a:lnTo>
                  <a:lnTo>
                    <a:pt x="635" y="1766"/>
                  </a:lnTo>
                  <a:lnTo>
                    <a:pt x="566" y="1876"/>
                  </a:lnTo>
                  <a:lnTo>
                    <a:pt x="497" y="1987"/>
                  </a:lnTo>
                  <a:lnTo>
                    <a:pt x="415" y="2083"/>
                  </a:lnTo>
                  <a:lnTo>
                    <a:pt x="318" y="2180"/>
                  </a:lnTo>
                  <a:lnTo>
                    <a:pt x="222" y="2276"/>
                  </a:lnTo>
                  <a:lnTo>
                    <a:pt x="97" y="2359"/>
                  </a:lnTo>
                  <a:lnTo>
                    <a:pt x="97" y="2580"/>
                  </a:lnTo>
                  <a:lnTo>
                    <a:pt x="84" y="2814"/>
                  </a:lnTo>
                  <a:lnTo>
                    <a:pt x="70" y="3035"/>
                  </a:lnTo>
                  <a:lnTo>
                    <a:pt x="28" y="3255"/>
                  </a:lnTo>
                  <a:lnTo>
                    <a:pt x="222" y="3186"/>
                  </a:lnTo>
                  <a:lnTo>
                    <a:pt x="387" y="3104"/>
                  </a:lnTo>
                  <a:lnTo>
                    <a:pt x="553" y="3007"/>
                  </a:lnTo>
                  <a:lnTo>
                    <a:pt x="718" y="2897"/>
                  </a:lnTo>
                  <a:lnTo>
                    <a:pt x="787" y="2552"/>
                  </a:lnTo>
                  <a:lnTo>
                    <a:pt x="856" y="2207"/>
                  </a:lnTo>
                  <a:lnTo>
                    <a:pt x="897" y="1876"/>
                  </a:lnTo>
                  <a:lnTo>
                    <a:pt x="925" y="1545"/>
                  </a:lnTo>
                  <a:lnTo>
                    <a:pt x="925" y="1201"/>
                  </a:lnTo>
                  <a:lnTo>
                    <a:pt x="897" y="856"/>
                  </a:lnTo>
                  <a:lnTo>
                    <a:pt x="842" y="511"/>
                  </a:lnTo>
                  <a:lnTo>
                    <a:pt x="759" y="166"/>
                  </a:lnTo>
                  <a:lnTo>
                    <a:pt x="7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62" name="Shape 362"/>
            <p:cNvSpPr/>
            <p:nvPr/>
          </p:nvSpPr>
          <p:spPr>
            <a:xfrm>
              <a:off x="5447675" y="3161225"/>
              <a:ext cx="63450" cy="121750"/>
            </a:xfrm>
            <a:custGeom>
              <a:avLst/>
              <a:gdLst/>
              <a:ahLst/>
              <a:cxnLst/>
              <a:rect l="0" t="0" r="0" b="0"/>
              <a:pathLst>
                <a:path w="2538" h="4870" extrusionOk="0">
                  <a:moveTo>
                    <a:pt x="0" y="1"/>
                  </a:moveTo>
                  <a:lnTo>
                    <a:pt x="14" y="84"/>
                  </a:lnTo>
                  <a:lnTo>
                    <a:pt x="56" y="153"/>
                  </a:lnTo>
                  <a:lnTo>
                    <a:pt x="111" y="222"/>
                  </a:lnTo>
                  <a:lnTo>
                    <a:pt x="180" y="263"/>
                  </a:lnTo>
                  <a:lnTo>
                    <a:pt x="318" y="359"/>
                  </a:lnTo>
                  <a:lnTo>
                    <a:pt x="455" y="456"/>
                  </a:lnTo>
                  <a:lnTo>
                    <a:pt x="469" y="470"/>
                  </a:lnTo>
                  <a:lnTo>
                    <a:pt x="483" y="456"/>
                  </a:lnTo>
                  <a:lnTo>
                    <a:pt x="593" y="511"/>
                  </a:lnTo>
                  <a:lnTo>
                    <a:pt x="690" y="580"/>
                  </a:lnTo>
                  <a:lnTo>
                    <a:pt x="786" y="649"/>
                  </a:lnTo>
                  <a:lnTo>
                    <a:pt x="883" y="732"/>
                  </a:lnTo>
                  <a:lnTo>
                    <a:pt x="966" y="828"/>
                  </a:lnTo>
                  <a:lnTo>
                    <a:pt x="1048" y="939"/>
                  </a:lnTo>
                  <a:lnTo>
                    <a:pt x="1186" y="1159"/>
                  </a:lnTo>
                  <a:lnTo>
                    <a:pt x="1324" y="1408"/>
                  </a:lnTo>
                  <a:lnTo>
                    <a:pt x="1421" y="1656"/>
                  </a:lnTo>
                  <a:lnTo>
                    <a:pt x="1517" y="1890"/>
                  </a:lnTo>
                  <a:lnTo>
                    <a:pt x="1586" y="2125"/>
                  </a:lnTo>
                  <a:lnTo>
                    <a:pt x="1683" y="2442"/>
                  </a:lnTo>
                  <a:lnTo>
                    <a:pt x="1752" y="2787"/>
                  </a:lnTo>
                  <a:lnTo>
                    <a:pt x="1793" y="3145"/>
                  </a:lnTo>
                  <a:lnTo>
                    <a:pt x="1807" y="3490"/>
                  </a:lnTo>
                  <a:lnTo>
                    <a:pt x="1793" y="3849"/>
                  </a:lnTo>
                  <a:lnTo>
                    <a:pt x="1752" y="4207"/>
                  </a:lnTo>
                  <a:lnTo>
                    <a:pt x="1724" y="4373"/>
                  </a:lnTo>
                  <a:lnTo>
                    <a:pt x="1683" y="4538"/>
                  </a:lnTo>
                  <a:lnTo>
                    <a:pt x="1641" y="4704"/>
                  </a:lnTo>
                  <a:lnTo>
                    <a:pt x="1586" y="4869"/>
                  </a:lnTo>
                  <a:lnTo>
                    <a:pt x="1697" y="4773"/>
                  </a:lnTo>
                  <a:lnTo>
                    <a:pt x="1807" y="4662"/>
                  </a:lnTo>
                  <a:lnTo>
                    <a:pt x="1917" y="4552"/>
                  </a:lnTo>
                  <a:lnTo>
                    <a:pt x="2014" y="4442"/>
                  </a:lnTo>
                  <a:lnTo>
                    <a:pt x="2110" y="4317"/>
                  </a:lnTo>
                  <a:lnTo>
                    <a:pt x="2193" y="4180"/>
                  </a:lnTo>
                  <a:lnTo>
                    <a:pt x="2262" y="4055"/>
                  </a:lnTo>
                  <a:lnTo>
                    <a:pt x="2331" y="3917"/>
                  </a:lnTo>
                  <a:lnTo>
                    <a:pt x="2386" y="3766"/>
                  </a:lnTo>
                  <a:lnTo>
                    <a:pt x="2441" y="3614"/>
                  </a:lnTo>
                  <a:lnTo>
                    <a:pt x="2483" y="3462"/>
                  </a:lnTo>
                  <a:lnTo>
                    <a:pt x="2510" y="3311"/>
                  </a:lnTo>
                  <a:lnTo>
                    <a:pt x="2524" y="3145"/>
                  </a:lnTo>
                  <a:lnTo>
                    <a:pt x="2538" y="2980"/>
                  </a:lnTo>
                  <a:lnTo>
                    <a:pt x="2538" y="2800"/>
                  </a:lnTo>
                  <a:lnTo>
                    <a:pt x="2524" y="2635"/>
                  </a:lnTo>
                  <a:lnTo>
                    <a:pt x="2497" y="2400"/>
                  </a:lnTo>
                  <a:lnTo>
                    <a:pt x="2441" y="2152"/>
                  </a:lnTo>
                  <a:lnTo>
                    <a:pt x="2372" y="1918"/>
                  </a:lnTo>
                  <a:lnTo>
                    <a:pt x="2276" y="1683"/>
                  </a:lnTo>
                  <a:lnTo>
                    <a:pt x="2166" y="1463"/>
                  </a:lnTo>
                  <a:lnTo>
                    <a:pt x="2028" y="1242"/>
                  </a:lnTo>
                  <a:lnTo>
                    <a:pt x="1890" y="1035"/>
                  </a:lnTo>
                  <a:lnTo>
                    <a:pt x="1724" y="828"/>
                  </a:lnTo>
                  <a:lnTo>
                    <a:pt x="1545" y="649"/>
                  </a:lnTo>
                  <a:lnTo>
                    <a:pt x="1366" y="484"/>
                  </a:lnTo>
                  <a:lnTo>
                    <a:pt x="1159" y="346"/>
                  </a:lnTo>
                  <a:lnTo>
                    <a:pt x="952" y="222"/>
                  </a:lnTo>
                  <a:lnTo>
                    <a:pt x="718" y="125"/>
                  </a:lnTo>
                  <a:lnTo>
                    <a:pt x="483" y="56"/>
                  </a:lnTo>
                  <a:lnTo>
                    <a:pt x="249" y="1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63" name="Shape 363"/>
            <p:cNvSpPr/>
            <p:nvPr/>
          </p:nvSpPr>
          <p:spPr>
            <a:xfrm>
              <a:off x="5448350" y="3173300"/>
              <a:ext cx="35550" cy="47250"/>
            </a:xfrm>
            <a:custGeom>
              <a:avLst/>
              <a:gdLst/>
              <a:ahLst/>
              <a:cxnLst/>
              <a:rect l="0" t="0" r="0" b="0"/>
              <a:pathLst>
                <a:path w="1422" h="1890" extrusionOk="0">
                  <a:moveTo>
                    <a:pt x="442" y="1"/>
                  </a:moveTo>
                  <a:lnTo>
                    <a:pt x="442" y="28"/>
                  </a:lnTo>
                  <a:lnTo>
                    <a:pt x="442" y="42"/>
                  </a:lnTo>
                  <a:lnTo>
                    <a:pt x="415" y="69"/>
                  </a:lnTo>
                  <a:lnTo>
                    <a:pt x="304" y="69"/>
                  </a:lnTo>
                  <a:lnTo>
                    <a:pt x="222" y="42"/>
                  </a:lnTo>
                  <a:lnTo>
                    <a:pt x="153" y="28"/>
                  </a:lnTo>
                  <a:lnTo>
                    <a:pt x="97" y="28"/>
                  </a:lnTo>
                  <a:lnTo>
                    <a:pt x="42" y="42"/>
                  </a:lnTo>
                  <a:lnTo>
                    <a:pt x="1" y="56"/>
                  </a:lnTo>
                  <a:lnTo>
                    <a:pt x="70" y="166"/>
                  </a:lnTo>
                  <a:lnTo>
                    <a:pt x="139" y="276"/>
                  </a:lnTo>
                  <a:lnTo>
                    <a:pt x="208" y="400"/>
                  </a:lnTo>
                  <a:lnTo>
                    <a:pt x="249" y="525"/>
                  </a:lnTo>
                  <a:lnTo>
                    <a:pt x="346" y="787"/>
                  </a:lnTo>
                  <a:lnTo>
                    <a:pt x="428" y="1035"/>
                  </a:lnTo>
                  <a:lnTo>
                    <a:pt x="539" y="1462"/>
                  </a:lnTo>
                  <a:lnTo>
                    <a:pt x="622" y="1890"/>
                  </a:lnTo>
                  <a:lnTo>
                    <a:pt x="1008" y="1683"/>
                  </a:lnTo>
                  <a:lnTo>
                    <a:pt x="1215" y="1600"/>
                  </a:lnTo>
                  <a:lnTo>
                    <a:pt x="1421" y="1504"/>
                  </a:lnTo>
                  <a:lnTo>
                    <a:pt x="1339" y="1297"/>
                  </a:lnTo>
                  <a:lnTo>
                    <a:pt x="1256" y="1090"/>
                  </a:lnTo>
                  <a:lnTo>
                    <a:pt x="1146" y="883"/>
                  </a:lnTo>
                  <a:lnTo>
                    <a:pt x="1035" y="690"/>
                  </a:lnTo>
                  <a:lnTo>
                    <a:pt x="911" y="497"/>
                  </a:lnTo>
                  <a:lnTo>
                    <a:pt x="773" y="318"/>
                  </a:lnTo>
                  <a:lnTo>
                    <a:pt x="608" y="152"/>
                  </a:lnTo>
                  <a:lnTo>
                    <a:pt x="44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64" name="Shape 364"/>
            <p:cNvSpPr/>
            <p:nvPr/>
          </p:nvSpPr>
          <p:spPr>
            <a:xfrm>
              <a:off x="5419400" y="3175025"/>
              <a:ext cx="45875" cy="97250"/>
            </a:xfrm>
            <a:custGeom>
              <a:avLst/>
              <a:gdLst/>
              <a:ahLst/>
              <a:cxnLst/>
              <a:rect l="0" t="0" r="0" b="0"/>
              <a:pathLst>
                <a:path w="1835" h="3890" extrusionOk="0">
                  <a:moveTo>
                    <a:pt x="718" y="2607"/>
                  </a:moveTo>
                  <a:lnTo>
                    <a:pt x="925" y="3048"/>
                  </a:lnTo>
                  <a:lnTo>
                    <a:pt x="456" y="3048"/>
                  </a:lnTo>
                  <a:lnTo>
                    <a:pt x="718" y="2607"/>
                  </a:lnTo>
                  <a:close/>
                  <a:moveTo>
                    <a:pt x="552" y="0"/>
                  </a:moveTo>
                  <a:lnTo>
                    <a:pt x="304" y="1049"/>
                  </a:lnTo>
                  <a:lnTo>
                    <a:pt x="194" y="1573"/>
                  </a:lnTo>
                  <a:lnTo>
                    <a:pt x="97" y="2111"/>
                  </a:lnTo>
                  <a:lnTo>
                    <a:pt x="290" y="2235"/>
                  </a:lnTo>
                  <a:lnTo>
                    <a:pt x="456" y="2386"/>
                  </a:lnTo>
                  <a:lnTo>
                    <a:pt x="56" y="2469"/>
                  </a:lnTo>
                  <a:lnTo>
                    <a:pt x="28" y="2786"/>
                  </a:lnTo>
                  <a:lnTo>
                    <a:pt x="1" y="3117"/>
                  </a:lnTo>
                  <a:lnTo>
                    <a:pt x="1" y="3503"/>
                  </a:lnTo>
                  <a:lnTo>
                    <a:pt x="1" y="3890"/>
                  </a:lnTo>
                  <a:lnTo>
                    <a:pt x="97" y="3890"/>
                  </a:lnTo>
                  <a:lnTo>
                    <a:pt x="180" y="3876"/>
                  </a:lnTo>
                  <a:lnTo>
                    <a:pt x="263" y="3862"/>
                  </a:lnTo>
                  <a:lnTo>
                    <a:pt x="331" y="3834"/>
                  </a:lnTo>
                  <a:lnTo>
                    <a:pt x="331" y="3407"/>
                  </a:lnTo>
                  <a:lnTo>
                    <a:pt x="469" y="3421"/>
                  </a:lnTo>
                  <a:lnTo>
                    <a:pt x="814" y="3407"/>
                  </a:lnTo>
                  <a:lnTo>
                    <a:pt x="1049" y="3379"/>
                  </a:lnTo>
                  <a:lnTo>
                    <a:pt x="1297" y="3352"/>
                  </a:lnTo>
                  <a:lnTo>
                    <a:pt x="1573" y="3283"/>
                  </a:lnTo>
                  <a:lnTo>
                    <a:pt x="1835" y="3214"/>
                  </a:lnTo>
                  <a:lnTo>
                    <a:pt x="1793" y="2704"/>
                  </a:lnTo>
                  <a:lnTo>
                    <a:pt x="1766" y="2469"/>
                  </a:lnTo>
                  <a:lnTo>
                    <a:pt x="1104" y="2248"/>
                  </a:lnTo>
                  <a:lnTo>
                    <a:pt x="1269" y="2138"/>
                  </a:lnTo>
                  <a:lnTo>
                    <a:pt x="1449" y="2014"/>
                  </a:lnTo>
                  <a:lnTo>
                    <a:pt x="1697" y="1862"/>
                  </a:lnTo>
                  <a:lnTo>
                    <a:pt x="1642" y="1517"/>
                  </a:lnTo>
                  <a:lnTo>
                    <a:pt x="1573" y="1159"/>
                  </a:lnTo>
                  <a:lnTo>
                    <a:pt x="1476" y="869"/>
                  </a:lnTo>
                  <a:lnTo>
                    <a:pt x="1380" y="566"/>
                  </a:lnTo>
                  <a:lnTo>
                    <a:pt x="1255" y="290"/>
                  </a:lnTo>
                  <a:lnTo>
                    <a:pt x="1118" y="0"/>
                  </a:lnTo>
                  <a:lnTo>
                    <a:pt x="1062" y="56"/>
                  </a:lnTo>
                  <a:lnTo>
                    <a:pt x="1021" y="111"/>
                  </a:lnTo>
                  <a:lnTo>
                    <a:pt x="980" y="180"/>
                  </a:lnTo>
                  <a:lnTo>
                    <a:pt x="952" y="263"/>
                  </a:lnTo>
                  <a:lnTo>
                    <a:pt x="952" y="290"/>
                  </a:lnTo>
                  <a:lnTo>
                    <a:pt x="925" y="318"/>
                  </a:lnTo>
                  <a:lnTo>
                    <a:pt x="897" y="331"/>
                  </a:lnTo>
                  <a:lnTo>
                    <a:pt x="842" y="331"/>
                  </a:lnTo>
                  <a:lnTo>
                    <a:pt x="814" y="318"/>
                  </a:lnTo>
                  <a:lnTo>
                    <a:pt x="787" y="290"/>
                  </a:lnTo>
                  <a:lnTo>
                    <a:pt x="787" y="263"/>
                  </a:lnTo>
                  <a:lnTo>
                    <a:pt x="745" y="152"/>
                  </a:lnTo>
                  <a:lnTo>
                    <a:pt x="704" y="69"/>
                  </a:lnTo>
                  <a:lnTo>
                    <a:pt x="635" y="28"/>
                  </a:lnTo>
                  <a:lnTo>
                    <a:pt x="5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65" name="Shape 365"/>
            <p:cNvSpPr/>
            <p:nvPr/>
          </p:nvSpPr>
          <p:spPr>
            <a:xfrm>
              <a:off x="5419750" y="3262950"/>
              <a:ext cx="46225" cy="37600"/>
            </a:xfrm>
            <a:custGeom>
              <a:avLst/>
              <a:gdLst/>
              <a:ahLst/>
              <a:cxnLst/>
              <a:rect l="0" t="0" r="0" b="0"/>
              <a:pathLst>
                <a:path w="1849" h="1504" extrusionOk="0">
                  <a:moveTo>
                    <a:pt x="1766" y="0"/>
                  </a:moveTo>
                  <a:lnTo>
                    <a:pt x="979" y="235"/>
                  </a:lnTo>
                  <a:lnTo>
                    <a:pt x="979" y="621"/>
                  </a:lnTo>
                  <a:lnTo>
                    <a:pt x="897" y="648"/>
                  </a:lnTo>
                  <a:lnTo>
                    <a:pt x="690" y="676"/>
                  </a:lnTo>
                  <a:lnTo>
                    <a:pt x="538" y="690"/>
                  </a:lnTo>
                  <a:lnTo>
                    <a:pt x="373" y="690"/>
                  </a:lnTo>
                  <a:lnTo>
                    <a:pt x="193" y="676"/>
                  </a:lnTo>
                  <a:lnTo>
                    <a:pt x="0" y="648"/>
                  </a:lnTo>
                  <a:lnTo>
                    <a:pt x="42" y="1159"/>
                  </a:lnTo>
                  <a:lnTo>
                    <a:pt x="55" y="1490"/>
                  </a:lnTo>
                  <a:lnTo>
                    <a:pt x="455" y="1503"/>
                  </a:lnTo>
                  <a:lnTo>
                    <a:pt x="842" y="1476"/>
                  </a:lnTo>
                  <a:lnTo>
                    <a:pt x="1035" y="1462"/>
                  </a:lnTo>
                  <a:lnTo>
                    <a:pt x="1228" y="1421"/>
                  </a:lnTo>
                  <a:lnTo>
                    <a:pt x="1421" y="1393"/>
                  </a:lnTo>
                  <a:lnTo>
                    <a:pt x="1614" y="1338"/>
                  </a:lnTo>
                  <a:lnTo>
                    <a:pt x="1779" y="1297"/>
                  </a:lnTo>
                  <a:lnTo>
                    <a:pt x="1807" y="1076"/>
                  </a:lnTo>
                  <a:lnTo>
                    <a:pt x="1821" y="855"/>
                  </a:lnTo>
                  <a:lnTo>
                    <a:pt x="1848" y="414"/>
                  </a:lnTo>
                  <a:lnTo>
                    <a:pt x="1848" y="414"/>
                  </a:lnTo>
                  <a:lnTo>
                    <a:pt x="1779" y="441"/>
                  </a:lnTo>
                  <a:lnTo>
                    <a:pt x="176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66" name="Shape 366"/>
            <p:cNvSpPr/>
            <p:nvPr/>
          </p:nvSpPr>
          <p:spPr>
            <a:xfrm>
              <a:off x="5385275" y="3170550"/>
              <a:ext cx="46550" cy="101725"/>
            </a:xfrm>
            <a:custGeom>
              <a:avLst/>
              <a:gdLst/>
              <a:ahLst/>
              <a:cxnLst/>
              <a:rect l="0" t="0" r="0" b="0"/>
              <a:pathLst>
                <a:path w="1862" h="4069" extrusionOk="0">
                  <a:moveTo>
                    <a:pt x="1186" y="0"/>
                  </a:moveTo>
                  <a:lnTo>
                    <a:pt x="1035" y="207"/>
                  </a:lnTo>
                  <a:lnTo>
                    <a:pt x="869" y="414"/>
                  </a:lnTo>
                  <a:lnTo>
                    <a:pt x="717" y="621"/>
                  </a:lnTo>
                  <a:lnTo>
                    <a:pt x="648" y="731"/>
                  </a:lnTo>
                  <a:lnTo>
                    <a:pt x="579" y="841"/>
                  </a:lnTo>
                  <a:lnTo>
                    <a:pt x="428" y="1159"/>
                  </a:lnTo>
                  <a:lnTo>
                    <a:pt x="304" y="1476"/>
                  </a:lnTo>
                  <a:lnTo>
                    <a:pt x="193" y="1793"/>
                  </a:lnTo>
                  <a:lnTo>
                    <a:pt x="97" y="2124"/>
                  </a:lnTo>
                  <a:lnTo>
                    <a:pt x="0" y="2524"/>
                  </a:lnTo>
                  <a:lnTo>
                    <a:pt x="28" y="2607"/>
                  </a:lnTo>
                  <a:lnTo>
                    <a:pt x="69" y="2703"/>
                  </a:lnTo>
                  <a:lnTo>
                    <a:pt x="138" y="2827"/>
                  </a:lnTo>
                  <a:lnTo>
                    <a:pt x="221" y="2965"/>
                  </a:lnTo>
                  <a:lnTo>
                    <a:pt x="345" y="3103"/>
                  </a:lnTo>
                  <a:lnTo>
                    <a:pt x="510" y="3241"/>
                  </a:lnTo>
                  <a:lnTo>
                    <a:pt x="593" y="3296"/>
                  </a:lnTo>
                  <a:lnTo>
                    <a:pt x="704" y="3351"/>
                  </a:lnTo>
                  <a:lnTo>
                    <a:pt x="814" y="3407"/>
                  </a:lnTo>
                  <a:lnTo>
                    <a:pt x="938" y="3448"/>
                  </a:lnTo>
                  <a:lnTo>
                    <a:pt x="938" y="4013"/>
                  </a:lnTo>
                  <a:lnTo>
                    <a:pt x="1048" y="4041"/>
                  </a:lnTo>
                  <a:lnTo>
                    <a:pt x="1172" y="4055"/>
                  </a:lnTo>
                  <a:lnTo>
                    <a:pt x="1310" y="4069"/>
                  </a:lnTo>
                  <a:lnTo>
                    <a:pt x="1297" y="3751"/>
                  </a:lnTo>
                  <a:lnTo>
                    <a:pt x="1297" y="3434"/>
                  </a:lnTo>
                  <a:lnTo>
                    <a:pt x="1310" y="3048"/>
                  </a:lnTo>
                  <a:lnTo>
                    <a:pt x="1338" y="2662"/>
                  </a:lnTo>
                  <a:lnTo>
                    <a:pt x="1338" y="2662"/>
                  </a:lnTo>
                  <a:lnTo>
                    <a:pt x="814" y="2786"/>
                  </a:lnTo>
                  <a:lnTo>
                    <a:pt x="248" y="1779"/>
                  </a:lnTo>
                  <a:lnTo>
                    <a:pt x="248" y="1779"/>
                  </a:lnTo>
                  <a:lnTo>
                    <a:pt x="345" y="1807"/>
                  </a:lnTo>
                  <a:lnTo>
                    <a:pt x="621" y="1890"/>
                  </a:lnTo>
                  <a:lnTo>
                    <a:pt x="786" y="1959"/>
                  </a:lnTo>
                  <a:lnTo>
                    <a:pt x="979" y="2041"/>
                  </a:lnTo>
                  <a:lnTo>
                    <a:pt x="1186" y="2124"/>
                  </a:lnTo>
                  <a:lnTo>
                    <a:pt x="1393" y="2234"/>
                  </a:lnTo>
                  <a:lnTo>
                    <a:pt x="1476" y="1710"/>
                  </a:lnTo>
                  <a:lnTo>
                    <a:pt x="1572" y="1200"/>
                  </a:lnTo>
                  <a:lnTo>
                    <a:pt x="1710" y="676"/>
                  </a:lnTo>
                  <a:lnTo>
                    <a:pt x="1862" y="166"/>
                  </a:lnTo>
                  <a:lnTo>
                    <a:pt x="1793" y="179"/>
                  </a:lnTo>
                  <a:lnTo>
                    <a:pt x="1710" y="207"/>
                  </a:lnTo>
                  <a:lnTo>
                    <a:pt x="1628" y="235"/>
                  </a:lnTo>
                  <a:lnTo>
                    <a:pt x="1559" y="290"/>
                  </a:lnTo>
                  <a:lnTo>
                    <a:pt x="1531" y="304"/>
                  </a:lnTo>
                  <a:lnTo>
                    <a:pt x="1490" y="304"/>
                  </a:lnTo>
                  <a:lnTo>
                    <a:pt x="1434" y="290"/>
                  </a:lnTo>
                  <a:lnTo>
                    <a:pt x="1393" y="248"/>
                  </a:lnTo>
                  <a:lnTo>
                    <a:pt x="1379" y="221"/>
                  </a:lnTo>
                  <a:lnTo>
                    <a:pt x="1379" y="193"/>
                  </a:lnTo>
                  <a:lnTo>
                    <a:pt x="1379" y="138"/>
                  </a:lnTo>
                  <a:lnTo>
                    <a:pt x="1366" y="97"/>
                  </a:lnTo>
                  <a:lnTo>
                    <a:pt x="1352" y="69"/>
                  </a:lnTo>
                  <a:lnTo>
                    <a:pt x="1324" y="42"/>
                  </a:lnTo>
                  <a:lnTo>
                    <a:pt x="1269" y="14"/>
                  </a:lnTo>
                  <a:lnTo>
                    <a:pt x="11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67" name="Shape 367"/>
            <p:cNvSpPr/>
            <p:nvPr/>
          </p:nvSpPr>
          <p:spPr>
            <a:xfrm>
              <a:off x="5333200" y="3151925"/>
              <a:ext cx="81400" cy="135875"/>
            </a:xfrm>
            <a:custGeom>
              <a:avLst/>
              <a:gdLst/>
              <a:ahLst/>
              <a:cxnLst/>
              <a:rect l="0" t="0" r="0" b="0"/>
              <a:pathLst>
                <a:path w="3256" h="5435" extrusionOk="0">
                  <a:moveTo>
                    <a:pt x="2566" y="0"/>
                  </a:moveTo>
                  <a:lnTo>
                    <a:pt x="2345" y="14"/>
                  </a:lnTo>
                  <a:lnTo>
                    <a:pt x="2194" y="42"/>
                  </a:lnTo>
                  <a:lnTo>
                    <a:pt x="2028" y="83"/>
                  </a:lnTo>
                  <a:lnTo>
                    <a:pt x="1876" y="138"/>
                  </a:lnTo>
                  <a:lnTo>
                    <a:pt x="1738" y="194"/>
                  </a:lnTo>
                  <a:lnTo>
                    <a:pt x="1587" y="263"/>
                  </a:lnTo>
                  <a:lnTo>
                    <a:pt x="1449" y="345"/>
                  </a:lnTo>
                  <a:lnTo>
                    <a:pt x="1311" y="428"/>
                  </a:lnTo>
                  <a:lnTo>
                    <a:pt x="1187" y="525"/>
                  </a:lnTo>
                  <a:lnTo>
                    <a:pt x="1063" y="635"/>
                  </a:lnTo>
                  <a:lnTo>
                    <a:pt x="939" y="745"/>
                  </a:lnTo>
                  <a:lnTo>
                    <a:pt x="828" y="856"/>
                  </a:lnTo>
                  <a:lnTo>
                    <a:pt x="732" y="980"/>
                  </a:lnTo>
                  <a:lnTo>
                    <a:pt x="539" y="1242"/>
                  </a:lnTo>
                  <a:lnTo>
                    <a:pt x="359" y="1518"/>
                  </a:lnTo>
                  <a:lnTo>
                    <a:pt x="249" y="1766"/>
                  </a:lnTo>
                  <a:lnTo>
                    <a:pt x="152" y="2028"/>
                  </a:lnTo>
                  <a:lnTo>
                    <a:pt x="70" y="2290"/>
                  </a:lnTo>
                  <a:lnTo>
                    <a:pt x="28" y="2552"/>
                  </a:lnTo>
                  <a:lnTo>
                    <a:pt x="1" y="2814"/>
                  </a:lnTo>
                  <a:lnTo>
                    <a:pt x="15" y="3076"/>
                  </a:lnTo>
                  <a:lnTo>
                    <a:pt x="42" y="3338"/>
                  </a:lnTo>
                  <a:lnTo>
                    <a:pt x="83" y="3600"/>
                  </a:lnTo>
                  <a:lnTo>
                    <a:pt x="125" y="3283"/>
                  </a:lnTo>
                  <a:lnTo>
                    <a:pt x="166" y="2979"/>
                  </a:lnTo>
                  <a:lnTo>
                    <a:pt x="235" y="2676"/>
                  </a:lnTo>
                  <a:lnTo>
                    <a:pt x="332" y="2373"/>
                  </a:lnTo>
                  <a:lnTo>
                    <a:pt x="414" y="2166"/>
                  </a:lnTo>
                  <a:lnTo>
                    <a:pt x="497" y="1986"/>
                  </a:lnTo>
                  <a:lnTo>
                    <a:pt x="608" y="1793"/>
                  </a:lnTo>
                  <a:lnTo>
                    <a:pt x="732" y="1614"/>
                  </a:lnTo>
                  <a:lnTo>
                    <a:pt x="856" y="1449"/>
                  </a:lnTo>
                  <a:lnTo>
                    <a:pt x="1007" y="1297"/>
                  </a:lnTo>
                  <a:lnTo>
                    <a:pt x="1159" y="1159"/>
                  </a:lnTo>
                  <a:lnTo>
                    <a:pt x="1325" y="1021"/>
                  </a:lnTo>
                  <a:lnTo>
                    <a:pt x="1532" y="869"/>
                  </a:lnTo>
                  <a:lnTo>
                    <a:pt x="1738" y="731"/>
                  </a:lnTo>
                  <a:lnTo>
                    <a:pt x="1973" y="594"/>
                  </a:lnTo>
                  <a:lnTo>
                    <a:pt x="2207" y="469"/>
                  </a:lnTo>
                  <a:lnTo>
                    <a:pt x="2442" y="373"/>
                  </a:lnTo>
                  <a:lnTo>
                    <a:pt x="2566" y="331"/>
                  </a:lnTo>
                  <a:lnTo>
                    <a:pt x="2690" y="304"/>
                  </a:lnTo>
                  <a:lnTo>
                    <a:pt x="2814" y="276"/>
                  </a:lnTo>
                  <a:lnTo>
                    <a:pt x="3062" y="276"/>
                  </a:lnTo>
                  <a:lnTo>
                    <a:pt x="3186" y="290"/>
                  </a:lnTo>
                  <a:lnTo>
                    <a:pt x="3214" y="304"/>
                  </a:lnTo>
                  <a:lnTo>
                    <a:pt x="3214" y="318"/>
                  </a:lnTo>
                  <a:lnTo>
                    <a:pt x="3200" y="345"/>
                  </a:lnTo>
                  <a:lnTo>
                    <a:pt x="3186" y="345"/>
                  </a:lnTo>
                  <a:lnTo>
                    <a:pt x="2938" y="373"/>
                  </a:lnTo>
                  <a:lnTo>
                    <a:pt x="2704" y="414"/>
                  </a:lnTo>
                  <a:lnTo>
                    <a:pt x="2469" y="483"/>
                  </a:lnTo>
                  <a:lnTo>
                    <a:pt x="2235" y="566"/>
                  </a:lnTo>
                  <a:lnTo>
                    <a:pt x="2014" y="676"/>
                  </a:lnTo>
                  <a:lnTo>
                    <a:pt x="1807" y="787"/>
                  </a:lnTo>
                  <a:lnTo>
                    <a:pt x="1601" y="924"/>
                  </a:lnTo>
                  <a:lnTo>
                    <a:pt x="1407" y="1076"/>
                  </a:lnTo>
                  <a:lnTo>
                    <a:pt x="1228" y="1242"/>
                  </a:lnTo>
                  <a:lnTo>
                    <a:pt x="1049" y="1421"/>
                  </a:lnTo>
                  <a:lnTo>
                    <a:pt x="897" y="1614"/>
                  </a:lnTo>
                  <a:lnTo>
                    <a:pt x="759" y="1807"/>
                  </a:lnTo>
                  <a:lnTo>
                    <a:pt x="621" y="2014"/>
                  </a:lnTo>
                  <a:lnTo>
                    <a:pt x="511" y="2235"/>
                  </a:lnTo>
                  <a:lnTo>
                    <a:pt x="428" y="2455"/>
                  </a:lnTo>
                  <a:lnTo>
                    <a:pt x="346" y="2690"/>
                  </a:lnTo>
                  <a:lnTo>
                    <a:pt x="277" y="2979"/>
                  </a:lnTo>
                  <a:lnTo>
                    <a:pt x="221" y="3269"/>
                  </a:lnTo>
                  <a:lnTo>
                    <a:pt x="194" y="3572"/>
                  </a:lnTo>
                  <a:lnTo>
                    <a:pt x="166" y="3876"/>
                  </a:lnTo>
                  <a:lnTo>
                    <a:pt x="263" y="4083"/>
                  </a:lnTo>
                  <a:lnTo>
                    <a:pt x="373" y="4289"/>
                  </a:lnTo>
                  <a:lnTo>
                    <a:pt x="497" y="4483"/>
                  </a:lnTo>
                  <a:lnTo>
                    <a:pt x="635" y="4662"/>
                  </a:lnTo>
                  <a:lnTo>
                    <a:pt x="787" y="4841"/>
                  </a:lnTo>
                  <a:lnTo>
                    <a:pt x="966" y="5007"/>
                  </a:lnTo>
                  <a:lnTo>
                    <a:pt x="1159" y="5158"/>
                  </a:lnTo>
                  <a:lnTo>
                    <a:pt x="1380" y="5282"/>
                  </a:lnTo>
                  <a:lnTo>
                    <a:pt x="1656" y="5434"/>
                  </a:lnTo>
                  <a:lnTo>
                    <a:pt x="1669" y="5089"/>
                  </a:lnTo>
                  <a:lnTo>
                    <a:pt x="1711" y="4745"/>
                  </a:lnTo>
                  <a:lnTo>
                    <a:pt x="1766" y="4414"/>
                  </a:lnTo>
                  <a:lnTo>
                    <a:pt x="1835" y="4069"/>
                  </a:lnTo>
                  <a:lnTo>
                    <a:pt x="1973" y="3407"/>
                  </a:lnTo>
                  <a:lnTo>
                    <a:pt x="2125" y="2759"/>
                  </a:lnTo>
                  <a:lnTo>
                    <a:pt x="2221" y="2441"/>
                  </a:lnTo>
                  <a:lnTo>
                    <a:pt x="2318" y="2138"/>
                  </a:lnTo>
                  <a:lnTo>
                    <a:pt x="2442" y="1835"/>
                  </a:lnTo>
                  <a:lnTo>
                    <a:pt x="2580" y="1545"/>
                  </a:lnTo>
                  <a:lnTo>
                    <a:pt x="2690" y="1338"/>
                  </a:lnTo>
                  <a:lnTo>
                    <a:pt x="2814" y="1131"/>
                  </a:lnTo>
                  <a:lnTo>
                    <a:pt x="2897" y="1021"/>
                  </a:lnTo>
                  <a:lnTo>
                    <a:pt x="2966" y="924"/>
                  </a:lnTo>
                  <a:lnTo>
                    <a:pt x="3062" y="828"/>
                  </a:lnTo>
                  <a:lnTo>
                    <a:pt x="3145" y="759"/>
                  </a:lnTo>
                  <a:lnTo>
                    <a:pt x="3062" y="759"/>
                  </a:lnTo>
                  <a:lnTo>
                    <a:pt x="3021" y="745"/>
                  </a:lnTo>
                  <a:lnTo>
                    <a:pt x="2980" y="731"/>
                  </a:lnTo>
                  <a:lnTo>
                    <a:pt x="2938" y="704"/>
                  </a:lnTo>
                  <a:lnTo>
                    <a:pt x="2924" y="662"/>
                  </a:lnTo>
                  <a:lnTo>
                    <a:pt x="2911" y="635"/>
                  </a:lnTo>
                  <a:lnTo>
                    <a:pt x="2924" y="594"/>
                  </a:lnTo>
                  <a:lnTo>
                    <a:pt x="2938" y="552"/>
                  </a:lnTo>
                  <a:lnTo>
                    <a:pt x="2966" y="525"/>
                  </a:lnTo>
                  <a:lnTo>
                    <a:pt x="2993" y="511"/>
                  </a:lnTo>
                  <a:lnTo>
                    <a:pt x="3035" y="497"/>
                  </a:lnTo>
                  <a:lnTo>
                    <a:pt x="3131" y="511"/>
                  </a:lnTo>
                  <a:lnTo>
                    <a:pt x="3173" y="442"/>
                  </a:lnTo>
                  <a:lnTo>
                    <a:pt x="3200" y="373"/>
                  </a:lnTo>
                  <a:lnTo>
                    <a:pt x="3242" y="263"/>
                  </a:lnTo>
                  <a:lnTo>
                    <a:pt x="3255" y="180"/>
                  </a:lnTo>
                  <a:lnTo>
                    <a:pt x="3255" y="83"/>
                  </a:lnTo>
                  <a:lnTo>
                    <a:pt x="3021" y="42"/>
                  </a:lnTo>
                  <a:lnTo>
                    <a:pt x="2800" y="14"/>
                  </a:lnTo>
                  <a:lnTo>
                    <a:pt x="256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68" name="Shape 368"/>
            <p:cNvSpPr/>
            <p:nvPr/>
          </p:nvSpPr>
          <p:spPr>
            <a:xfrm>
              <a:off x="5377325" y="3234325"/>
              <a:ext cx="41750" cy="65525"/>
            </a:xfrm>
            <a:custGeom>
              <a:avLst/>
              <a:gdLst/>
              <a:ahLst/>
              <a:cxnLst/>
              <a:rect l="0" t="0" r="0" b="0"/>
              <a:pathLst>
                <a:path w="1670" h="2621" extrusionOk="0">
                  <a:moveTo>
                    <a:pt x="304" y="1"/>
                  </a:moveTo>
                  <a:lnTo>
                    <a:pt x="194" y="594"/>
                  </a:lnTo>
                  <a:lnTo>
                    <a:pt x="84" y="1187"/>
                  </a:lnTo>
                  <a:lnTo>
                    <a:pt x="56" y="1435"/>
                  </a:lnTo>
                  <a:lnTo>
                    <a:pt x="29" y="1683"/>
                  </a:lnTo>
                  <a:lnTo>
                    <a:pt x="1" y="2180"/>
                  </a:lnTo>
                  <a:lnTo>
                    <a:pt x="194" y="2276"/>
                  </a:lnTo>
                  <a:lnTo>
                    <a:pt x="401" y="2345"/>
                  </a:lnTo>
                  <a:lnTo>
                    <a:pt x="594" y="2414"/>
                  </a:lnTo>
                  <a:lnTo>
                    <a:pt x="815" y="2469"/>
                  </a:lnTo>
                  <a:lnTo>
                    <a:pt x="1022" y="2524"/>
                  </a:lnTo>
                  <a:lnTo>
                    <a:pt x="1228" y="2566"/>
                  </a:lnTo>
                  <a:lnTo>
                    <a:pt x="1449" y="2593"/>
                  </a:lnTo>
                  <a:lnTo>
                    <a:pt x="1670" y="2621"/>
                  </a:lnTo>
                  <a:lnTo>
                    <a:pt x="1670" y="2524"/>
                  </a:lnTo>
                  <a:lnTo>
                    <a:pt x="1656" y="2152"/>
                  </a:lnTo>
                  <a:lnTo>
                    <a:pt x="1642" y="1780"/>
                  </a:lnTo>
                  <a:lnTo>
                    <a:pt x="1421" y="1724"/>
                  </a:lnTo>
                  <a:lnTo>
                    <a:pt x="1311" y="1669"/>
                  </a:lnTo>
                  <a:lnTo>
                    <a:pt x="1201" y="1614"/>
                  </a:lnTo>
                  <a:lnTo>
                    <a:pt x="1104" y="1559"/>
                  </a:lnTo>
                  <a:lnTo>
                    <a:pt x="994" y="1476"/>
                  </a:lnTo>
                  <a:lnTo>
                    <a:pt x="897" y="1393"/>
                  </a:lnTo>
                  <a:lnTo>
                    <a:pt x="801" y="1297"/>
                  </a:lnTo>
                  <a:lnTo>
                    <a:pt x="718" y="1187"/>
                  </a:lnTo>
                  <a:lnTo>
                    <a:pt x="635" y="1062"/>
                  </a:lnTo>
                  <a:lnTo>
                    <a:pt x="553" y="925"/>
                  </a:lnTo>
                  <a:lnTo>
                    <a:pt x="484" y="773"/>
                  </a:lnTo>
                  <a:lnTo>
                    <a:pt x="429" y="607"/>
                  </a:lnTo>
                  <a:lnTo>
                    <a:pt x="373" y="414"/>
                  </a:lnTo>
                  <a:lnTo>
                    <a:pt x="346" y="221"/>
                  </a:lnTo>
                  <a:lnTo>
                    <a:pt x="3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bg>
      <p:bgPr>
        <a:solidFill>
          <a:srgbClr val="FF6D00"/>
        </a:solidFill>
        <a:effectLst/>
      </p:bgPr>
    </p:bg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0" name="Shape 370"/>
          <p:cNvGrpSpPr/>
          <p:nvPr/>
        </p:nvGrpSpPr>
        <p:grpSpPr>
          <a:xfrm>
            <a:off x="30" y="57"/>
            <a:ext cx="9143948" cy="5143381"/>
            <a:chOff x="3823775" y="2361025"/>
            <a:chExt cx="1765275" cy="992950"/>
          </a:xfrm>
        </p:grpSpPr>
        <p:sp>
          <p:nvSpPr>
            <p:cNvPr id="371" name="Shape 371"/>
            <p:cNvSpPr/>
            <p:nvPr/>
          </p:nvSpPr>
          <p:spPr>
            <a:xfrm>
              <a:off x="4709850" y="2894025"/>
              <a:ext cx="157600" cy="157950"/>
            </a:xfrm>
            <a:custGeom>
              <a:avLst/>
              <a:gdLst/>
              <a:ahLst/>
              <a:cxnLst/>
              <a:rect l="0" t="0" r="0" b="0"/>
              <a:pathLst>
                <a:path w="6304" h="6318" extrusionOk="0">
                  <a:moveTo>
                    <a:pt x="3145" y="1"/>
                  </a:moveTo>
                  <a:lnTo>
                    <a:pt x="2828" y="28"/>
                  </a:lnTo>
                  <a:lnTo>
                    <a:pt x="2511" y="70"/>
                  </a:lnTo>
                  <a:lnTo>
                    <a:pt x="2207" y="153"/>
                  </a:lnTo>
                  <a:lnTo>
                    <a:pt x="1918" y="249"/>
                  </a:lnTo>
                  <a:lnTo>
                    <a:pt x="1642" y="387"/>
                  </a:lnTo>
                  <a:lnTo>
                    <a:pt x="1393" y="539"/>
                  </a:lnTo>
                  <a:lnTo>
                    <a:pt x="1145" y="732"/>
                  </a:lnTo>
                  <a:lnTo>
                    <a:pt x="925" y="925"/>
                  </a:lnTo>
                  <a:lnTo>
                    <a:pt x="718" y="1159"/>
                  </a:lnTo>
                  <a:lnTo>
                    <a:pt x="538" y="1394"/>
                  </a:lnTo>
                  <a:lnTo>
                    <a:pt x="373" y="1656"/>
                  </a:lnTo>
                  <a:lnTo>
                    <a:pt x="249" y="1932"/>
                  </a:lnTo>
                  <a:lnTo>
                    <a:pt x="138" y="2221"/>
                  </a:lnTo>
                  <a:lnTo>
                    <a:pt x="56" y="2525"/>
                  </a:lnTo>
                  <a:lnTo>
                    <a:pt x="14" y="2842"/>
                  </a:lnTo>
                  <a:lnTo>
                    <a:pt x="1" y="3159"/>
                  </a:lnTo>
                  <a:lnTo>
                    <a:pt x="14" y="3490"/>
                  </a:lnTo>
                  <a:lnTo>
                    <a:pt x="56" y="3793"/>
                  </a:lnTo>
                  <a:lnTo>
                    <a:pt x="138" y="4097"/>
                  </a:lnTo>
                  <a:lnTo>
                    <a:pt x="249" y="4386"/>
                  </a:lnTo>
                  <a:lnTo>
                    <a:pt x="373" y="4662"/>
                  </a:lnTo>
                  <a:lnTo>
                    <a:pt x="538" y="4924"/>
                  </a:lnTo>
                  <a:lnTo>
                    <a:pt x="718" y="5172"/>
                  </a:lnTo>
                  <a:lnTo>
                    <a:pt x="925" y="5393"/>
                  </a:lnTo>
                  <a:lnTo>
                    <a:pt x="1145" y="5600"/>
                  </a:lnTo>
                  <a:lnTo>
                    <a:pt x="1393" y="5779"/>
                  </a:lnTo>
                  <a:lnTo>
                    <a:pt x="1642" y="5931"/>
                  </a:lnTo>
                  <a:lnTo>
                    <a:pt x="1918" y="6069"/>
                  </a:lnTo>
                  <a:lnTo>
                    <a:pt x="2207" y="6179"/>
                  </a:lnTo>
                  <a:lnTo>
                    <a:pt x="2511" y="6248"/>
                  </a:lnTo>
                  <a:lnTo>
                    <a:pt x="2828" y="6303"/>
                  </a:lnTo>
                  <a:lnTo>
                    <a:pt x="3145" y="6317"/>
                  </a:lnTo>
                  <a:lnTo>
                    <a:pt x="3476" y="6303"/>
                  </a:lnTo>
                  <a:lnTo>
                    <a:pt x="3793" y="6248"/>
                  </a:lnTo>
                  <a:lnTo>
                    <a:pt x="4083" y="6179"/>
                  </a:lnTo>
                  <a:lnTo>
                    <a:pt x="4372" y="6069"/>
                  </a:lnTo>
                  <a:lnTo>
                    <a:pt x="4648" y="5931"/>
                  </a:lnTo>
                  <a:lnTo>
                    <a:pt x="4910" y="5779"/>
                  </a:lnTo>
                  <a:lnTo>
                    <a:pt x="5158" y="5600"/>
                  </a:lnTo>
                  <a:lnTo>
                    <a:pt x="5379" y="5393"/>
                  </a:lnTo>
                  <a:lnTo>
                    <a:pt x="5586" y="5172"/>
                  </a:lnTo>
                  <a:lnTo>
                    <a:pt x="5765" y="4924"/>
                  </a:lnTo>
                  <a:lnTo>
                    <a:pt x="5931" y="4662"/>
                  </a:lnTo>
                  <a:lnTo>
                    <a:pt x="6055" y="4386"/>
                  </a:lnTo>
                  <a:lnTo>
                    <a:pt x="6165" y="4097"/>
                  </a:lnTo>
                  <a:lnTo>
                    <a:pt x="6234" y="3793"/>
                  </a:lnTo>
                  <a:lnTo>
                    <a:pt x="6289" y="3490"/>
                  </a:lnTo>
                  <a:lnTo>
                    <a:pt x="6303" y="3159"/>
                  </a:lnTo>
                  <a:lnTo>
                    <a:pt x="6289" y="2842"/>
                  </a:lnTo>
                  <a:lnTo>
                    <a:pt x="6234" y="2525"/>
                  </a:lnTo>
                  <a:lnTo>
                    <a:pt x="6165" y="2221"/>
                  </a:lnTo>
                  <a:lnTo>
                    <a:pt x="6055" y="1932"/>
                  </a:lnTo>
                  <a:lnTo>
                    <a:pt x="5931" y="1656"/>
                  </a:lnTo>
                  <a:lnTo>
                    <a:pt x="5765" y="1394"/>
                  </a:lnTo>
                  <a:lnTo>
                    <a:pt x="5586" y="1159"/>
                  </a:lnTo>
                  <a:lnTo>
                    <a:pt x="5379" y="925"/>
                  </a:lnTo>
                  <a:lnTo>
                    <a:pt x="5158" y="732"/>
                  </a:lnTo>
                  <a:lnTo>
                    <a:pt x="4910" y="539"/>
                  </a:lnTo>
                  <a:lnTo>
                    <a:pt x="4648" y="387"/>
                  </a:lnTo>
                  <a:lnTo>
                    <a:pt x="4372" y="249"/>
                  </a:lnTo>
                  <a:lnTo>
                    <a:pt x="4083" y="153"/>
                  </a:lnTo>
                  <a:lnTo>
                    <a:pt x="3793" y="70"/>
                  </a:lnTo>
                  <a:lnTo>
                    <a:pt x="3476" y="28"/>
                  </a:lnTo>
                  <a:lnTo>
                    <a:pt x="3145" y="1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72" name="Shape 372"/>
            <p:cNvSpPr/>
            <p:nvPr/>
          </p:nvSpPr>
          <p:spPr>
            <a:xfrm>
              <a:off x="4468175" y="3072275"/>
              <a:ext cx="157925" cy="157950"/>
            </a:xfrm>
            <a:custGeom>
              <a:avLst/>
              <a:gdLst/>
              <a:ahLst/>
              <a:cxnLst/>
              <a:rect l="0" t="0" r="0" b="0"/>
              <a:pathLst>
                <a:path w="6317" h="6318" extrusionOk="0">
                  <a:moveTo>
                    <a:pt x="3158" y="1"/>
                  </a:moveTo>
                  <a:lnTo>
                    <a:pt x="2841" y="28"/>
                  </a:lnTo>
                  <a:lnTo>
                    <a:pt x="2524" y="70"/>
                  </a:lnTo>
                  <a:lnTo>
                    <a:pt x="2220" y="152"/>
                  </a:lnTo>
                  <a:lnTo>
                    <a:pt x="1931" y="249"/>
                  </a:lnTo>
                  <a:lnTo>
                    <a:pt x="1655" y="387"/>
                  </a:lnTo>
                  <a:lnTo>
                    <a:pt x="1393" y="552"/>
                  </a:lnTo>
                  <a:lnTo>
                    <a:pt x="1159" y="732"/>
                  </a:lnTo>
                  <a:lnTo>
                    <a:pt x="924" y="925"/>
                  </a:lnTo>
                  <a:lnTo>
                    <a:pt x="731" y="1159"/>
                  </a:lnTo>
                  <a:lnTo>
                    <a:pt x="552" y="1394"/>
                  </a:lnTo>
                  <a:lnTo>
                    <a:pt x="386" y="1656"/>
                  </a:lnTo>
                  <a:lnTo>
                    <a:pt x="248" y="1932"/>
                  </a:lnTo>
                  <a:lnTo>
                    <a:pt x="152" y="2221"/>
                  </a:lnTo>
                  <a:lnTo>
                    <a:pt x="69" y="2525"/>
                  </a:lnTo>
                  <a:lnTo>
                    <a:pt x="28" y="2842"/>
                  </a:lnTo>
                  <a:lnTo>
                    <a:pt x="0" y="3159"/>
                  </a:lnTo>
                  <a:lnTo>
                    <a:pt x="28" y="3490"/>
                  </a:lnTo>
                  <a:lnTo>
                    <a:pt x="69" y="3793"/>
                  </a:lnTo>
                  <a:lnTo>
                    <a:pt x="152" y="4097"/>
                  </a:lnTo>
                  <a:lnTo>
                    <a:pt x="248" y="4386"/>
                  </a:lnTo>
                  <a:lnTo>
                    <a:pt x="386" y="4662"/>
                  </a:lnTo>
                  <a:lnTo>
                    <a:pt x="552" y="4924"/>
                  </a:lnTo>
                  <a:lnTo>
                    <a:pt x="731" y="5172"/>
                  </a:lnTo>
                  <a:lnTo>
                    <a:pt x="924" y="5393"/>
                  </a:lnTo>
                  <a:lnTo>
                    <a:pt x="1159" y="5600"/>
                  </a:lnTo>
                  <a:lnTo>
                    <a:pt x="1393" y="5779"/>
                  </a:lnTo>
                  <a:lnTo>
                    <a:pt x="1655" y="5931"/>
                  </a:lnTo>
                  <a:lnTo>
                    <a:pt x="1931" y="6069"/>
                  </a:lnTo>
                  <a:lnTo>
                    <a:pt x="2220" y="6179"/>
                  </a:lnTo>
                  <a:lnTo>
                    <a:pt x="2524" y="6248"/>
                  </a:lnTo>
                  <a:lnTo>
                    <a:pt x="2841" y="6303"/>
                  </a:lnTo>
                  <a:lnTo>
                    <a:pt x="3158" y="6317"/>
                  </a:lnTo>
                  <a:lnTo>
                    <a:pt x="3489" y="6303"/>
                  </a:lnTo>
                  <a:lnTo>
                    <a:pt x="3793" y="6248"/>
                  </a:lnTo>
                  <a:lnTo>
                    <a:pt x="4096" y="6179"/>
                  </a:lnTo>
                  <a:lnTo>
                    <a:pt x="4386" y="6069"/>
                  </a:lnTo>
                  <a:lnTo>
                    <a:pt x="4661" y="5931"/>
                  </a:lnTo>
                  <a:lnTo>
                    <a:pt x="4923" y="5779"/>
                  </a:lnTo>
                  <a:lnTo>
                    <a:pt x="5172" y="5600"/>
                  </a:lnTo>
                  <a:lnTo>
                    <a:pt x="5392" y="5393"/>
                  </a:lnTo>
                  <a:lnTo>
                    <a:pt x="5599" y="5172"/>
                  </a:lnTo>
                  <a:lnTo>
                    <a:pt x="5779" y="4924"/>
                  </a:lnTo>
                  <a:lnTo>
                    <a:pt x="5930" y="4662"/>
                  </a:lnTo>
                  <a:lnTo>
                    <a:pt x="6068" y="4386"/>
                  </a:lnTo>
                  <a:lnTo>
                    <a:pt x="6178" y="4097"/>
                  </a:lnTo>
                  <a:lnTo>
                    <a:pt x="6247" y="3793"/>
                  </a:lnTo>
                  <a:lnTo>
                    <a:pt x="6303" y="3490"/>
                  </a:lnTo>
                  <a:lnTo>
                    <a:pt x="6316" y="3159"/>
                  </a:lnTo>
                  <a:lnTo>
                    <a:pt x="6303" y="2842"/>
                  </a:lnTo>
                  <a:lnTo>
                    <a:pt x="6247" y="2525"/>
                  </a:lnTo>
                  <a:lnTo>
                    <a:pt x="6178" y="2221"/>
                  </a:lnTo>
                  <a:lnTo>
                    <a:pt x="6068" y="1932"/>
                  </a:lnTo>
                  <a:lnTo>
                    <a:pt x="5930" y="1656"/>
                  </a:lnTo>
                  <a:lnTo>
                    <a:pt x="5779" y="1394"/>
                  </a:lnTo>
                  <a:lnTo>
                    <a:pt x="5599" y="1159"/>
                  </a:lnTo>
                  <a:lnTo>
                    <a:pt x="5392" y="925"/>
                  </a:lnTo>
                  <a:lnTo>
                    <a:pt x="5172" y="732"/>
                  </a:lnTo>
                  <a:lnTo>
                    <a:pt x="4923" y="552"/>
                  </a:lnTo>
                  <a:lnTo>
                    <a:pt x="4661" y="387"/>
                  </a:lnTo>
                  <a:lnTo>
                    <a:pt x="4386" y="249"/>
                  </a:lnTo>
                  <a:lnTo>
                    <a:pt x="4096" y="152"/>
                  </a:lnTo>
                  <a:lnTo>
                    <a:pt x="3793" y="70"/>
                  </a:lnTo>
                  <a:lnTo>
                    <a:pt x="3489" y="28"/>
                  </a:lnTo>
                  <a:lnTo>
                    <a:pt x="3158" y="1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73" name="Shape 373"/>
            <p:cNvSpPr/>
            <p:nvPr/>
          </p:nvSpPr>
          <p:spPr>
            <a:xfrm>
              <a:off x="4055125" y="2931950"/>
              <a:ext cx="157925" cy="157600"/>
            </a:xfrm>
            <a:custGeom>
              <a:avLst/>
              <a:gdLst/>
              <a:ahLst/>
              <a:cxnLst/>
              <a:rect l="0" t="0" r="0" b="0"/>
              <a:pathLst>
                <a:path w="6317" h="6304" extrusionOk="0">
                  <a:moveTo>
                    <a:pt x="3159" y="1"/>
                  </a:moveTo>
                  <a:lnTo>
                    <a:pt x="2841" y="15"/>
                  </a:lnTo>
                  <a:lnTo>
                    <a:pt x="2524" y="56"/>
                  </a:lnTo>
                  <a:lnTo>
                    <a:pt x="2221" y="139"/>
                  </a:lnTo>
                  <a:lnTo>
                    <a:pt x="1931" y="249"/>
                  </a:lnTo>
                  <a:lnTo>
                    <a:pt x="1655" y="373"/>
                  </a:lnTo>
                  <a:lnTo>
                    <a:pt x="1393" y="539"/>
                  </a:lnTo>
                  <a:lnTo>
                    <a:pt x="1159" y="718"/>
                  </a:lnTo>
                  <a:lnTo>
                    <a:pt x="924" y="925"/>
                  </a:lnTo>
                  <a:lnTo>
                    <a:pt x="731" y="1146"/>
                  </a:lnTo>
                  <a:lnTo>
                    <a:pt x="552" y="1394"/>
                  </a:lnTo>
                  <a:lnTo>
                    <a:pt x="387" y="1642"/>
                  </a:lnTo>
                  <a:lnTo>
                    <a:pt x="249" y="1918"/>
                  </a:lnTo>
                  <a:lnTo>
                    <a:pt x="152" y="2207"/>
                  </a:lnTo>
                  <a:lnTo>
                    <a:pt x="69" y="2511"/>
                  </a:lnTo>
                  <a:lnTo>
                    <a:pt x="28" y="2828"/>
                  </a:lnTo>
                  <a:lnTo>
                    <a:pt x="0" y="3145"/>
                  </a:lnTo>
                  <a:lnTo>
                    <a:pt x="28" y="3476"/>
                  </a:lnTo>
                  <a:lnTo>
                    <a:pt x="69" y="3780"/>
                  </a:lnTo>
                  <a:lnTo>
                    <a:pt x="152" y="4083"/>
                  </a:lnTo>
                  <a:lnTo>
                    <a:pt x="249" y="4373"/>
                  </a:lnTo>
                  <a:lnTo>
                    <a:pt x="387" y="4648"/>
                  </a:lnTo>
                  <a:lnTo>
                    <a:pt x="552" y="4910"/>
                  </a:lnTo>
                  <a:lnTo>
                    <a:pt x="731" y="5159"/>
                  </a:lnTo>
                  <a:lnTo>
                    <a:pt x="924" y="5379"/>
                  </a:lnTo>
                  <a:lnTo>
                    <a:pt x="1159" y="5586"/>
                  </a:lnTo>
                  <a:lnTo>
                    <a:pt x="1393" y="5765"/>
                  </a:lnTo>
                  <a:lnTo>
                    <a:pt x="1655" y="5917"/>
                  </a:lnTo>
                  <a:lnTo>
                    <a:pt x="1931" y="6055"/>
                  </a:lnTo>
                  <a:lnTo>
                    <a:pt x="2221" y="6165"/>
                  </a:lnTo>
                  <a:lnTo>
                    <a:pt x="2524" y="6234"/>
                  </a:lnTo>
                  <a:lnTo>
                    <a:pt x="2841" y="6290"/>
                  </a:lnTo>
                  <a:lnTo>
                    <a:pt x="3159" y="6303"/>
                  </a:lnTo>
                  <a:lnTo>
                    <a:pt x="3490" y="6290"/>
                  </a:lnTo>
                  <a:lnTo>
                    <a:pt x="3793" y="6234"/>
                  </a:lnTo>
                  <a:lnTo>
                    <a:pt x="4096" y="6165"/>
                  </a:lnTo>
                  <a:lnTo>
                    <a:pt x="4386" y="6055"/>
                  </a:lnTo>
                  <a:lnTo>
                    <a:pt x="4662" y="5917"/>
                  </a:lnTo>
                  <a:lnTo>
                    <a:pt x="4924" y="5765"/>
                  </a:lnTo>
                  <a:lnTo>
                    <a:pt x="5172" y="5586"/>
                  </a:lnTo>
                  <a:lnTo>
                    <a:pt x="5393" y="5379"/>
                  </a:lnTo>
                  <a:lnTo>
                    <a:pt x="5600" y="5159"/>
                  </a:lnTo>
                  <a:lnTo>
                    <a:pt x="5779" y="4910"/>
                  </a:lnTo>
                  <a:lnTo>
                    <a:pt x="5931" y="4648"/>
                  </a:lnTo>
                  <a:lnTo>
                    <a:pt x="6068" y="4373"/>
                  </a:lnTo>
                  <a:lnTo>
                    <a:pt x="6179" y="4083"/>
                  </a:lnTo>
                  <a:lnTo>
                    <a:pt x="6248" y="3780"/>
                  </a:lnTo>
                  <a:lnTo>
                    <a:pt x="6303" y="3476"/>
                  </a:lnTo>
                  <a:lnTo>
                    <a:pt x="6317" y="3145"/>
                  </a:lnTo>
                  <a:lnTo>
                    <a:pt x="6303" y="2828"/>
                  </a:lnTo>
                  <a:lnTo>
                    <a:pt x="6248" y="2511"/>
                  </a:lnTo>
                  <a:lnTo>
                    <a:pt x="6179" y="2207"/>
                  </a:lnTo>
                  <a:lnTo>
                    <a:pt x="6068" y="1918"/>
                  </a:lnTo>
                  <a:lnTo>
                    <a:pt x="5931" y="1642"/>
                  </a:lnTo>
                  <a:lnTo>
                    <a:pt x="5779" y="1394"/>
                  </a:lnTo>
                  <a:lnTo>
                    <a:pt x="5600" y="1146"/>
                  </a:lnTo>
                  <a:lnTo>
                    <a:pt x="5393" y="925"/>
                  </a:lnTo>
                  <a:lnTo>
                    <a:pt x="5172" y="718"/>
                  </a:lnTo>
                  <a:lnTo>
                    <a:pt x="4924" y="539"/>
                  </a:lnTo>
                  <a:lnTo>
                    <a:pt x="4662" y="373"/>
                  </a:lnTo>
                  <a:lnTo>
                    <a:pt x="4386" y="249"/>
                  </a:lnTo>
                  <a:lnTo>
                    <a:pt x="4096" y="139"/>
                  </a:lnTo>
                  <a:lnTo>
                    <a:pt x="3793" y="56"/>
                  </a:lnTo>
                  <a:lnTo>
                    <a:pt x="3490" y="15"/>
                  </a:lnTo>
                  <a:lnTo>
                    <a:pt x="3159" y="1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74" name="Shape 374"/>
            <p:cNvSpPr/>
            <p:nvPr/>
          </p:nvSpPr>
          <p:spPr>
            <a:xfrm>
              <a:off x="4331975" y="2993675"/>
              <a:ext cx="78975" cy="78625"/>
            </a:xfrm>
            <a:custGeom>
              <a:avLst/>
              <a:gdLst/>
              <a:ahLst/>
              <a:cxnLst/>
              <a:rect l="0" t="0" r="0" b="0"/>
              <a:pathLst>
                <a:path w="3159" h="3145" extrusionOk="0">
                  <a:moveTo>
                    <a:pt x="1421" y="0"/>
                  </a:moveTo>
                  <a:lnTo>
                    <a:pt x="1269" y="28"/>
                  </a:lnTo>
                  <a:lnTo>
                    <a:pt x="1118" y="69"/>
                  </a:lnTo>
                  <a:lnTo>
                    <a:pt x="966" y="125"/>
                  </a:lnTo>
                  <a:lnTo>
                    <a:pt x="828" y="180"/>
                  </a:lnTo>
                  <a:lnTo>
                    <a:pt x="704" y="262"/>
                  </a:lnTo>
                  <a:lnTo>
                    <a:pt x="580" y="359"/>
                  </a:lnTo>
                  <a:lnTo>
                    <a:pt x="470" y="456"/>
                  </a:lnTo>
                  <a:lnTo>
                    <a:pt x="373" y="566"/>
                  </a:lnTo>
                  <a:lnTo>
                    <a:pt x="276" y="690"/>
                  </a:lnTo>
                  <a:lnTo>
                    <a:pt x="194" y="814"/>
                  </a:lnTo>
                  <a:lnTo>
                    <a:pt x="125" y="952"/>
                  </a:lnTo>
                  <a:lnTo>
                    <a:pt x="83" y="1104"/>
                  </a:lnTo>
                  <a:lnTo>
                    <a:pt x="42" y="1255"/>
                  </a:lnTo>
                  <a:lnTo>
                    <a:pt x="14" y="1407"/>
                  </a:lnTo>
                  <a:lnTo>
                    <a:pt x="1" y="1573"/>
                  </a:lnTo>
                  <a:lnTo>
                    <a:pt x="14" y="1738"/>
                  </a:lnTo>
                  <a:lnTo>
                    <a:pt x="42" y="1890"/>
                  </a:lnTo>
                  <a:lnTo>
                    <a:pt x="83" y="2042"/>
                  </a:lnTo>
                  <a:lnTo>
                    <a:pt x="125" y="2193"/>
                  </a:lnTo>
                  <a:lnTo>
                    <a:pt x="194" y="2331"/>
                  </a:lnTo>
                  <a:lnTo>
                    <a:pt x="276" y="2455"/>
                  </a:lnTo>
                  <a:lnTo>
                    <a:pt x="373" y="2579"/>
                  </a:lnTo>
                  <a:lnTo>
                    <a:pt x="470" y="2690"/>
                  </a:lnTo>
                  <a:lnTo>
                    <a:pt x="580" y="2786"/>
                  </a:lnTo>
                  <a:lnTo>
                    <a:pt x="704" y="2883"/>
                  </a:lnTo>
                  <a:lnTo>
                    <a:pt x="828" y="2965"/>
                  </a:lnTo>
                  <a:lnTo>
                    <a:pt x="966" y="3021"/>
                  </a:lnTo>
                  <a:lnTo>
                    <a:pt x="1118" y="3076"/>
                  </a:lnTo>
                  <a:lnTo>
                    <a:pt x="1269" y="3117"/>
                  </a:lnTo>
                  <a:lnTo>
                    <a:pt x="1421" y="3145"/>
                  </a:lnTo>
                  <a:lnTo>
                    <a:pt x="1752" y="3145"/>
                  </a:lnTo>
                  <a:lnTo>
                    <a:pt x="1904" y="3117"/>
                  </a:lnTo>
                  <a:lnTo>
                    <a:pt x="2055" y="3076"/>
                  </a:lnTo>
                  <a:lnTo>
                    <a:pt x="2193" y="3021"/>
                  </a:lnTo>
                  <a:lnTo>
                    <a:pt x="2331" y="2965"/>
                  </a:lnTo>
                  <a:lnTo>
                    <a:pt x="2469" y="2883"/>
                  </a:lnTo>
                  <a:lnTo>
                    <a:pt x="2593" y="2786"/>
                  </a:lnTo>
                  <a:lnTo>
                    <a:pt x="2704" y="2690"/>
                  </a:lnTo>
                  <a:lnTo>
                    <a:pt x="2800" y="2579"/>
                  </a:lnTo>
                  <a:lnTo>
                    <a:pt x="2897" y="2455"/>
                  </a:lnTo>
                  <a:lnTo>
                    <a:pt x="2979" y="2331"/>
                  </a:lnTo>
                  <a:lnTo>
                    <a:pt x="3035" y="2193"/>
                  </a:lnTo>
                  <a:lnTo>
                    <a:pt x="3090" y="2042"/>
                  </a:lnTo>
                  <a:lnTo>
                    <a:pt x="3131" y="1890"/>
                  </a:lnTo>
                  <a:lnTo>
                    <a:pt x="3159" y="1738"/>
                  </a:lnTo>
                  <a:lnTo>
                    <a:pt x="3159" y="1573"/>
                  </a:lnTo>
                  <a:lnTo>
                    <a:pt x="3159" y="1407"/>
                  </a:lnTo>
                  <a:lnTo>
                    <a:pt x="3131" y="1255"/>
                  </a:lnTo>
                  <a:lnTo>
                    <a:pt x="3090" y="1104"/>
                  </a:lnTo>
                  <a:lnTo>
                    <a:pt x="3035" y="952"/>
                  </a:lnTo>
                  <a:lnTo>
                    <a:pt x="2979" y="814"/>
                  </a:lnTo>
                  <a:lnTo>
                    <a:pt x="2897" y="690"/>
                  </a:lnTo>
                  <a:lnTo>
                    <a:pt x="2800" y="566"/>
                  </a:lnTo>
                  <a:lnTo>
                    <a:pt x="2704" y="456"/>
                  </a:lnTo>
                  <a:lnTo>
                    <a:pt x="2593" y="359"/>
                  </a:lnTo>
                  <a:lnTo>
                    <a:pt x="2469" y="262"/>
                  </a:lnTo>
                  <a:lnTo>
                    <a:pt x="2331" y="180"/>
                  </a:lnTo>
                  <a:lnTo>
                    <a:pt x="2193" y="125"/>
                  </a:lnTo>
                  <a:lnTo>
                    <a:pt x="2055" y="69"/>
                  </a:lnTo>
                  <a:lnTo>
                    <a:pt x="1904" y="28"/>
                  </a:lnTo>
                  <a:lnTo>
                    <a:pt x="1752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75" name="Shape 375"/>
            <p:cNvSpPr/>
            <p:nvPr/>
          </p:nvSpPr>
          <p:spPr>
            <a:xfrm>
              <a:off x="4584350" y="2398250"/>
              <a:ext cx="78975" cy="78975"/>
            </a:xfrm>
            <a:custGeom>
              <a:avLst/>
              <a:gdLst/>
              <a:ahLst/>
              <a:cxnLst/>
              <a:rect l="0" t="0" r="0" b="0"/>
              <a:pathLst>
                <a:path w="3159" h="3159" extrusionOk="0">
                  <a:moveTo>
                    <a:pt x="1573" y="0"/>
                  </a:moveTo>
                  <a:lnTo>
                    <a:pt x="1421" y="14"/>
                  </a:lnTo>
                  <a:lnTo>
                    <a:pt x="1256" y="42"/>
                  </a:lnTo>
                  <a:lnTo>
                    <a:pt x="1104" y="69"/>
                  </a:lnTo>
                  <a:lnTo>
                    <a:pt x="966" y="125"/>
                  </a:lnTo>
                  <a:lnTo>
                    <a:pt x="828" y="194"/>
                  </a:lnTo>
                  <a:lnTo>
                    <a:pt x="690" y="276"/>
                  </a:lnTo>
                  <a:lnTo>
                    <a:pt x="580" y="359"/>
                  </a:lnTo>
                  <a:lnTo>
                    <a:pt x="456" y="469"/>
                  </a:lnTo>
                  <a:lnTo>
                    <a:pt x="359" y="580"/>
                  </a:lnTo>
                  <a:lnTo>
                    <a:pt x="263" y="704"/>
                  </a:lnTo>
                  <a:lnTo>
                    <a:pt x="194" y="828"/>
                  </a:lnTo>
                  <a:lnTo>
                    <a:pt x="125" y="966"/>
                  </a:lnTo>
                  <a:lnTo>
                    <a:pt x="70" y="1117"/>
                  </a:lnTo>
                  <a:lnTo>
                    <a:pt x="28" y="1269"/>
                  </a:lnTo>
                  <a:lnTo>
                    <a:pt x="1" y="1421"/>
                  </a:lnTo>
                  <a:lnTo>
                    <a:pt x="1" y="1586"/>
                  </a:lnTo>
                  <a:lnTo>
                    <a:pt x="1" y="1738"/>
                  </a:lnTo>
                  <a:lnTo>
                    <a:pt x="28" y="1904"/>
                  </a:lnTo>
                  <a:lnTo>
                    <a:pt x="70" y="2055"/>
                  </a:lnTo>
                  <a:lnTo>
                    <a:pt x="125" y="2193"/>
                  </a:lnTo>
                  <a:lnTo>
                    <a:pt x="194" y="2331"/>
                  </a:lnTo>
                  <a:lnTo>
                    <a:pt x="263" y="2469"/>
                  </a:lnTo>
                  <a:lnTo>
                    <a:pt x="359" y="2579"/>
                  </a:lnTo>
                  <a:lnTo>
                    <a:pt x="456" y="2703"/>
                  </a:lnTo>
                  <a:lnTo>
                    <a:pt x="580" y="2800"/>
                  </a:lnTo>
                  <a:lnTo>
                    <a:pt x="690" y="2897"/>
                  </a:lnTo>
                  <a:lnTo>
                    <a:pt x="828" y="2965"/>
                  </a:lnTo>
                  <a:lnTo>
                    <a:pt x="966" y="3034"/>
                  </a:lnTo>
                  <a:lnTo>
                    <a:pt x="1104" y="3090"/>
                  </a:lnTo>
                  <a:lnTo>
                    <a:pt x="1256" y="3131"/>
                  </a:lnTo>
                  <a:lnTo>
                    <a:pt x="1421" y="3159"/>
                  </a:lnTo>
                  <a:lnTo>
                    <a:pt x="1738" y="3159"/>
                  </a:lnTo>
                  <a:lnTo>
                    <a:pt x="1890" y="3131"/>
                  </a:lnTo>
                  <a:lnTo>
                    <a:pt x="2042" y="3090"/>
                  </a:lnTo>
                  <a:lnTo>
                    <a:pt x="2193" y="3034"/>
                  </a:lnTo>
                  <a:lnTo>
                    <a:pt x="2331" y="2965"/>
                  </a:lnTo>
                  <a:lnTo>
                    <a:pt x="2455" y="2897"/>
                  </a:lnTo>
                  <a:lnTo>
                    <a:pt x="2580" y="2800"/>
                  </a:lnTo>
                  <a:lnTo>
                    <a:pt x="2690" y="2703"/>
                  </a:lnTo>
                  <a:lnTo>
                    <a:pt x="2800" y="2579"/>
                  </a:lnTo>
                  <a:lnTo>
                    <a:pt x="2883" y="2469"/>
                  </a:lnTo>
                  <a:lnTo>
                    <a:pt x="2966" y="2331"/>
                  </a:lnTo>
                  <a:lnTo>
                    <a:pt x="3035" y="2193"/>
                  </a:lnTo>
                  <a:lnTo>
                    <a:pt x="3090" y="2055"/>
                  </a:lnTo>
                  <a:lnTo>
                    <a:pt x="3117" y="1904"/>
                  </a:lnTo>
                  <a:lnTo>
                    <a:pt x="3145" y="1738"/>
                  </a:lnTo>
                  <a:lnTo>
                    <a:pt x="3159" y="1586"/>
                  </a:lnTo>
                  <a:lnTo>
                    <a:pt x="3145" y="1421"/>
                  </a:lnTo>
                  <a:lnTo>
                    <a:pt x="3117" y="1269"/>
                  </a:lnTo>
                  <a:lnTo>
                    <a:pt x="3090" y="1117"/>
                  </a:lnTo>
                  <a:lnTo>
                    <a:pt x="3035" y="966"/>
                  </a:lnTo>
                  <a:lnTo>
                    <a:pt x="2966" y="828"/>
                  </a:lnTo>
                  <a:lnTo>
                    <a:pt x="2883" y="704"/>
                  </a:lnTo>
                  <a:lnTo>
                    <a:pt x="2800" y="580"/>
                  </a:lnTo>
                  <a:lnTo>
                    <a:pt x="2690" y="469"/>
                  </a:lnTo>
                  <a:lnTo>
                    <a:pt x="2580" y="359"/>
                  </a:lnTo>
                  <a:lnTo>
                    <a:pt x="2455" y="276"/>
                  </a:lnTo>
                  <a:lnTo>
                    <a:pt x="2331" y="194"/>
                  </a:lnTo>
                  <a:lnTo>
                    <a:pt x="2193" y="125"/>
                  </a:lnTo>
                  <a:lnTo>
                    <a:pt x="2042" y="69"/>
                  </a:lnTo>
                  <a:lnTo>
                    <a:pt x="1890" y="42"/>
                  </a:lnTo>
                  <a:lnTo>
                    <a:pt x="1738" y="14"/>
                  </a:lnTo>
                  <a:lnTo>
                    <a:pt x="1573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76" name="Shape 376"/>
            <p:cNvSpPr/>
            <p:nvPr/>
          </p:nvSpPr>
          <p:spPr>
            <a:xfrm>
              <a:off x="4536075" y="2875425"/>
              <a:ext cx="79000" cy="78975"/>
            </a:xfrm>
            <a:custGeom>
              <a:avLst/>
              <a:gdLst/>
              <a:ahLst/>
              <a:cxnLst/>
              <a:rect l="0" t="0" r="0" b="0"/>
              <a:pathLst>
                <a:path w="3160" h="3159" extrusionOk="0">
                  <a:moveTo>
                    <a:pt x="1587" y="0"/>
                  </a:moveTo>
                  <a:lnTo>
                    <a:pt x="1421" y="14"/>
                  </a:lnTo>
                  <a:lnTo>
                    <a:pt x="1270" y="28"/>
                  </a:lnTo>
                  <a:lnTo>
                    <a:pt x="1118" y="69"/>
                  </a:lnTo>
                  <a:lnTo>
                    <a:pt x="966" y="124"/>
                  </a:lnTo>
                  <a:lnTo>
                    <a:pt x="828" y="193"/>
                  </a:lnTo>
                  <a:lnTo>
                    <a:pt x="704" y="276"/>
                  </a:lnTo>
                  <a:lnTo>
                    <a:pt x="580" y="359"/>
                  </a:lnTo>
                  <a:lnTo>
                    <a:pt x="470" y="469"/>
                  </a:lnTo>
                  <a:lnTo>
                    <a:pt x="359" y="579"/>
                  </a:lnTo>
                  <a:lnTo>
                    <a:pt x="277" y="703"/>
                  </a:lnTo>
                  <a:lnTo>
                    <a:pt x="194" y="828"/>
                  </a:lnTo>
                  <a:lnTo>
                    <a:pt x="125" y="966"/>
                  </a:lnTo>
                  <a:lnTo>
                    <a:pt x="70" y="1103"/>
                  </a:lnTo>
                  <a:lnTo>
                    <a:pt x="42" y="1255"/>
                  </a:lnTo>
                  <a:lnTo>
                    <a:pt x="15" y="1421"/>
                  </a:lnTo>
                  <a:lnTo>
                    <a:pt x="1" y="1586"/>
                  </a:lnTo>
                  <a:lnTo>
                    <a:pt x="15" y="1738"/>
                  </a:lnTo>
                  <a:lnTo>
                    <a:pt x="42" y="1903"/>
                  </a:lnTo>
                  <a:lnTo>
                    <a:pt x="70" y="2055"/>
                  </a:lnTo>
                  <a:lnTo>
                    <a:pt x="125" y="2193"/>
                  </a:lnTo>
                  <a:lnTo>
                    <a:pt x="194" y="2331"/>
                  </a:lnTo>
                  <a:lnTo>
                    <a:pt x="277" y="2469"/>
                  </a:lnTo>
                  <a:lnTo>
                    <a:pt x="359" y="2579"/>
                  </a:lnTo>
                  <a:lnTo>
                    <a:pt x="470" y="2689"/>
                  </a:lnTo>
                  <a:lnTo>
                    <a:pt x="580" y="2800"/>
                  </a:lnTo>
                  <a:lnTo>
                    <a:pt x="704" y="2882"/>
                  </a:lnTo>
                  <a:lnTo>
                    <a:pt x="828" y="2965"/>
                  </a:lnTo>
                  <a:lnTo>
                    <a:pt x="966" y="3034"/>
                  </a:lnTo>
                  <a:lnTo>
                    <a:pt x="1118" y="3089"/>
                  </a:lnTo>
                  <a:lnTo>
                    <a:pt x="1270" y="3131"/>
                  </a:lnTo>
                  <a:lnTo>
                    <a:pt x="1421" y="3144"/>
                  </a:lnTo>
                  <a:lnTo>
                    <a:pt x="1587" y="3158"/>
                  </a:lnTo>
                  <a:lnTo>
                    <a:pt x="1739" y="3144"/>
                  </a:lnTo>
                  <a:lnTo>
                    <a:pt x="1904" y="3131"/>
                  </a:lnTo>
                  <a:lnTo>
                    <a:pt x="2056" y="3089"/>
                  </a:lnTo>
                  <a:lnTo>
                    <a:pt x="2194" y="3034"/>
                  </a:lnTo>
                  <a:lnTo>
                    <a:pt x="2332" y="2965"/>
                  </a:lnTo>
                  <a:lnTo>
                    <a:pt x="2469" y="2882"/>
                  </a:lnTo>
                  <a:lnTo>
                    <a:pt x="2580" y="2800"/>
                  </a:lnTo>
                  <a:lnTo>
                    <a:pt x="2704" y="2689"/>
                  </a:lnTo>
                  <a:lnTo>
                    <a:pt x="2800" y="2579"/>
                  </a:lnTo>
                  <a:lnTo>
                    <a:pt x="2897" y="2469"/>
                  </a:lnTo>
                  <a:lnTo>
                    <a:pt x="2966" y="2331"/>
                  </a:lnTo>
                  <a:lnTo>
                    <a:pt x="3035" y="2193"/>
                  </a:lnTo>
                  <a:lnTo>
                    <a:pt x="3090" y="2055"/>
                  </a:lnTo>
                  <a:lnTo>
                    <a:pt x="3131" y="1903"/>
                  </a:lnTo>
                  <a:lnTo>
                    <a:pt x="3159" y="1738"/>
                  </a:lnTo>
                  <a:lnTo>
                    <a:pt x="3159" y="1586"/>
                  </a:lnTo>
                  <a:lnTo>
                    <a:pt x="3159" y="1421"/>
                  </a:lnTo>
                  <a:lnTo>
                    <a:pt x="3131" y="1255"/>
                  </a:lnTo>
                  <a:lnTo>
                    <a:pt x="3090" y="1103"/>
                  </a:lnTo>
                  <a:lnTo>
                    <a:pt x="3035" y="966"/>
                  </a:lnTo>
                  <a:lnTo>
                    <a:pt x="2966" y="828"/>
                  </a:lnTo>
                  <a:lnTo>
                    <a:pt x="2897" y="703"/>
                  </a:lnTo>
                  <a:lnTo>
                    <a:pt x="2800" y="579"/>
                  </a:lnTo>
                  <a:lnTo>
                    <a:pt x="2704" y="469"/>
                  </a:lnTo>
                  <a:lnTo>
                    <a:pt x="2580" y="359"/>
                  </a:lnTo>
                  <a:lnTo>
                    <a:pt x="2469" y="276"/>
                  </a:lnTo>
                  <a:lnTo>
                    <a:pt x="2332" y="193"/>
                  </a:lnTo>
                  <a:lnTo>
                    <a:pt x="2194" y="124"/>
                  </a:lnTo>
                  <a:lnTo>
                    <a:pt x="2056" y="69"/>
                  </a:lnTo>
                  <a:lnTo>
                    <a:pt x="1904" y="28"/>
                  </a:lnTo>
                  <a:lnTo>
                    <a:pt x="1739" y="14"/>
                  </a:lnTo>
                  <a:lnTo>
                    <a:pt x="1587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77" name="Shape 377"/>
            <p:cNvSpPr/>
            <p:nvPr/>
          </p:nvSpPr>
          <p:spPr>
            <a:xfrm>
              <a:off x="4560575" y="2578900"/>
              <a:ext cx="227900" cy="227925"/>
            </a:xfrm>
            <a:custGeom>
              <a:avLst/>
              <a:gdLst/>
              <a:ahLst/>
              <a:cxnLst/>
              <a:rect l="0" t="0" r="0" b="0"/>
              <a:pathLst>
                <a:path w="9116" h="9117" extrusionOk="0">
                  <a:moveTo>
                    <a:pt x="4330" y="1"/>
                  </a:moveTo>
                  <a:lnTo>
                    <a:pt x="4096" y="28"/>
                  </a:lnTo>
                  <a:lnTo>
                    <a:pt x="3875" y="56"/>
                  </a:lnTo>
                  <a:lnTo>
                    <a:pt x="3641" y="97"/>
                  </a:lnTo>
                  <a:lnTo>
                    <a:pt x="3420" y="139"/>
                  </a:lnTo>
                  <a:lnTo>
                    <a:pt x="3213" y="208"/>
                  </a:lnTo>
                  <a:lnTo>
                    <a:pt x="2993" y="277"/>
                  </a:lnTo>
                  <a:lnTo>
                    <a:pt x="2786" y="359"/>
                  </a:lnTo>
                  <a:lnTo>
                    <a:pt x="2593" y="442"/>
                  </a:lnTo>
                  <a:lnTo>
                    <a:pt x="2386" y="553"/>
                  </a:lnTo>
                  <a:lnTo>
                    <a:pt x="2193" y="663"/>
                  </a:lnTo>
                  <a:lnTo>
                    <a:pt x="2014" y="773"/>
                  </a:lnTo>
                  <a:lnTo>
                    <a:pt x="1834" y="911"/>
                  </a:lnTo>
                  <a:lnTo>
                    <a:pt x="1669" y="1035"/>
                  </a:lnTo>
                  <a:lnTo>
                    <a:pt x="1503" y="1187"/>
                  </a:lnTo>
                  <a:lnTo>
                    <a:pt x="1338" y="1339"/>
                  </a:lnTo>
                  <a:lnTo>
                    <a:pt x="1186" y="1490"/>
                  </a:lnTo>
                  <a:lnTo>
                    <a:pt x="1048" y="1656"/>
                  </a:lnTo>
                  <a:lnTo>
                    <a:pt x="910" y="1835"/>
                  </a:lnTo>
                  <a:lnTo>
                    <a:pt x="786" y="2014"/>
                  </a:lnTo>
                  <a:lnTo>
                    <a:pt x="662" y="2194"/>
                  </a:lnTo>
                  <a:lnTo>
                    <a:pt x="552" y="2387"/>
                  </a:lnTo>
                  <a:lnTo>
                    <a:pt x="455" y="2580"/>
                  </a:lnTo>
                  <a:lnTo>
                    <a:pt x="359" y="2787"/>
                  </a:lnTo>
                  <a:lnTo>
                    <a:pt x="276" y="2994"/>
                  </a:lnTo>
                  <a:lnTo>
                    <a:pt x="207" y="3200"/>
                  </a:lnTo>
                  <a:lnTo>
                    <a:pt x="152" y="3421"/>
                  </a:lnTo>
                  <a:lnTo>
                    <a:pt x="97" y="3642"/>
                  </a:lnTo>
                  <a:lnTo>
                    <a:pt x="55" y="3862"/>
                  </a:lnTo>
                  <a:lnTo>
                    <a:pt x="28" y="4097"/>
                  </a:lnTo>
                  <a:lnTo>
                    <a:pt x="14" y="4317"/>
                  </a:lnTo>
                  <a:lnTo>
                    <a:pt x="0" y="4552"/>
                  </a:lnTo>
                  <a:lnTo>
                    <a:pt x="14" y="4786"/>
                  </a:lnTo>
                  <a:lnTo>
                    <a:pt x="28" y="5021"/>
                  </a:lnTo>
                  <a:lnTo>
                    <a:pt x="55" y="5255"/>
                  </a:lnTo>
                  <a:lnTo>
                    <a:pt x="97" y="5476"/>
                  </a:lnTo>
                  <a:lnTo>
                    <a:pt x="152" y="5697"/>
                  </a:lnTo>
                  <a:lnTo>
                    <a:pt x="207" y="5917"/>
                  </a:lnTo>
                  <a:lnTo>
                    <a:pt x="276" y="6124"/>
                  </a:lnTo>
                  <a:lnTo>
                    <a:pt x="359" y="6331"/>
                  </a:lnTo>
                  <a:lnTo>
                    <a:pt x="455" y="6538"/>
                  </a:lnTo>
                  <a:lnTo>
                    <a:pt x="552" y="6731"/>
                  </a:lnTo>
                  <a:lnTo>
                    <a:pt x="662" y="6924"/>
                  </a:lnTo>
                  <a:lnTo>
                    <a:pt x="786" y="7103"/>
                  </a:lnTo>
                  <a:lnTo>
                    <a:pt x="910" y="7283"/>
                  </a:lnTo>
                  <a:lnTo>
                    <a:pt x="1048" y="7462"/>
                  </a:lnTo>
                  <a:lnTo>
                    <a:pt x="1186" y="7627"/>
                  </a:lnTo>
                  <a:lnTo>
                    <a:pt x="1338" y="7779"/>
                  </a:lnTo>
                  <a:lnTo>
                    <a:pt x="1503" y="7931"/>
                  </a:lnTo>
                  <a:lnTo>
                    <a:pt x="1669" y="8082"/>
                  </a:lnTo>
                  <a:lnTo>
                    <a:pt x="1834" y="8207"/>
                  </a:lnTo>
                  <a:lnTo>
                    <a:pt x="2014" y="8344"/>
                  </a:lnTo>
                  <a:lnTo>
                    <a:pt x="2193" y="8455"/>
                  </a:lnTo>
                  <a:lnTo>
                    <a:pt x="2386" y="8565"/>
                  </a:lnTo>
                  <a:lnTo>
                    <a:pt x="2593" y="8662"/>
                  </a:lnTo>
                  <a:lnTo>
                    <a:pt x="2786" y="8758"/>
                  </a:lnTo>
                  <a:lnTo>
                    <a:pt x="2993" y="8841"/>
                  </a:lnTo>
                  <a:lnTo>
                    <a:pt x="3213" y="8910"/>
                  </a:lnTo>
                  <a:lnTo>
                    <a:pt x="3420" y="8979"/>
                  </a:lnTo>
                  <a:lnTo>
                    <a:pt x="3641" y="9020"/>
                  </a:lnTo>
                  <a:lnTo>
                    <a:pt x="3875" y="9062"/>
                  </a:lnTo>
                  <a:lnTo>
                    <a:pt x="4096" y="9089"/>
                  </a:lnTo>
                  <a:lnTo>
                    <a:pt x="4330" y="9117"/>
                  </a:lnTo>
                  <a:lnTo>
                    <a:pt x="4799" y="9117"/>
                  </a:lnTo>
                  <a:lnTo>
                    <a:pt x="5034" y="9089"/>
                  </a:lnTo>
                  <a:lnTo>
                    <a:pt x="5254" y="9062"/>
                  </a:lnTo>
                  <a:lnTo>
                    <a:pt x="5475" y="9020"/>
                  </a:lnTo>
                  <a:lnTo>
                    <a:pt x="5696" y="8979"/>
                  </a:lnTo>
                  <a:lnTo>
                    <a:pt x="5916" y="8910"/>
                  </a:lnTo>
                  <a:lnTo>
                    <a:pt x="6137" y="8841"/>
                  </a:lnTo>
                  <a:lnTo>
                    <a:pt x="6344" y="8758"/>
                  </a:lnTo>
                  <a:lnTo>
                    <a:pt x="6537" y="8662"/>
                  </a:lnTo>
                  <a:lnTo>
                    <a:pt x="6730" y="8565"/>
                  </a:lnTo>
                  <a:lnTo>
                    <a:pt x="6923" y="8455"/>
                  </a:lnTo>
                  <a:lnTo>
                    <a:pt x="7116" y="8344"/>
                  </a:lnTo>
                  <a:lnTo>
                    <a:pt x="7296" y="8207"/>
                  </a:lnTo>
                  <a:lnTo>
                    <a:pt x="7461" y="8082"/>
                  </a:lnTo>
                  <a:lnTo>
                    <a:pt x="7627" y="7931"/>
                  </a:lnTo>
                  <a:lnTo>
                    <a:pt x="7792" y="7779"/>
                  </a:lnTo>
                  <a:lnTo>
                    <a:pt x="7944" y="7627"/>
                  </a:lnTo>
                  <a:lnTo>
                    <a:pt x="8082" y="7462"/>
                  </a:lnTo>
                  <a:lnTo>
                    <a:pt x="8220" y="7283"/>
                  </a:lnTo>
                  <a:lnTo>
                    <a:pt x="8344" y="7103"/>
                  </a:lnTo>
                  <a:lnTo>
                    <a:pt x="8468" y="6924"/>
                  </a:lnTo>
                  <a:lnTo>
                    <a:pt x="8578" y="6731"/>
                  </a:lnTo>
                  <a:lnTo>
                    <a:pt x="8675" y="6538"/>
                  </a:lnTo>
                  <a:lnTo>
                    <a:pt x="8757" y="6331"/>
                  </a:lnTo>
                  <a:lnTo>
                    <a:pt x="8840" y="6124"/>
                  </a:lnTo>
                  <a:lnTo>
                    <a:pt x="8923" y="5917"/>
                  </a:lnTo>
                  <a:lnTo>
                    <a:pt x="8978" y="5697"/>
                  </a:lnTo>
                  <a:lnTo>
                    <a:pt x="9033" y="5476"/>
                  </a:lnTo>
                  <a:lnTo>
                    <a:pt x="9075" y="5255"/>
                  </a:lnTo>
                  <a:lnTo>
                    <a:pt x="9102" y="5021"/>
                  </a:lnTo>
                  <a:lnTo>
                    <a:pt x="9116" y="4786"/>
                  </a:lnTo>
                  <a:lnTo>
                    <a:pt x="9116" y="4552"/>
                  </a:lnTo>
                  <a:lnTo>
                    <a:pt x="9116" y="4317"/>
                  </a:lnTo>
                  <a:lnTo>
                    <a:pt x="9102" y="4097"/>
                  </a:lnTo>
                  <a:lnTo>
                    <a:pt x="9075" y="3862"/>
                  </a:lnTo>
                  <a:lnTo>
                    <a:pt x="9033" y="3642"/>
                  </a:lnTo>
                  <a:lnTo>
                    <a:pt x="8978" y="3421"/>
                  </a:lnTo>
                  <a:lnTo>
                    <a:pt x="8923" y="3200"/>
                  </a:lnTo>
                  <a:lnTo>
                    <a:pt x="8840" y="2994"/>
                  </a:lnTo>
                  <a:lnTo>
                    <a:pt x="8757" y="2787"/>
                  </a:lnTo>
                  <a:lnTo>
                    <a:pt x="8675" y="2580"/>
                  </a:lnTo>
                  <a:lnTo>
                    <a:pt x="8578" y="2387"/>
                  </a:lnTo>
                  <a:lnTo>
                    <a:pt x="8468" y="2194"/>
                  </a:lnTo>
                  <a:lnTo>
                    <a:pt x="8344" y="2014"/>
                  </a:lnTo>
                  <a:lnTo>
                    <a:pt x="8220" y="1835"/>
                  </a:lnTo>
                  <a:lnTo>
                    <a:pt x="8082" y="1656"/>
                  </a:lnTo>
                  <a:lnTo>
                    <a:pt x="7944" y="1490"/>
                  </a:lnTo>
                  <a:lnTo>
                    <a:pt x="7792" y="1339"/>
                  </a:lnTo>
                  <a:lnTo>
                    <a:pt x="7627" y="1187"/>
                  </a:lnTo>
                  <a:lnTo>
                    <a:pt x="7461" y="1035"/>
                  </a:lnTo>
                  <a:lnTo>
                    <a:pt x="7296" y="911"/>
                  </a:lnTo>
                  <a:lnTo>
                    <a:pt x="7116" y="773"/>
                  </a:lnTo>
                  <a:lnTo>
                    <a:pt x="6923" y="663"/>
                  </a:lnTo>
                  <a:lnTo>
                    <a:pt x="6730" y="553"/>
                  </a:lnTo>
                  <a:lnTo>
                    <a:pt x="6537" y="442"/>
                  </a:lnTo>
                  <a:lnTo>
                    <a:pt x="6344" y="359"/>
                  </a:lnTo>
                  <a:lnTo>
                    <a:pt x="6137" y="277"/>
                  </a:lnTo>
                  <a:lnTo>
                    <a:pt x="5916" y="208"/>
                  </a:lnTo>
                  <a:lnTo>
                    <a:pt x="5696" y="139"/>
                  </a:lnTo>
                  <a:lnTo>
                    <a:pt x="5475" y="97"/>
                  </a:lnTo>
                  <a:lnTo>
                    <a:pt x="5254" y="56"/>
                  </a:lnTo>
                  <a:lnTo>
                    <a:pt x="5034" y="28"/>
                  </a:lnTo>
                  <a:lnTo>
                    <a:pt x="4799" y="1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78" name="Shape 378"/>
            <p:cNvSpPr/>
            <p:nvPr/>
          </p:nvSpPr>
          <p:spPr>
            <a:xfrm>
              <a:off x="4214075" y="2464100"/>
              <a:ext cx="157575" cy="157575"/>
            </a:xfrm>
            <a:custGeom>
              <a:avLst/>
              <a:gdLst/>
              <a:ahLst/>
              <a:cxnLst/>
              <a:rect l="0" t="0" r="0" b="0"/>
              <a:pathLst>
                <a:path w="6303" h="6303" extrusionOk="0">
                  <a:moveTo>
                    <a:pt x="3144" y="1"/>
                  </a:moveTo>
                  <a:lnTo>
                    <a:pt x="2827" y="14"/>
                  </a:lnTo>
                  <a:lnTo>
                    <a:pt x="2510" y="69"/>
                  </a:lnTo>
                  <a:lnTo>
                    <a:pt x="2207" y="138"/>
                  </a:lnTo>
                  <a:lnTo>
                    <a:pt x="1917" y="249"/>
                  </a:lnTo>
                  <a:lnTo>
                    <a:pt x="1641" y="387"/>
                  </a:lnTo>
                  <a:lnTo>
                    <a:pt x="1379" y="538"/>
                  </a:lnTo>
                  <a:lnTo>
                    <a:pt x="1145" y="718"/>
                  </a:lnTo>
                  <a:lnTo>
                    <a:pt x="910" y="924"/>
                  </a:lnTo>
                  <a:lnTo>
                    <a:pt x="717" y="1145"/>
                  </a:lnTo>
                  <a:lnTo>
                    <a:pt x="538" y="1393"/>
                  </a:lnTo>
                  <a:lnTo>
                    <a:pt x="372" y="1655"/>
                  </a:lnTo>
                  <a:lnTo>
                    <a:pt x="235" y="1931"/>
                  </a:lnTo>
                  <a:lnTo>
                    <a:pt x="138" y="2221"/>
                  </a:lnTo>
                  <a:lnTo>
                    <a:pt x="55" y="2524"/>
                  </a:lnTo>
                  <a:lnTo>
                    <a:pt x="14" y="2828"/>
                  </a:lnTo>
                  <a:lnTo>
                    <a:pt x="0" y="3159"/>
                  </a:lnTo>
                  <a:lnTo>
                    <a:pt x="14" y="3476"/>
                  </a:lnTo>
                  <a:lnTo>
                    <a:pt x="55" y="3793"/>
                  </a:lnTo>
                  <a:lnTo>
                    <a:pt x="138" y="4096"/>
                  </a:lnTo>
                  <a:lnTo>
                    <a:pt x="235" y="4386"/>
                  </a:lnTo>
                  <a:lnTo>
                    <a:pt x="372" y="4662"/>
                  </a:lnTo>
                  <a:lnTo>
                    <a:pt x="538" y="4924"/>
                  </a:lnTo>
                  <a:lnTo>
                    <a:pt x="717" y="5158"/>
                  </a:lnTo>
                  <a:lnTo>
                    <a:pt x="910" y="5379"/>
                  </a:lnTo>
                  <a:lnTo>
                    <a:pt x="1145" y="5586"/>
                  </a:lnTo>
                  <a:lnTo>
                    <a:pt x="1379" y="5765"/>
                  </a:lnTo>
                  <a:lnTo>
                    <a:pt x="1641" y="5931"/>
                  </a:lnTo>
                  <a:lnTo>
                    <a:pt x="1917" y="6055"/>
                  </a:lnTo>
                  <a:lnTo>
                    <a:pt x="2207" y="6165"/>
                  </a:lnTo>
                  <a:lnTo>
                    <a:pt x="2510" y="6248"/>
                  </a:lnTo>
                  <a:lnTo>
                    <a:pt x="2827" y="6289"/>
                  </a:lnTo>
                  <a:lnTo>
                    <a:pt x="3144" y="6303"/>
                  </a:lnTo>
                  <a:lnTo>
                    <a:pt x="3475" y="6289"/>
                  </a:lnTo>
                  <a:lnTo>
                    <a:pt x="3779" y="6248"/>
                  </a:lnTo>
                  <a:lnTo>
                    <a:pt x="4082" y="6165"/>
                  </a:lnTo>
                  <a:lnTo>
                    <a:pt x="4372" y="6055"/>
                  </a:lnTo>
                  <a:lnTo>
                    <a:pt x="4648" y="5931"/>
                  </a:lnTo>
                  <a:lnTo>
                    <a:pt x="4910" y="5765"/>
                  </a:lnTo>
                  <a:lnTo>
                    <a:pt x="5158" y="5586"/>
                  </a:lnTo>
                  <a:lnTo>
                    <a:pt x="5379" y="5379"/>
                  </a:lnTo>
                  <a:lnTo>
                    <a:pt x="5585" y="5158"/>
                  </a:lnTo>
                  <a:lnTo>
                    <a:pt x="5765" y="4924"/>
                  </a:lnTo>
                  <a:lnTo>
                    <a:pt x="5916" y="4662"/>
                  </a:lnTo>
                  <a:lnTo>
                    <a:pt x="6054" y="4386"/>
                  </a:lnTo>
                  <a:lnTo>
                    <a:pt x="6165" y="4096"/>
                  </a:lnTo>
                  <a:lnTo>
                    <a:pt x="6234" y="3793"/>
                  </a:lnTo>
                  <a:lnTo>
                    <a:pt x="6289" y="3476"/>
                  </a:lnTo>
                  <a:lnTo>
                    <a:pt x="6303" y="3159"/>
                  </a:lnTo>
                  <a:lnTo>
                    <a:pt x="6289" y="2828"/>
                  </a:lnTo>
                  <a:lnTo>
                    <a:pt x="6234" y="2524"/>
                  </a:lnTo>
                  <a:lnTo>
                    <a:pt x="6165" y="2221"/>
                  </a:lnTo>
                  <a:lnTo>
                    <a:pt x="6054" y="1931"/>
                  </a:lnTo>
                  <a:lnTo>
                    <a:pt x="5916" y="1655"/>
                  </a:lnTo>
                  <a:lnTo>
                    <a:pt x="5765" y="1393"/>
                  </a:lnTo>
                  <a:lnTo>
                    <a:pt x="5585" y="1145"/>
                  </a:lnTo>
                  <a:lnTo>
                    <a:pt x="5379" y="924"/>
                  </a:lnTo>
                  <a:lnTo>
                    <a:pt x="5158" y="718"/>
                  </a:lnTo>
                  <a:lnTo>
                    <a:pt x="4910" y="538"/>
                  </a:lnTo>
                  <a:lnTo>
                    <a:pt x="4648" y="387"/>
                  </a:lnTo>
                  <a:lnTo>
                    <a:pt x="4372" y="249"/>
                  </a:lnTo>
                  <a:lnTo>
                    <a:pt x="4082" y="138"/>
                  </a:lnTo>
                  <a:lnTo>
                    <a:pt x="3779" y="69"/>
                  </a:lnTo>
                  <a:lnTo>
                    <a:pt x="3475" y="14"/>
                  </a:lnTo>
                  <a:lnTo>
                    <a:pt x="3144" y="1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79" name="Shape 379"/>
            <p:cNvSpPr/>
            <p:nvPr/>
          </p:nvSpPr>
          <p:spPr>
            <a:xfrm>
              <a:off x="5307350" y="3046775"/>
              <a:ext cx="157925" cy="157925"/>
            </a:xfrm>
            <a:custGeom>
              <a:avLst/>
              <a:gdLst/>
              <a:ahLst/>
              <a:cxnLst/>
              <a:rect l="0" t="0" r="0" b="0"/>
              <a:pathLst>
                <a:path w="6317" h="6317" extrusionOk="0">
                  <a:moveTo>
                    <a:pt x="3159" y="0"/>
                  </a:moveTo>
                  <a:lnTo>
                    <a:pt x="2828" y="14"/>
                  </a:lnTo>
                  <a:lnTo>
                    <a:pt x="2524" y="69"/>
                  </a:lnTo>
                  <a:lnTo>
                    <a:pt x="2221" y="138"/>
                  </a:lnTo>
                  <a:lnTo>
                    <a:pt x="1931" y="248"/>
                  </a:lnTo>
                  <a:lnTo>
                    <a:pt x="1655" y="386"/>
                  </a:lnTo>
                  <a:lnTo>
                    <a:pt x="1393" y="538"/>
                  </a:lnTo>
                  <a:lnTo>
                    <a:pt x="1145" y="717"/>
                  </a:lnTo>
                  <a:lnTo>
                    <a:pt x="924" y="924"/>
                  </a:lnTo>
                  <a:lnTo>
                    <a:pt x="718" y="1145"/>
                  </a:lnTo>
                  <a:lnTo>
                    <a:pt x="538" y="1393"/>
                  </a:lnTo>
                  <a:lnTo>
                    <a:pt x="387" y="1655"/>
                  </a:lnTo>
                  <a:lnTo>
                    <a:pt x="249" y="1931"/>
                  </a:lnTo>
                  <a:lnTo>
                    <a:pt x="138" y="2221"/>
                  </a:lnTo>
                  <a:lnTo>
                    <a:pt x="69" y="2524"/>
                  </a:lnTo>
                  <a:lnTo>
                    <a:pt x="14" y="2827"/>
                  </a:lnTo>
                  <a:lnTo>
                    <a:pt x="0" y="3158"/>
                  </a:lnTo>
                  <a:lnTo>
                    <a:pt x="14" y="3476"/>
                  </a:lnTo>
                  <a:lnTo>
                    <a:pt x="69" y="3793"/>
                  </a:lnTo>
                  <a:lnTo>
                    <a:pt x="138" y="4096"/>
                  </a:lnTo>
                  <a:lnTo>
                    <a:pt x="249" y="4386"/>
                  </a:lnTo>
                  <a:lnTo>
                    <a:pt x="387" y="4662"/>
                  </a:lnTo>
                  <a:lnTo>
                    <a:pt x="538" y="4924"/>
                  </a:lnTo>
                  <a:lnTo>
                    <a:pt x="718" y="5158"/>
                  </a:lnTo>
                  <a:lnTo>
                    <a:pt x="924" y="5393"/>
                  </a:lnTo>
                  <a:lnTo>
                    <a:pt x="1145" y="5586"/>
                  </a:lnTo>
                  <a:lnTo>
                    <a:pt x="1393" y="5765"/>
                  </a:lnTo>
                  <a:lnTo>
                    <a:pt x="1655" y="5930"/>
                  </a:lnTo>
                  <a:lnTo>
                    <a:pt x="1931" y="6068"/>
                  </a:lnTo>
                  <a:lnTo>
                    <a:pt x="2221" y="6165"/>
                  </a:lnTo>
                  <a:lnTo>
                    <a:pt x="2524" y="6248"/>
                  </a:lnTo>
                  <a:lnTo>
                    <a:pt x="2828" y="6289"/>
                  </a:lnTo>
                  <a:lnTo>
                    <a:pt x="3159" y="6317"/>
                  </a:lnTo>
                  <a:lnTo>
                    <a:pt x="3476" y="6289"/>
                  </a:lnTo>
                  <a:lnTo>
                    <a:pt x="3793" y="6248"/>
                  </a:lnTo>
                  <a:lnTo>
                    <a:pt x="4096" y="6165"/>
                  </a:lnTo>
                  <a:lnTo>
                    <a:pt x="4386" y="6068"/>
                  </a:lnTo>
                  <a:lnTo>
                    <a:pt x="4662" y="5930"/>
                  </a:lnTo>
                  <a:lnTo>
                    <a:pt x="4924" y="5765"/>
                  </a:lnTo>
                  <a:lnTo>
                    <a:pt x="5158" y="5586"/>
                  </a:lnTo>
                  <a:lnTo>
                    <a:pt x="5393" y="5393"/>
                  </a:lnTo>
                  <a:lnTo>
                    <a:pt x="5586" y="5158"/>
                  </a:lnTo>
                  <a:lnTo>
                    <a:pt x="5765" y="4924"/>
                  </a:lnTo>
                  <a:lnTo>
                    <a:pt x="5931" y="4662"/>
                  </a:lnTo>
                  <a:lnTo>
                    <a:pt x="6068" y="4386"/>
                  </a:lnTo>
                  <a:lnTo>
                    <a:pt x="6165" y="4096"/>
                  </a:lnTo>
                  <a:lnTo>
                    <a:pt x="6248" y="3793"/>
                  </a:lnTo>
                  <a:lnTo>
                    <a:pt x="6289" y="3476"/>
                  </a:lnTo>
                  <a:lnTo>
                    <a:pt x="6317" y="3158"/>
                  </a:lnTo>
                  <a:lnTo>
                    <a:pt x="6289" y="2827"/>
                  </a:lnTo>
                  <a:lnTo>
                    <a:pt x="6248" y="2524"/>
                  </a:lnTo>
                  <a:lnTo>
                    <a:pt x="6165" y="2221"/>
                  </a:lnTo>
                  <a:lnTo>
                    <a:pt x="6068" y="1931"/>
                  </a:lnTo>
                  <a:lnTo>
                    <a:pt x="5931" y="1655"/>
                  </a:lnTo>
                  <a:lnTo>
                    <a:pt x="5765" y="1393"/>
                  </a:lnTo>
                  <a:lnTo>
                    <a:pt x="5586" y="1145"/>
                  </a:lnTo>
                  <a:lnTo>
                    <a:pt x="5393" y="924"/>
                  </a:lnTo>
                  <a:lnTo>
                    <a:pt x="5158" y="717"/>
                  </a:lnTo>
                  <a:lnTo>
                    <a:pt x="4924" y="538"/>
                  </a:lnTo>
                  <a:lnTo>
                    <a:pt x="4662" y="386"/>
                  </a:lnTo>
                  <a:lnTo>
                    <a:pt x="4386" y="248"/>
                  </a:lnTo>
                  <a:lnTo>
                    <a:pt x="4096" y="138"/>
                  </a:lnTo>
                  <a:lnTo>
                    <a:pt x="3793" y="69"/>
                  </a:lnTo>
                  <a:lnTo>
                    <a:pt x="3476" y="14"/>
                  </a:lnTo>
                  <a:lnTo>
                    <a:pt x="3159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80" name="Shape 380"/>
            <p:cNvSpPr/>
            <p:nvPr/>
          </p:nvSpPr>
          <p:spPr>
            <a:xfrm>
              <a:off x="5386300" y="2875425"/>
              <a:ext cx="78975" cy="78975"/>
            </a:xfrm>
            <a:custGeom>
              <a:avLst/>
              <a:gdLst/>
              <a:ahLst/>
              <a:cxnLst/>
              <a:rect l="0" t="0" r="0" b="0"/>
              <a:pathLst>
                <a:path w="3159" h="3159" extrusionOk="0">
                  <a:moveTo>
                    <a:pt x="1573" y="0"/>
                  </a:moveTo>
                  <a:lnTo>
                    <a:pt x="1421" y="14"/>
                  </a:lnTo>
                  <a:lnTo>
                    <a:pt x="1256" y="28"/>
                  </a:lnTo>
                  <a:lnTo>
                    <a:pt x="1104" y="69"/>
                  </a:lnTo>
                  <a:lnTo>
                    <a:pt x="966" y="124"/>
                  </a:lnTo>
                  <a:lnTo>
                    <a:pt x="828" y="193"/>
                  </a:lnTo>
                  <a:lnTo>
                    <a:pt x="690" y="276"/>
                  </a:lnTo>
                  <a:lnTo>
                    <a:pt x="566" y="359"/>
                  </a:lnTo>
                  <a:lnTo>
                    <a:pt x="456" y="469"/>
                  </a:lnTo>
                  <a:lnTo>
                    <a:pt x="359" y="579"/>
                  </a:lnTo>
                  <a:lnTo>
                    <a:pt x="263" y="703"/>
                  </a:lnTo>
                  <a:lnTo>
                    <a:pt x="194" y="828"/>
                  </a:lnTo>
                  <a:lnTo>
                    <a:pt x="125" y="966"/>
                  </a:lnTo>
                  <a:lnTo>
                    <a:pt x="70" y="1103"/>
                  </a:lnTo>
                  <a:lnTo>
                    <a:pt x="28" y="1255"/>
                  </a:lnTo>
                  <a:lnTo>
                    <a:pt x="1" y="1421"/>
                  </a:lnTo>
                  <a:lnTo>
                    <a:pt x="1" y="1586"/>
                  </a:lnTo>
                  <a:lnTo>
                    <a:pt x="1" y="1738"/>
                  </a:lnTo>
                  <a:lnTo>
                    <a:pt x="28" y="1903"/>
                  </a:lnTo>
                  <a:lnTo>
                    <a:pt x="70" y="2055"/>
                  </a:lnTo>
                  <a:lnTo>
                    <a:pt x="125" y="2193"/>
                  </a:lnTo>
                  <a:lnTo>
                    <a:pt x="194" y="2331"/>
                  </a:lnTo>
                  <a:lnTo>
                    <a:pt x="263" y="2469"/>
                  </a:lnTo>
                  <a:lnTo>
                    <a:pt x="359" y="2579"/>
                  </a:lnTo>
                  <a:lnTo>
                    <a:pt x="456" y="2689"/>
                  </a:lnTo>
                  <a:lnTo>
                    <a:pt x="566" y="2800"/>
                  </a:lnTo>
                  <a:lnTo>
                    <a:pt x="690" y="2882"/>
                  </a:lnTo>
                  <a:lnTo>
                    <a:pt x="828" y="2965"/>
                  </a:lnTo>
                  <a:lnTo>
                    <a:pt x="966" y="3034"/>
                  </a:lnTo>
                  <a:lnTo>
                    <a:pt x="1104" y="3089"/>
                  </a:lnTo>
                  <a:lnTo>
                    <a:pt x="1256" y="3131"/>
                  </a:lnTo>
                  <a:lnTo>
                    <a:pt x="1421" y="3144"/>
                  </a:lnTo>
                  <a:lnTo>
                    <a:pt x="1573" y="3158"/>
                  </a:lnTo>
                  <a:lnTo>
                    <a:pt x="1738" y="3144"/>
                  </a:lnTo>
                  <a:lnTo>
                    <a:pt x="1890" y="3131"/>
                  </a:lnTo>
                  <a:lnTo>
                    <a:pt x="2042" y="3089"/>
                  </a:lnTo>
                  <a:lnTo>
                    <a:pt x="2193" y="3034"/>
                  </a:lnTo>
                  <a:lnTo>
                    <a:pt x="2331" y="2965"/>
                  </a:lnTo>
                  <a:lnTo>
                    <a:pt x="2455" y="2882"/>
                  </a:lnTo>
                  <a:lnTo>
                    <a:pt x="2579" y="2800"/>
                  </a:lnTo>
                  <a:lnTo>
                    <a:pt x="2690" y="2689"/>
                  </a:lnTo>
                  <a:lnTo>
                    <a:pt x="2800" y="2579"/>
                  </a:lnTo>
                  <a:lnTo>
                    <a:pt x="2883" y="2469"/>
                  </a:lnTo>
                  <a:lnTo>
                    <a:pt x="2966" y="2331"/>
                  </a:lnTo>
                  <a:lnTo>
                    <a:pt x="3035" y="2193"/>
                  </a:lnTo>
                  <a:lnTo>
                    <a:pt x="3090" y="2055"/>
                  </a:lnTo>
                  <a:lnTo>
                    <a:pt x="3117" y="1903"/>
                  </a:lnTo>
                  <a:lnTo>
                    <a:pt x="3145" y="1738"/>
                  </a:lnTo>
                  <a:lnTo>
                    <a:pt x="3159" y="1586"/>
                  </a:lnTo>
                  <a:lnTo>
                    <a:pt x="3145" y="1421"/>
                  </a:lnTo>
                  <a:lnTo>
                    <a:pt x="3117" y="1255"/>
                  </a:lnTo>
                  <a:lnTo>
                    <a:pt x="3090" y="1103"/>
                  </a:lnTo>
                  <a:lnTo>
                    <a:pt x="3035" y="966"/>
                  </a:lnTo>
                  <a:lnTo>
                    <a:pt x="2966" y="828"/>
                  </a:lnTo>
                  <a:lnTo>
                    <a:pt x="2883" y="703"/>
                  </a:lnTo>
                  <a:lnTo>
                    <a:pt x="2800" y="579"/>
                  </a:lnTo>
                  <a:lnTo>
                    <a:pt x="2690" y="469"/>
                  </a:lnTo>
                  <a:lnTo>
                    <a:pt x="2579" y="359"/>
                  </a:lnTo>
                  <a:lnTo>
                    <a:pt x="2455" y="276"/>
                  </a:lnTo>
                  <a:lnTo>
                    <a:pt x="2331" y="193"/>
                  </a:lnTo>
                  <a:lnTo>
                    <a:pt x="2193" y="124"/>
                  </a:lnTo>
                  <a:lnTo>
                    <a:pt x="2042" y="69"/>
                  </a:lnTo>
                  <a:lnTo>
                    <a:pt x="1890" y="28"/>
                  </a:lnTo>
                  <a:lnTo>
                    <a:pt x="1738" y="14"/>
                  </a:lnTo>
                  <a:lnTo>
                    <a:pt x="1573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81" name="Shape 381"/>
            <p:cNvSpPr/>
            <p:nvPr/>
          </p:nvSpPr>
          <p:spPr>
            <a:xfrm>
              <a:off x="5362500" y="2361025"/>
              <a:ext cx="226550" cy="230325"/>
            </a:xfrm>
            <a:custGeom>
              <a:avLst/>
              <a:gdLst/>
              <a:ahLst/>
              <a:cxnLst/>
              <a:rect l="0" t="0" r="0" b="0"/>
              <a:pathLst>
                <a:path w="9062" h="9213" extrusionOk="0">
                  <a:moveTo>
                    <a:pt x="1711" y="0"/>
                  </a:moveTo>
                  <a:lnTo>
                    <a:pt x="1518" y="193"/>
                  </a:lnTo>
                  <a:lnTo>
                    <a:pt x="1339" y="386"/>
                  </a:lnTo>
                  <a:lnTo>
                    <a:pt x="1159" y="593"/>
                  </a:lnTo>
                  <a:lnTo>
                    <a:pt x="994" y="800"/>
                  </a:lnTo>
                  <a:lnTo>
                    <a:pt x="842" y="1021"/>
                  </a:lnTo>
                  <a:lnTo>
                    <a:pt x="704" y="1255"/>
                  </a:lnTo>
                  <a:lnTo>
                    <a:pt x="580" y="1489"/>
                  </a:lnTo>
                  <a:lnTo>
                    <a:pt x="456" y="1738"/>
                  </a:lnTo>
                  <a:lnTo>
                    <a:pt x="360" y="1986"/>
                  </a:lnTo>
                  <a:lnTo>
                    <a:pt x="263" y="2248"/>
                  </a:lnTo>
                  <a:lnTo>
                    <a:pt x="180" y="2510"/>
                  </a:lnTo>
                  <a:lnTo>
                    <a:pt x="111" y="2786"/>
                  </a:lnTo>
                  <a:lnTo>
                    <a:pt x="70" y="3062"/>
                  </a:lnTo>
                  <a:lnTo>
                    <a:pt x="29" y="3337"/>
                  </a:lnTo>
                  <a:lnTo>
                    <a:pt x="1" y="3613"/>
                  </a:lnTo>
                  <a:lnTo>
                    <a:pt x="1" y="3903"/>
                  </a:lnTo>
                  <a:lnTo>
                    <a:pt x="1" y="4179"/>
                  </a:lnTo>
                  <a:lnTo>
                    <a:pt x="29" y="4454"/>
                  </a:lnTo>
                  <a:lnTo>
                    <a:pt x="56" y="4717"/>
                  </a:lnTo>
                  <a:lnTo>
                    <a:pt x="111" y="4979"/>
                  </a:lnTo>
                  <a:lnTo>
                    <a:pt x="166" y="5227"/>
                  </a:lnTo>
                  <a:lnTo>
                    <a:pt x="235" y="5489"/>
                  </a:lnTo>
                  <a:lnTo>
                    <a:pt x="318" y="5737"/>
                  </a:lnTo>
                  <a:lnTo>
                    <a:pt x="415" y="5971"/>
                  </a:lnTo>
                  <a:lnTo>
                    <a:pt x="525" y="6206"/>
                  </a:lnTo>
                  <a:lnTo>
                    <a:pt x="635" y="6440"/>
                  </a:lnTo>
                  <a:lnTo>
                    <a:pt x="773" y="6661"/>
                  </a:lnTo>
                  <a:lnTo>
                    <a:pt x="911" y="6882"/>
                  </a:lnTo>
                  <a:lnTo>
                    <a:pt x="1049" y="7089"/>
                  </a:lnTo>
                  <a:lnTo>
                    <a:pt x="1215" y="7282"/>
                  </a:lnTo>
                  <a:lnTo>
                    <a:pt x="1380" y="7475"/>
                  </a:lnTo>
                  <a:lnTo>
                    <a:pt x="1559" y="7668"/>
                  </a:lnTo>
                  <a:lnTo>
                    <a:pt x="1739" y="7833"/>
                  </a:lnTo>
                  <a:lnTo>
                    <a:pt x="1932" y="8013"/>
                  </a:lnTo>
                  <a:lnTo>
                    <a:pt x="2139" y="8164"/>
                  </a:lnTo>
                  <a:lnTo>
                    <a:pt x="2345" y="8316"/>
                  </a:lnTo>
                  <a:lnTo>
                    <a:pt x="2552" y="8454"/>
                  </a:lnTo>
                  <a:lnTo>
                    <a:pt x="2773" y="8578"/>
                  </a:lnTo>
                  <a:lnTo>
                    <a:pt x="3007" y="8688"/>
                  </a:lnTo>
                  <a:lnTo>
                    <a:pt x="3242" y="8799"/>
                  </a:lnTo>
                  <a:lnTo>
                    <a:pt x="3490" y="8895"/>
                  </a:lnTo>
                  <a:lnTo>
                    <a:pt x="3738" y="8978"/>
                  </a:lnTo>
                  <a:lnTo>
                    <a:pt x="3987" y="9047"/>
                  </a:lnTo>
                  <a:lnTo>
                    <a:pt x="4235" y="9116"/>
                  </a:lnTo>
                  <a:lnTo>
                    <a:pt x="4497" y="9157"/>
                  </a:lnTo>
                  <a:lnTo>
                    <a:pt x="4773" y="9199"/>
                  </a:lnTo>
                  <a:lnTo>
                    <a:pt x="5035" y="9212"/>
                  </a:lnTo>
                  <a:lnTo>
                    <a:pt x="5586" y="9212"/>
                  </a:lnTo>
                  <a:lnTo>
                    <a:pt x="5848" y="9199"/>
                  </a:lnTo>
                  <a:lnTo>
                    <a:pt x="6124" y="9157"/>
                  </a:lnTo>
                  <a:lnTo>
                    <a:pt x="6386" y="9116"/>
                  </a:lnTo>
                  <a:lnTo>
                    <a:pt x="6634" y="9047"/>
                  </a:lnTo>
                  <a:lnTo>
                    <a:pt x="6883" y="8978"/>
                  </a:lnTo>
                  <a:lnTo>
                    <a:pt x="7131" y="8895"/>
                  </a:lnTo>
                  <a:lnTo>
                    <a:pt x="7379" y="8799"/>
                  </a:lnTo>
                  <a:lnTo>
                    <a:pt x="7614" y="8702"/>
                  </a:lnTo>
                  <a:lnTo>
                    <a:pt x="7834" y="8578"/>
                  </a:lnTo>
                  <a:lnTo>
                    <a:pt x="8055" y="8454"/>
                  </a:lnTo>
                  <a:lnTo>
                    <a:pt x="8276" y="8316"/>
                  </a:lnTo>
                  <a:lnTo>
                    <a:pt x="8482" y="8164"/>
                  </a:lnTo>
                  <a:lnTo>
                    <a:pt x="8689" y="8013"/>
                  </a:lnTo>
                  <a:lnTo>
                    <a:pt x="8882" y="7847"/>
                  </a:lnTo>
                  <a:lnTo>
                    <a:pt x="9062" y="7668"/>
                  </a:lnTo>
                  <a:lnTo>
                    <a:pt x="9062" y="138"/>
                  </a:lnTo>
                  <a:lnTo>
                    <a:pt x="8910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82" name="Shape 382"/>
            <p:cNvSpPr/>
            <p:nvPr/>
          </p:nvSpPr>
          <p:spPr>
            <a:xfrm>
              <a:off x="5318025" y="2639600"/>
              <a:ext cx="157950" cy="157925"/>
            </a:xfrm>
            <a:custGeom>
              <a:avLst/>
              <a:gdLst/>
              <a:ahLst/>
              <a:cxnLst/>
              <a:rect l="0" t="0" r="0" b="0"/>
              <a:pathLst>
                <a:path w="6318" h="6317" extrusionOk="0">
                  <a:moveTo>
                    <a:pt x="3159" y="0"/>
                  </a:moveTo>
                  <a:lnTo>
                    <a:pt x="2842" y="28"/>
                  </a:lnTo>
                  <a:lnTo>
                    <a:pt x="2525" y="69"/>
                  </a:lnTo>
                  <a:lnTo>
                    <a:pt x="2221" y="152"/>
                  </a:lnTo>
                  <a:lnTo>
                    <a:pt x="1932" y="248"/>
                  </a:lnTo>
                  <a:lnTo>
                    <a:pt x="1656" y="386"/>
                  </a:lnTo>
                  <a:lnTo>
                    <a:pt x="1394" y="552"/>
                  </a:lnTo>
                  <a:lnTo>
                    <a:pt x="1146" y="731"/>
                  </a:lnTo>
                  <a:lnTo>
                    <a:pt x="925" y="924"/>
                  </a:lnTo>
                  <a:lnTo>
                    <a:pt x="718" y="1159"/>
                  </a:lnTo>
                  <a:lnTo>
                    <a:pt x="539" y="1393"/>
                  </a:lnTo>
                  <a:lnTo>
                    <a:pt x="387" y="1655"/>
                  </a:lnTo>
                  <a:lnTo>
                    <a:pt x="249" y="1931"/>
                  </a:lnTo>
                  <a:lnTo>
                    <a:pt x="139" y="2220"/>
                  </a:lnTo>
                  <a:lnTo>
                    <a:pt x="70" y="2524"/>
                  </a:lnTo>
                  <a:lnTo>
                    <a:pt x="15" y="2841"/>
                  </a:lnTo>
                  <a:lnTo>
                    <a:pt x="1" y="3158"/>
                  </a:lnTo>
                  <a:lnTo>
                    <a:pt x="15" y="3489"/>
                  </a:lnTo>
                  <a:lnTo>
                    <a:pt x="70" y="3793"/>
                  </a:lnTo>
                  <a:lnTo>
                    <a:pt x="139" y="4096"/>
                  </a:lnTo>
                  <a:lnTo>
                    <a:pt x="249" y="4386"/>
                  </a:lnTo>
                  <a:lnTo>
                    <a:pt x="387" y="4661"/>
                  </a:lnTo>
                  <a:lnTo>
                    <a:pt x="539" y="4923"/>
                  </a:lnTo>
                  <a:lnTo>
                    <a:pt x="718" y="5172"/>
                  </a:lnTo>
                  <a:lnTo>
                    <a:pt x="925" y="5392"/>
                  </a:lnTo>
                  <a:lnTo>
                    <a:pt x="1146" y="5599"/>
                  </a:lnTo>
                  <a:lnTo>
                    <a:pt x="1394" y="5779"/>
                  </a:lnTo>
                  <a:lnTo>
                    <a:pt x="1656" y="5930"/>
                  </a:lnTo>
                  <a:lnTo>
                    <a:pt x="1932" y="6068"/>
                  </a:lnTo>
                  <a:lnTo>
                    <a:pt x="2221" y="6178"/>
                  </a:lnTo>
                  <a:lnTo>
                    <a:pt x="2525" y="6247"/>
                  </a:lnTo>
                  <a:lnTo>
                    <a:pt x="2842" y="6303"/>
                  </a:lnTo>
                  <a:lnTo>
                    <a:pt x="3159" y="6316"/>
                  </a:lnTo>
                  <a:lnTo>
                    <a:pt x="3476" y="6303"/>
                  </a:lnTo>
                  <a:lnTo>
                    <a:pt x="3793" y="6247"/>
                  </a:lnTo>
                  <a:lnTo>
                    <a:pt x="4097" y="6178"/>
                  </a:lnTo>
                  <a:lnTo>
                    <a:pt x="4386" y="6068"/>
                  </a:lnTo>
                  <a:lnTo>
                    <a:pt x="4662" y="5930"/>
                  </a:lnTo>
                  <a:lnTo>
                    <a:pt x="4924" y="5779"/>
                  </a:lnTo>
                  <a:lnTo>
                    <a:pt x="5159" y="5599"/>
                  </a:lnTo>
                  <a:lnTo>
                    <a:pt x="5393" y="5392"/>
                  </a:lnTo>
                  <a:lnTo>
                    <a:pt x="5586" y="5172"/>
                  </a:lnTo>
                  <a:lnTo>
                    <a:pt x="5779" y="4923"/>
                  </a:lnTo>
                  <a:lnTo>
                    <a:pt x="5931" y="4661"/>
                  </a:lnTo>
                  <a:lnTo>
                    <a:pt x="6069" y="4386"/>
                  </a:lnTo>
                  <a:lnTo>
                    <a:pt x="6166" y="4096"/>
                  </a:lnTo>
                  <a:lnTo>
                    <a:pt x="6248" y="3793"/>
                  </a:lnTo>
                  <a:lnTo>
                    <a:pt x="6290" y="3489"/>
                  </a:lnTo>
                  <a:lnTo>
                    <a:pt x="6317" y="3158"/>
                  </a:lnTo>
                  <a:lnTo>
                    <a:pt x="6290" y="2841"/>
                  </a:lnTo>
                  <a:lnTo>
                    <a:pt x="6248" y="2524"/>
                  </a:lnTo>
                  <a:lnTo>
                    <a:pt x="6166" y="2220"/>
                  </a:lnTo>
                  <a:lnTo>
                    <a:pt x="6069" y="1931"/>
                  </a:lnTo>
                  <a:lnTo>
                    <a:pt x="5931" y="1655"/>
                  </a:lnTo>
                  <a:lnTo>
                    <a:pt x="5779" y="1393"/>
                  </a:lnTo>
                  <a:lnTo>
                    <a:pt x="5586" y="1159"/>
                  </a:lnTo>
                  <a:lnTo>
                    <a:pt x="5393" y="924"/>
                  </a:lnTo>
                  <a:lnTo>
                    <a:pt x="5159" y="731"/>
                  </a:lnTo>
                  <a:lnTo>
                    <a:pt x="4924" y="552"/>
                  </a:lnTo>
                  <a:lnTo>
                    <a:pt x="4662" y="386"/>
                  </a:lnTo>
                  <a:lnTo>
                    <a:pt x="4386" y="248"/>
                  </a:lnTo>
                  <a:lnTo>
                    <a:pt x="4097" y="152"/>
                  </a:lnTo>
                  <a:lnTo>
                    <a:pt x="3793" y="69"/>
                  </a:lnTo>
                  <a:lnTo>
                    <a:pt x="3476" y="28"/>
                  </a:lnTo>
                  <a:lnTo>
                    <a:pt x="3159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83" name="Shape 383"/>
            <p:cNvSpPr/>
            <p:nvPr/>
          </p:nvSpPr>
          <p:spPr>
            <a:xfrm>
              <a:off x="5161850" y="3007475"/>
              <a:ext cx="78975" cy="78975"/>
            </a:xfrm>
            <a:custGeom>
              <a:avLst/>
              <a:gdLst/>
              <a:ahLst/>
              <a:cxnLst/>
              <a:rect l="0" t="0" r="0" b="0"/>
              <a:pathLst>
                <a:path w="3159" h="3159" extrusionOk="0">
                  <a:moveTo>
                    <a:pt x="1421" y="0"/>
                  </a:moveTo>
                  <a:lnTo>
                    <a:pt x="1256" y="28"/>
                  </a:lnTo>
                  <a:lnTo>
                    <a:pt x="1104" y="69"/>
                  </a:lnTo>
                  <a:lnTo>
                    <a:pt x="966" y="124"/>
                  </a:lnTo>
                  <a:lnTo>
                    <a:pt x="828" y="179"/>
                  </a:lnTo>
                  <a:lnTo>
                    <a:pt x="690" y="262"/>
                  </a:lnTo>
                  <a:lnTo>
                    <a:pt x="566" y="359"/>
                  </a:lnTo>
                  <a:lnTo>
                    <a:pt x="456" y="455"/>
                  </a:lnTo>
                  <a:lnTo>
                    <a:pt x="359" y="566"/>
                  </a:lnTo>
                  <a:lnTo>
                    <a:pt x="263" y="690"/>
                  </a:lnTo>
                  <a:lnTo>
                    <a:pt x="194" y="828"/>
                  </a:lnTo>
                  <a:lnTo>
                    <a:pt x="125" y="965"/>
                  </a:lnTo>
                  <a:lnTo>
                    <a:pt x="70" y="1103"/>
                  </a:lnTo>
                  <a:lnTo>
                    <a:pt x="28" y="1255"/>
                  </a:lnTo>
                  <a:lnTo>
                    <a:pt x="1" y="1407"/>
                  </a:lnTo>
                  <a:lnTo>
                    <a:pt x="1" y="1572"/>
                  </a:lnTo>
                  <a:lnTo>
                    <a:pt x="1" y="1738"/>
                  </a:lnTo>
                  <a:lnTo>
                    <a:pt x="28" y="1889"/>
                  </a:lnTo>
                  <a:lnTo>
                    <a:pt x="70" y="2041"/>
                  </a:lnTo>
                  <a:lnTo>
                    <a:pt x="125" y="2193"/>
                  </a:lnTo>
                  <a:lnTo>
                    <a:pt x="194" y="2331"/>
                  </a:lnTo>
                  <a:lnTo>
                    <a:pt x="263" y="2455"/>
                  </a:lnTo>
                  <a:lnTo>
                    <a:pt x="359" y="2579"/>
                  </a:lnTo>
                  <a:lnTo>
                    <a:pt x="456" y="2689"/>
                  </a:lnTo>
                  <a:lnTo>
                    <a:pt x="566" y="2786"/>
                  </a:lnTo>
                  <a:lnTo>
                    <a:pt x="690" y="2882"/>
                  </a:lnTo>
                  <a:lnTo>
                    <a:pt x="828" y="2965"/>
                  </a:lnTo>
                  <a:lnTo>
                    <a:pt x="966" y="3034"/>
                  </a:lnTo>
                  <a:lnTo>
                    <a:pt x="1104" y="3075"/>
                  </a:lnTo>
                  <a:lnTo>
                    <a:pt x="1256" y="3117"/>
                  </a:lnTo>
                  <a:lnTo>
                    <a:pt x="1421" y="3144"/>
                  </a:lnTo>
                  <a:lnTo>
                    <a:pt x="1573" y="3158"/>
                  </a:lnTo>
                  <a:lnTo>
                    <a:pt x="1738" y="3144"/>
                  </a:lnTo>
                  <a:lnTo>
                    <a:pt x="1890" y="3117"/>
                  </a:lnTo>
                  <a:lnTo>
                    <a:pt x="2042" y="3075"/>
                  </a:lnTo>
                  <a:lnTo>
                    <a:pt x="2193" y="3034"/>
                  </a:lnTo>
                  <a:lnTo>
                    <a:pt x="2331" y="2965"/>
                  </a:lnTo>
                  <a:lnTo>
                    <a:pt x="2455" y="2882"/>
                  </a:lnTo>
                  <a:lnTo>
                    <a:pt x="2580" y="2786"/>
                  </a:lnTo>
                  <a:lnTo>
                    <a:pt x="2690" y="2689"/>
                  </a:lnTo>
                  <a:lnTo>
                    <a:pt x="2800" y="2579"/>
                  </a:lnTo>
                  <a:lnTo>
                    <a:pt x="2883" y="2455"/>
                  </a:lnTo>
                  <a:lnTo>
                    <a:pt x="2966" y="2331"/>
                  </a:lnTo>
                  <a:lnTo>
                    <a:pt x="3035" y="2193"/>
                  </a:lnTo>
                  <a:lnTo>
                    <a:pt x="3090" y="2041"/>
                  </a:lnTo>
                  <a:lnTo>
                    <a:pt x="3117" y="1889"/>
                  </a:lnTo>
                  <a:lnTo>
                    <a:pt x="3145" y="1738"/>
                  </a:lnTo>
                  <a:lnTo>
                    <a:pt x="3159" y="1572"/>
                  </a:lnTo>
                  <a:lnTo>
                    <a:pt x="3145" y="1407"/>
                  </a:lnTo>
                  <a:lnTo>
                    <a:pt x="3117" y="1255"/>
                  </a:lnTo>
                  <a:lnTo>
                    <a:pt x="3090" y="1103"/>
                  </a:lnTo>
                  <a:lnTo>
                    <a:pt x="3035" y="965"/>
                  </a:lnTo>
                  <a:lnTo>
                    <a:pt x="2966" y="828"/>
                  </a:lnTo>
                  <a:lnTo>
                    <a:pt x="2883" y="690"/>
                  </a:lnTo>
                  <a:lnTo>
                    <a:pt x="2800" y="566"/>
                  </a:lnTo>
                  <a:lnTo>
                    <a:pt x="2690" y="455"/>
                  </a:lnTo>
                  <a:lnTo>
                    <a:pt x="2580" y="359"/>
                  </a:lnTo>
                  <a:lnTo>
                    <a:pt x="2455" y="262"/>
                  </a:lnTo>
                  <a:lnTo>
                    <a:pt x="2331" y="179"/>
                  </a:lnTo>
                  <a:lnTo>
                    <a:pt x="2193" y="124"/>
                  </a:lnTo>
                  <a:lnTo>
                    <a:pt x="2042" y="69"/>
                  </a:lnTo>
                  <a:lnTo>
                    <a:pt x="1890" y="28"/>
                  </a:lnTo>
                  <a:lnTo>
                    <a:pt x="1738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84" name="Shape 384"/>
            <p:cNvSpPr/>
            <p:nvPr/>
          </p:nvSpPr>
          <p:spPr>
            <a:xfrm>
              <a:off x="5024975" y="2628550"/>
              <a:ext cx="265850" cy="265500"/>
            </a:xfrm>
            <a:custGeom>
              <a:avLst/>
              <a:gdLst/>
              <a:ahLst/>
              <a:cxnLst/>
              <a:rect l="0" t="0" r="0" b="0"/>
              <a:pathLst>
                <a:path w="10634" h="10620" extrusionOk="0">
                  <a:moveTo>
                    <a:pt x="5048" y="1"/>
                  </a:moveTo>
                  <a:lnTo>
                    <a:pt x="4772" y="28"/>
                  </a:lnTo>
                  <a:lnTo>
                    <a:pt x="4510" y="56"/>
                  </a:lnTo>
                  <a:lnTo>
                    <a:pt x="4248" y="111"/>
                  </a:lnTo>
                  <a:lnTo>
                    <a:pt x="3986" y="166"/>
                  </a:lnTo>
                  <a:lnTo>
                    <a:pt x="3738" y="235"/>
                  </a:lnTo>
                  <a:lnTo>
                    <a:pt x="3490" y="318"/>
                  </a:lnTo>
                  <a:lnTo>
                    <a:pt x="3241" y="415"/>
                  </a:lnTo>
                  <a:lnTo>
                    <a:pt x="3007" y="525"/>
                  </a:lnTo>
                  <a:lnTo>
                    <a:pt x="2786" y="635"/>
                  </a:lnTo>
                  <a:lnTo>
                    <a:pt x="2566" y="773"/>
                  </a:lnTo>
                  <a:lnTo>
                    <a:pt x="2345" y="911"/>
                  </a:lnTo>
                  <a:lnTo>
                    <a:pt x="2138" y="1049"/>
                  </a:lnTo>
                  <a:lnTo>
                    <a:pt x="1931" y="1214"/>
                  </a:lnTo>
                  <a:lnTo>
                    <a:pt x="1738" y="1380"/>
                  </a:lnTo>
                  <a:lnTo>
                    <a:pt x="1559" y="1559"/>
                  </a:lnTo>
                  <a:lnTo>
                    <a:pt x="1380" y="1738"/>
                  </a:lnTo>
                  <a:lnTo>
                    <a:pt x="1214" y="1932"/>
                  </a:lnTo>
                  <a:lnTo>
                    <a:pt x="1062" y="2138"/>
                  </a:lnTo>
                  <a:lnTo>
                    <a:pt x="911" y="2345"/>
                  </a:lnTo>
                  <a:lnTo>
                    <a:pt x="773" y="2552"/>
                  </a:lnTo>
                  <a:lnTo>
                    <a:pt x="649" y="2773"/>
                  </a:lnTo>
                  <a:lnTo>
                    <a:pt x="525" y="3007"/>
                  </a:lnTo>
                  <a:lnTo>
                    <a:pt x="414" y="3242"/>
                  </a:lnTo>
                  <a:lnTo>
                    <a:pt x="332" y="3490"/>
                  </a:lnTo>
                  <a:lnTo>
                    <a:pt x="235" y="3738"/>
                  </a:lnTo>
                  <a:lnTo>
                    <a:pt x="166" y="3986"/>
                  </a:lnTo>
                  <a:lnTo>
                    <a:pt x="111" y="4235"/>
                  </a:lnTo>
                  <a:lnTo>
                    <a:pt x="70" y="4497"/>
                  </a:lnTo>
                  <a:lnTo>
                    <a:pt x="28" y="4772"/>
                  </a:lnTo>
                  <a:lnTo>
                    <a:pt x="14" y="5035"/>
                  </a:lnTo>
                  <a:lnTo>
                    <a:pt x="1" y="5310"/>
                  </a:lnTo>
                  <a:lnTo>
                    <a:pt x="14" y="5586"/>
                  </a:lnTo>
                  <a:lnTo>
                    <a:pt x="28" y="5862"/>
                  </a:lnTo>
                  <a:lnTo>
                    <a:pt x="70" y="6124"/>
                  </a:lnTo>
                  <a:lnTo>
                    <a:pt x="111" y="6386"/>
                  </a:lnTo>
                  <a:lnTo>
                    <a:pt x="166" y="6634"/>
                  </a:lnTo>
                  <a:lnTo>
                    <a:pt x="235" y="6896"/>
                  </a:lnTo>
                  <a:lnTo>
                    <a:pt x="332" y="7145"/>
                  </a:lnTo>
                  <a:lnTo>
                    <a:pt x="414" y="7379"/>
                  </a:lnTo>
                  <a:lnTo>
                    <a:pt x="525" y="7613"/>
                  </a:lnTo>
                  <a:lnTo>
                    <a:pt x="649" y="7848"/>
                  </a:lnTo>
                  <a:lnTo>
                    <a:pt x="773" y="8069"/>
                  </a:lnTo>
                  <a:lnTo>
                    <a:pt x="911" y="8289"/>
                  </a:lnTo>
                  <a:lnTo>
                    <a:pt x="1062" y="8496"/>
                  </a:lnTo>
                  <a:lnTo>
                    <a:pt x="1214" y="8689"/>
                  </a:lnTo>
                  <a:lnTo>
                    <a:pt x="1380" y="8882"/>
                  </a:lnTo>
                  <a:lnTo>
                    <a:pt x="1559" y="9075"/>
                  </a:lnTo>
                  <a:lnTo>
                    <a:pt x="1738" y="9241"/>
                  </a:lnTo>
                  <a:lnTo>
                    <a:pt x="1931" y="9406"/>
                  </a:lnTo>
                  <a:lnTo>
                    <a:pt x="2138" y="9572"/>
                  </a:lnTo>
                  <a:lnTo>
                    <a:pt x="2345" y="9723"/>
                  </a:lnTo>
                  <a:lnTo>
                    <a:pt x="2566" y="9861"/>
                  </a:lnTo>
                  <a:lnTo>
                    <a:pt x="2786" y="9985"/>
                  </a:lnTo>
                  <a:lnTo>
                    <a:pt x="3007" y="10096"/>
                  </a:lnTo>
                  <a:lnTo>
                    <a:pt x="3241" y="10206"/>
                  </a:lnTo>
                  <a:lnTo>
                    <a:pt x="3490" y="10303"/>
                  </a:lnTo>
                  <a:lnTo>
                    <a:pt x="3738" y="10385"/>
                  </a:lnTo>
                  <a:lnTo>
                    <a:pt x="3986" y="10454"/>
                  </a:lnTo>
                  <a:lnTo>
                    <a:pt x="4248" y="10523"/>
                  </a:lnTo>
                  <a:lnTo>
                    <a:pt x="4510" y="10565"/>
                  </a:lnTo>
                  <a:lnTo>
                    <a:pt x="4772" y="10592"/>
                  </a:lnTo>
                  <a:lnTo>
                    <a:pt x="5048" y="10620"/>
                  </a:lnTo>
                  <a:lnTo>
                    <a:pt x="5586" y="10620"/>
                  </a:lnTo>
                  <a:lnTo>
                    <a:pt x="5862" y="10592"/>
                  </a:lnTo>
                  <a:lnTo>
                    <a:pt x="6124" y="10565"/>
                  </a:lnTo>
                  <a:lnTo>
                    <a:pt x="6386" y="10523"/>
                  </a:lnTo>
                  <a:lnTo>
                    <a:pt x="6648" y="10454"/>
                  </a:lnTo>
                  <a:lnTo>
                    <a:pt x="6896" y="10385"/>
                  </a:lnTo>
                  <a:lnTo>
                    <a:pt x="7144" y="10303"/>
                  </a:lnTo>
                  <a:lnTo>
                    <a:pt x="7379" y="10206"/>
                  </a:lnTo>
                  <a:lnTo>
                    <a:pt x="7613" y="10096"/>
                  </a:lnTo>
                  <a:lnTo>
                    <a:pt x="7848" y="9985"/>
                  </a:lnTo>
                  <a:lnTo>
                    <a:pt x="8068" y="9861"/>
                  </a:lnTo>
                  <a:lnTo>
                    <a:pt x="8289" y="9723"/>
                  </a:lnTo>
                  <a:lnTo>
                    <a:pt x="8496" y="9572"/>
                  </a:lnTo>
                  <a:lnTo>
                    <a:pt x="8703" y="9406"/>
                  </a:lnTo>
                  <a:lnTo>
                    <a:pt x="8882" y="9241"/>
                  </a:lnTo>
                  <a:lnTo>
                    <a:pt x="9075" y="9075"/>
                  </a:lnTo>
                  <a:lnTo>
                    <a:pt x="9254" y="8882"/>
                  </a:lnTo>
                  <a:lnTo>
                    <a:pt x="9420" y="8689"/>
                  </a:lnTo>
                  <a:lnTo>
                    <a:pt x="9572" y="8496"/>
                  </a:lnTo>
                  <a:lnTo>
                    <a:pt x="9723" y="8289"/>
                  </a:lnTo>
                  <a:lnTo>
                    <a:pt x="9861" y="8069"/>
                  </a:lnTo>
                  <a:lnTo>
                    <a:pt x="9985" y="7848"/>
                  </a:lnTo>
                  <a:lnTo>
                    <a:pt x="10109" y="7613"/>
                  </a:lnTo>
                  <a:lnTo>
                    <a:pt x="10206" y="7379"/>
                  </a:lnTo>
                  <a:lnTo>
                    <a:pt x="10302" y="7145"/>
                  </a:lnTo>
                  <a:lnTo>
                    <a:pt x="10385" y="6896"/>
                  </a:lnTo>
                  <a:lnTo>
                    <a:pt x="10468" y="6634"/>
                  </a:lnTo>
                  <a:lnTo>
                    <a:pt x="10523" y="6386"/>
                  </a:lnTo>
                  <a:lnTo>
                    <a:pt x="10564" y="6124"/>
                  </a:lnTo>
                  <a:lnTo>
                    <a:pt x="10606" y="5862"/>
                  </a:lnTo>
                  <a:lnTo>
                    <a:pt x="10620" y="5586"/>
                  </a:lnTo>
                  <a:lnTo>
                    <a:pt x="10633" y="5310"/>
                  </a:lnTo>
                  <a:lnTo>
                    <a:pt x="10620" y="5035"/>
                  </a:lnTo>
                  <a:lnTo>
                    <a:pt x="10606" y="4772"/>
                  </a:lnTo>
                  <a:lnTo>
                    <a:pt x="10564" y="4497"/>
                  </a:lnTo>
                  <a:lnTo>
                    <a:pt x="10523" y="4235"/>
                  </a:lnTo>
                  <a:lnTo>
                    <a:pt x="10468" y="3986"/>
                  </a:lnTo>
                  <a:lnTo>
                    <a:pt x="10385" y="3738"/>
                  </a:lnTo>
                  <a:lnTo>
                    <a:pt x="10302" y="3490"/>
                  </a:lnTo>
                  <a:lnTo>
                    <a:pt x="10206" y="3242"/>
                  </a:lnTo>
                  <a:lnTo>
                    <a:pt x="10109" y="3007"/>
                  </a:lnTo>
                  <a:lnTo>
                    <a:pt x="9985" y="2773"/>
                  </a:lnTo>
                  <a:lnTo>
                    <a:pt x="9861" y="2552"/>
                  </a:lnTo>
                  <a:lnTo>
                    <a:pt x="9723" y="2345"/>
                  </a:lnTo>
                  <a:lnTo>
                    <a:pt x="9572" y="2138"/>
                  </a:lnTo>
                  <a:lnTo>
                    <a:pt x="9420" y="1932"/>
                  </a:lnTo>
                  <a:lnTo>
                    <a:pt x="9254" y="1738"/>
                  </a:lnTo>
                  <a:lnTo>
                    <a:pt x="9075" y="1559"/>
                  </a:lnTo>
                  <a:lnTo>
                    <a:pt x="8882" y="1380"/>
                  </a:lnTo>
                  <a:lnTo>
                    <a:pt x="8703" y="1214"/>
                  </a:lnTo>
                  <a:lnTo>
                    <a:pt x="8496" y="1049"/>
                  </a:lnTo>
                  <a:lnTo>
                    <a:pt x="8289" y="911"/>
                  </a:lnTo>
                  <a:lnTo>
                    <a:pt x="8068" y="773"/>
                  </a:lnTo>
                  <a:lnTo>
                    <a:pt x="7848" y="635"/>
                  </a:lnTo>
                  <a:lnTo>
                    <a:pt x="7613" y="525"/>
                  </a:lnTo>
                  <a:lnTo>
                    <a:pt x="7379" y="415"/>
                  </a:lnTo>
                  <a:lnTo>
                    <a:pt x="7144" y="318"/>
                  </a:lnTo>
                  <a:lnTo>
                    <a:pt x="6896" y="235"/>
                  </a:lnTo>
                  <a:lnTo>
                    <a:pt x="6648" y="166"/>
                  </a:lnTo>
                  <a:lnTo>
                    <a:pt x="6386" y="111"/>
                  </a:lnTo>
                  <a:lnTo>
                    <a:pt x="6124" y="56"/>
                  </a:lnTo>
                  <a:lnTo>
                    <a:pt x="5862" y="28"/>
                  </a:lnTo>
                  <a:lnTo>
                    <a:pt x="5586" y="1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85" name="Shape 385"/>
            <p:cNvSpPr/>
            <p:nvPr/>
          </p:nvSpPr>
          <p:spPr>
            <a:xfrm>
              <a:off x="4202675" y="2649250"/>
              <a:ext cx="265525" cy="265850"/>
            </a:xfrm>
            <a:custGeom>
              <a:avLst/>
              <a:gdLst/>
              <a:ahLst/>
              <a:cxnLst/>
              <a:rect l="0" t="0" r="0" b="0"/>
              <a:pathLst>
                <a:path w="10621" h="10634" extrusionOk="0">
                  <a:moveTo>
                    <a:pt x="5035" y="0"/>
                  </a:moveTo>
                  <a:lnTo>
                    <a:pt x="4773" y="28"/>
                  </a:lnTo>
                  <a:lnTo>
                    <a:pt x="4497" y="55"/>
                  </a:lnTo>
                  <a:lnTo>
                    <a:pt x="4235" y="111"/>
                  </a:lnTo>
                  <a:lnTo>
                    <a:pt x="3987" y="166"/>
                  </a:lnTo>
                  <a:lnTo>
                    <a:pt x="3738" y="235"/>
                  </a:lnTo>
                  <a:lnTo>
                    <a:pt x="3490" y="317"/>
                  </a:lnTo>
                  <a:lnTo>
                    <a:pt x="3242" y="414"/>
                  </a:lnTo>
                  <a:lnTo>
                    <a:pt x="3007" y="524"/>
                  </a:lnTo>
                  <a:lnTo>
                    <a:pt x="2773" y="635"/>
                  </a:lnTo>
                  <a:lnTo>
                    <a:pt x="2552" y="773"/>
                  </a:lnTo>
                  <a:lnTo>
                    <a:pt x="2345" y="910"/>
                  </a:lnTo>
                  <a:lnTo>
                    <a:pt x="2139" y="1048"/>
                  </a:lnTo>
                  <a:lnTo>
                    <a:pt x="1932" y="1214"/>
                  </a:lnTo>
                  <a:lnTo>
                    <a:pt x="1739" y="1379"/>
                  </a:lnTo>
                  <a:lnTo>
                    <a:pt x="1559" y="1559"/>
                  </a:lnTo>
                  <a:lnTo>
                    <a:pt x="1380" y="1738"/>
                  </a:lnTo>
                  <a:lnTo>
                    <a:pt x="1215" y="1931"/>
                  </a:lnTo>
                  <a:lnTo>
                    <a:pt x="1049" y="2138"/>
                  </a:lnTo>
                  <a:lnTo>
                    <a:pt x="911" y="2345"/>
                  </a:lnTo>
                  <a:lnTo>
                    <a:pt x="773" y="2552"/>
                  </a:lnTo>
                  <a:lnTo>
                    <a:pt x="635" y="2786"/>
                  </a:lnTo>
                  <a:lnTo>
                    <a:pt x="525" y="3007"/>
                  </a:lnTo>
                  <a:lnTo>
                    <a:pt x="415" y="3241"/>
                  </a:lnTo>
                  <a:lnTo>
                    <a:pt x="318" y="3489"/>
                  </a:lnTo>
                  <a:lnTo>
                    <a:pt x="235" y="3738"/>
                  </a:lnTo>
                  <a:lnTo>
                    <a:pt x="166" y="3986"/>
                  </a:lnTo>
                  <a:lnTo>
                    <a:pt x="111" y="4248"/>
                  </a:lnTo>
                  <a:lnTo>
                    <a:pt x="56" y="4510"/>
                  </a:lnTo>
                  <a:lnTo>
                    <a:pt x="29" y="4772"/>
                  </a:lnTo>
                  <a:lnTo>
                    <a:pt x="1" y="5034"/>
                  </a:lnTo>
                  <a:lnTo>
                    <a:pt x="1" y="5310"/>
                  </a:lnTo>
                  <a:lnTo>
                    <a:pt x="1" y="5586"/>
                  </a:lnTo>
                  <a:lnTo>
                    <a:pt x="29" y="5861"/>
                  </a:lnTo>
                  <a:lnTo>
                    <a:pt x="56" y="6123"/>
                  </a:lnTo>
                  <a:lnTo>
                    <a:pt x="111" y="6385"/>
                  </a:lnTo>
                  <a:lnTo>
                    <a:pt x="166" y="6634"/>
                  </a:lnTo>
                  <a:lnTo>
                    <a:pt x="235" y="6896"/>
                  </a:lnTo>
                  <a:lnTo>
                    <a:pt x="318" y="7144"/>
                  </a:lnTo>
                  <a:lnTo>
                    <a:pt x="415" y="7378"/>
                  </a:lnTo>
                  <a:lnTo>
                    <a:pt x="525" y="7613"/>
                  </a:lnTo>
                  <a:lnTo>
                    <a:pt x="635" y="7847"/>
                  </a:lnTo>
                  <a:lnTo>
                    <a:pt x="773" y="8068"/>
                  </a:lnTo>
                  <a:lnTo>
                    <a:pt x="911" y="8289"/>
                  </a:lnTo>
                  <a:lnTo>
                    <a:pt x="1049" y="8495"/>
                  </a:lnTo>
                  <a:lnTo>
                    <a:pt x="1215" y="8689"/>
                  </a:lnTo>
                  <a:lnTo>
                    <a:pt x="1380" y="8882"/>
                  </a:lnTo>
                  <a:lnTo>
                    <a:pt x="1559" y="9075"/>
                  </a:lnTo>
                  <a:lnTo>
                    <a:pt x="1739" y="9240"/>
                  </a:lnTo>
                  <a:lnTo>
                    <a:pt x="1932" y="9419"/>
                  </a:lnTo>
                  <a:lnTo>
                    <a:pt x="2139" y="9571"/>
                  </a:lnTo>
                  <a:lnTo>
                    <a:pt x="2345" y="9723"/>
                  </a:lnTo>
                  <a:lnTo>
                    <a:pt x="2552" y="9861"/>
                  </a:lnTo>
                  <a:lnTo>
                    <a:pt x="2773" y="9985"/>
                  </a:lnTo>
                  <a:lnTo>
                    <a:pt x="3007" y="10109"/>
                  </a:lnTo>
                  <a:lnTo>
                    <a:pt x="3242" y="10206"/>
                  </a:lnTo>
                  <a:lnTo>
                    <a:pt x="3490" y="10302"/>
                  </a:lnTo>
                  <a:lnTo>
                    <a:pt x="3738" y="10385"/>
                  </a:lnTo>
                  <a:lnTo>
                    <a:pt x="3987" y="10454"/>
                  </a:lnTo>
                  <a:lnTo>
                    <a:pt x="4235" y="10523"/>
                  </a:lnTo>
                  <a:lnTo>
                    <a:pt x="4497" y="10564"/>
                  </a:lnTo>
                  <a:lnTo>
                    <a:pt x="4773" y="10606"/>
                  </a:lnTo>
                  <a:lnTo>
                    <a:pt x="5035" y="10619"/>
                  </a:lnTo>
                  <a:lnTo>
                    <a:pt x="5311" y="10633"/>
                  </a:lnTo>
                  <a:lnTo>
                    <a:pt x="5586" y="10619"/>
                  </a:lnTo>
                  <a:lnTo>
                    <a:pt x="5862" y="10606"/>
                  </a:lnTo>
                  <a:lnTo>
                    <a:pt x="6124" y="10564"/>
                  </a:lnTo>
                  <a:lnTo>
                    <a:pt x="6386" y="10523"/>
                  </a:lnTo>
                  <a:lnTo>
                    <a:pt x="6634" y="10454"/>
                  </a:lnTo>
                  <a:lnTo>
                    <a:pt x="6896" y="10385"/>
                  </a:lnTo>
                  <a:lnTo>
                    <a:pt x="7145" y="10302"/>
                  </a:lnTo>
                  <a:lnTo>
                    <a:pt x="7379" y="10206"/>
                  </a:lnTo>
                  <a:lnTo>
                    <a:pt x="7614" y="10109"/>
                  </a:lnTo>
                  <a:lnTo>
                    <a:pt x="7848" y="9985"/>
                  </a:lnTo>
                  <a:lnTo>
                    <a:pt x="8069" y="9861"/>
                  </a:lnTo>
                  <a:lnTo>
                    <a:pt x="8289" y="9723"/>
                  </a:lnTo>
                  <a:lnTo>
                    <a:pt x="8496" y="9571"/>
                  </a:lnTo>
                  <a:lnTo>
                    <a:pt x="8689" y="9419"/>
                  </a:lnTo>
                  <a:lnTo>
                    <a:pt x="8882" y="9240"/>
                  </a:lnTo>
                  <a:lnTo>
                    <a:pt x="9075" y="9075"/>
                  </a:lnTo>
                  <a:lnTo>
                    <a:pt x="9241" y="8882"/>
                  </a:lnTo>
                  <a:lnTo>
                    <a:pt x="9406" y="8689"/>
                  </a:lnTo>
                  <a:lnTo>
                    <a:pt x="9572" y="8495"/>
                  </a:lnTo>
                  <a:lnTo>
                    <a:pt x="9724" y="8289"/>
                  </a:lnTo>
                  <a:lnTo>
                    <a:pt x="9862" y="8068"/>
                  </a:lnTo>
                  <a:lnTo>
                    <a:pt x="9986" y="7847"/>
                  </a:lnTo>
                  <a:lnTo>
                    <a:pt x="10096" y="7613"/>
                  </a:lnTo>
                  <a:lnTo>
                    <a:pt x="10206" y="7378"/>
                  </a:lnTo>
                  <a:lnTo>
                    <a:pt x="10303" y="7144"/>
                  </a:lnTo>
                  <a:lnTo>
                    <a:pt x="10386" y="6896"/>
                  </a:lnTo>
                  <a:lnTo>
                    <a:pt x="10455" y="6634"/>
                  </a:lnTo>
                  <a:lnTo>
                    <a:pt x="10524" y="6385"/>
                  </a:lnTo>
                  <a:lnTo>
                    <a:pt x="10565" y="6123"/>
                  </a:lnTo>
                  <a:lnTo>
                    <a:pt x="10592" y="5861"/>
                  </a:lnTo>
                  <a:lnTo>
                    <a:pt x="10620" y="5586"/>
                  </a:lnTo>
                  <a:lnTo>
                    <a:pt x="10620" y="5310"/>
                  </a:lnTo>
                  <a:lnTo>
                    <a:pt x="10620" y="5034"/>
                  </a:lnTo>
                  <a:lnTo>
                    <a:pt x="10592" y="4772"/>
                  </a:lnTo>
                  <a:lnTo>
                    <a:pt x="10565" y="4510"/>
                  </a:lnTo>
                  <a:lnTo>
                    <a:pt x="10524" y="4248"/>
                  </a:lnTo>
                  <a:lnTo>
                    <a:pt x="10455" y="3986"/>
                  </a:lnTo>
                  <a:lnTo>
                    <a:pt x="10386" y="3738"/>
                  </a:lnTo>
                  <a:lnTo>
                    <a:pt x="10303" y="3489"/>
                  </a:lnTo>
                  <a:lnTo>
                    <a:pt x="10206" y="3241"/>
                  </a:lnTo>
                  <a:lnTo>
                    <a:pt x="10096" y="3007"/>
                  </a:lnTo>
                  <a:lnTo>
                    <a:pt x="9986" y="2786"/>
                  </a:lnTo>
                  <a:lnTo>
                    <a:pt x="9862" y="2552"/>
                  </a:lnTo>
                  <a:lnTo>
                    <a:pt x="9724" y="2345"/>
                  </a:lnTo>
                  <a:lnTo>
                    <a:pt x="9572" y="2138"/>
                  </a:lnTo>
                  <a:lnTo>
                    <a:pt x="9406" y="1931"/>
                  </a:lnTo>
                  <a:lnTo>
                    <a:pt x="9241" y="1738"/>
                  </a:lnTo>
                  <a:lnTo>
                    <a:pt x="9075" y="1559"/>
                  </a:lnTo>
                  <a:lnTo>
                    <a:pt x="8882" y="1379"/>
                  </a:lnTo>
                  <a:lnTo>
                    <a:pt x="8689" y="1214"/>
                  </a:lnTo>
                  <a:lnTo>
                    <a:pt x="8496" y="1048"/>
                  </a:lnTo>
                  <a:lnTo>
                    <a:pt x="8289" y="910"/>
                  </a:lnTo>
                  <a:lnTo>
                    <a:pt x="8069" y="773"/>
                  </a:lnTo>
                  <a:lnTo>
                    <a:pt x="7848" y="635"/>
                  </a:lnTo>
                  <a:lnTo>
                    <a:pt x="7614" y="524"/>
                  </a:lnTo>
                  <a:lnTo>
                    <a:pt x="7379" y="414"/>
                  </a:lnTo>
                  <a:lnTo>
                    <a:pt x="7145" y="317"/>
                  </a:lnTo>
                  <a:lnTo>
                    <a:pt x="6896" y="235"/>
                  </a:lnTo>
                  <a:lnTo>
                    <a:pt x="6634" y="166"/>
                  </a:lnTo>
                  <a:lnTo>
                    <a:pt x="6386" y="111"/>
                  </a:lnTo>
                  <a:lnTo>
                    <a:pt x="6124" y="55"/>
                  </a:lnTo>
                  <a:lnTo>
                    <a:pt x="5862" y="28"/>
                  </a:lnTo>
                  <a:lnTo>
                    <a:pt x="5586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86" name="Shape 386"/>
            <p:cNvSpPr/>
            <p:nvPr/>
          </p:nvSpPr>
          <p:spPr>
            <a:xfrm>
              <a:off x="4068225" y="2680275"/>
              <a:ext cx="78975" cy="78975"/>
            </a:xfrm>
            <a:custGeom>
              <a:avLst/>
              <a:gdLst/>
              <a:ahLst/>
              <a:cxnLst/>
              <a:rect l="0" t="0" r="0" b="0"/>
              <a:pathLst>
                <a:path w="3159" h="3159" extrusionOk="0">
                  <a:moveTo>
                    <a:pt x="1407" y="0"/>
                  </a:moveTo>
                  <a:lnTo>
                    <a:pt x="1255" y="28"/>
                  </a:lnTo>
                  <a:lnTo>
                    <a:pt x="1104" y="69"/>
                  </a:lnTo>
                  <a:lnTo>
                    <a:pt x="966" y="125"/>
                  </a:lnTo>
                  <a:lnTo>
                    <a:pt x="828" y="194"/>
                  </a:lnTo>
                  <a:lnTo>
                    <a:pt x="690" y="262"/>
                  </a:lnTo>
                  <a:lnTo>
                    <a:pt x="566" y="359"/>
                  </a:lnTo>
                  <a:lnTo>
                    <a:pt x="456" y="456"/>
                  </a:lnTo>
                  <a:lnTo>
                    <a:pt x="359" y="580"/>
                  </a:lnTo>
                  <a:lnTo>
                    <a:pt x="263" y="690"/>
                  </a:lnTo>
                  <a:lnTo>
                    <a:pt x="180" y="828"/>
                  </a:lnTo>
                  <a:lnTo>
                    <a:pt x="125" y="966"/>
                  </a:lnTo>
                  <a:lnTo>
                    <a:pt x="69" y="1104"/>
                  </a:lnTo>
                  <a:lnTo>
                    <a:pt x="28" y="1255"/>
                  </a:lnTo>
                  <a:lnTo>
                    <a:pt x="0" y="1421"/>
                  </a:lnTo>
                  <a:lnTo>
                    <a:pt x="0" y="1573"/>
                  </a:lnTo>
                  <a:lnTo>
                    <a:pt x="0" y="1738"/>
                  </a:lnTo>
                  <a:lnTo>
                    <a:pt x="28" y="1890"/>
                  </a:lnTo>
                  <a:lnTo>
                    <a:pt x="69" y="2042"/>
                  </a:lnTo>
                  <a:lnTo>
                    <a:pt x="125" y="2193"/>
                  </a:lnTo>
                  <a:lnTo>
                    <a:pt x="180" y="2331"/>
                  </a:lnTo>
                  <a:lnTo>
                    <a:pt x="263" y="2455"/>
                  </a:lnTo>
                  <a:lnTo>
                    <a:pt x="359" y="2579"/>
                  </a:lnTo>
                  <a:lnTo>
                    <a:pt x="456" y="2690"/>
                  </a:lnTo>
                  <a:lnTo>
                    <a:pt x="566" y="2800"/>
                  </a:lnTo>
                  <a:lnTo>
                    <a:pt x="690" y="2883"/>
                  </a:lnTo>
                  <a:lnTo>
                    <a:pt x="828" y="2966"/>
                  </a:lnTo>
                  <a:lnTo>
                    <a:pt x="966" y="3034"/>
                  </a:lnTo>
                  <a:lnTo>
                    <a:pt x="1104" y="3090"/>
                  </a:lnTo>
                  <a:lnTo>
                    <a:pt x="1255" y="3117"/>
                  </a:lnTo>
                  <a:lnTo>
                    <a:pt x="1407" y="3145"/>
                  </a:lnTo>
                  <a:lnTo>
                    <a:pt x="1573" y="3159"/>
                  </a:lnTo>
                  <a:lnTo>
                    <a:pt x="1738" y="3145"/>
                  </a:lnTo>
                  <a:lnTo>
                    <a:pt x="1890" y="3117"/>
                  </a:lnTo>
                  <a:lnTo>
                    <a:pt x="2042" y="3090"/>
                  </a:lnTo>
                  <a:lnTo>
                    <a:pt x="2193" y="3034"/>
                  </a:lnTo>
                  <a:lnTo>
                    <a:pt x="2331" y="2966"/>
                  </a:lnTo>
                  <a:lnTo>
                    <a:pt x="2455" y="2883"/>
                  </a:lnTo>
                  <a:lnTo>
                    <a:pt x="2579" y="2800"/>
                  </a:lnTo>
                  <a:lnTo>
                    <a:pt x="2690" y="2690"/>
                  </a:lnTo>
                  <a:lnTo>
                    <a:pt x="2786" y="2579"/>
                  </a:lnTo>
                  <a:lnTo>
                    <a:pt x="2883" y="2455"/>
                  </a:lnTo>
                  <a:lnTo>
                    <a:pt x="2966" y="2331"/>
                  </a:lnTo>
                  <a:lnTo>
                    <a:pt x="3035" y="2193"/>
                  </a:lnTo>
                  <a:lnTo>
                    <a:pt x="3076" y="2042"/>
                  </a:lnTo>
                  <a:lnTo>
                    <a:pt x="3117" y="1890"/>
                  </a:lnTo>
                  <a:lnTo>
                    <a:pt x="3145" y="1738"/>
                  </a:lnTo>
                  <a:lnTo>
                    <a:pt x="3159" y="1573"/>
                  </a:lnTo>
                  <a:lnTo>
                    <a:pt x="3145" y="1421"/>
                  </a:lnTo>
                  <a:lnTo>
                    <a:pt x="3117" y="1255"/>
                  </a:lnTo>
                  <a:lnTo>
                    <a:pt x="3076" y="1104"/>
                  </a:lnTo>
                  <a:lnTo>
                    <a:pt x="3035" y="966"/>
                  </a:lnTo>
                  <a:lnTo>
                    <a:pt x="2966" y="828"/>
                  </a:lnTo>
                  <a:lnTo>
                    <a:pt x="2883" y="690"/>
                  </a:lnTo>
                  <a:lnTo>
                    <a:pt x="2786" y="580"/>
                  </a:lnTo>
                  <a:lnTo>
                    <a:pt x="2690" y="456"/>
                  </a:lnTo>
                  <a:lnTo>
                    <a:pt x="2579" y="359"/>
                  </a:lnTo>
                  <a:lnTo>
                    <a:pt x="2455" y="262"/>
                  </a:lnTo>
                  <a:lnTo>
                    <a:pt x="2331" y="194"/>
                  </a:lnTo>
                  <a:lnTo>
                    <a:pt x="2193" y="125"/>
                  </a:lnTo>
                  <a:lnTo>
                    <a:pt x="2042" y="69"/>
                  </a:lnTo>
                  <a:lnTo>
                    <a:pt x="1890" y="28"/>
                  </a:lnTo>
                  <a:lnTo>
                    <a:pt x="1738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87" name="Shape 387"/>
            <p:cNvSpPr/>
            <p:nvPr/>
          </p:nvSpPr>
          <p:spPr>
            <a:xfrm>
              <a:off x="4654350" y="3247775"/>
              <a:ext cx="157575" cy="106200"/>
            </a:xfrm>
            <a:custGeom>
              <a:avLst/>
              <a:gdLst/>
              <a:ahLst/>
              <a:cxnLst/>
              <a:rect l="0" t="0" r="0" b="0"/>
              <a:pathLst>
                <a:path w="6303" h="4248" extrusionOk="0">
                  <a:moveTo>
                    <a:pt x="3158" y="0"/>
                  </a:moveTo>
                  <a:lnTo>
                    <a:pt x="2827" y="14"/>
                  </a:lnTo>
                  <a:lnTo>
                    <a:pt x="2524" y="69"/>
                  </a:lnTo>
                  <a:lnTo>
                    <a:pt x="2221" y="152"/>
                  </a:lnTo>
                  <a:lnTo>
                    <a:pt x="1931" y="249"/>
                  </a:lnTo>
                  <a:lnTo>
                    <a:pt x="1655" y="387"/>
                  </a:lnTo>
                  <a:lnTo>
                    <a:pt x="1393" y="538"/>
                  </a:lnTo>
                  <a:lnTo>
                    <a:pt x="1145" y="731"/>
                  </a:lnTo>
                  <a:lnTo>
                    <a:pt x="924" y="924"/>
                  </a:lnTo>
                  <a:lnTo>
                    <a:pt x="717" y="1159"/>
                  </a:lnTo>
                  <a:lnTo>
                    <a:pt x="538" y="1393"/>
                  </a:lnTo>
                  <a:lnTo>
                    <a:pt x="386" y="1655"/>
                  </a:lnTo>
                  <a:lnTo>
                    <a:pt x="248" y="1931"/>
                  </a:lnTo>
                  <a:lnTo>
                    <a:pt x="138" y="2221"/>
                  </a:lnTo>
                  <a:lnTo>
                    <a:pt x="69" y="2524"/>
                  </a:lnTo>
                  <a:lnTo>
                    <a:pt x="14" y="2841"/>
                  </a:lnTo>
                  <a:lnTo>
                    <a:pt x="0" y="3159"/>
                  </a:lnTo>
                  <a:lnTo>
                    <a:pt x="14" y="3448"/>
                  </a:lnTo>
                  <a:lnTo>
                    <a:pt x="55" y="3724"/>
                  </a:lnTo>
                  <a:lnTo>
                    <a:pt x="111" y="3986"/>
                  </a:lnTo>
                  <a:lnTo>
                    <a:pt x="193" y="4248"/>
                  </a:lnTo>
                  <a:lnTo>
                    <a:pt x="6110" y="4248"/>
                  </a:lnTo>
                  <a:lnTo>
                    <a:pt x="6192" y="3986"/>
                  </a:lnTo>
                  <a:lnTo>
                    <a:pt x="6261" y="3724"/>
                  </a:lnTo>
                  <a:lnTo>
                    <a:pt x="6289" y="3448"/>
                  </a:lnTo>
                  <a:lnTo>
                    <a:pt x="6303" y="3159"/>
                  </a:lnTo>
                  <a:lnTo>
                    <a:pt x="6289" y="2841"/>
                  </a:lnTo>
                  <a:lnTo>
                    <a:pt x="6248" y="2524"/>
                  </a:lnTo>
                  <a:lnTo>
                    <a:pt x="6165" y="2221"/>
                  </a:lnTo>
                  <a:lnTo>
                    <a:pt x="6054" y="1931"/>
                  </a:lnTo>
                  <a:lnTo>
                    <a:pt x="5930" y="1655"/>
                  </a:lnTo>
                  <a:lnTo>
                    <a:pt x="5765" y="1393"/>
                  </a:lnTo>
                  <a:lnTo>
                    <a:pt x="5586" y="1159"/>
                  </a:lnTo>
                  <a:lnTo>
                    <a:pt x="5379" y="924"/>
                  </a:lnTo>
                  <a:lnTo>
                    <a:pt x="5158" y="731"/>
                  </a:lnTo>
                  <a:lnTo>
                    <a:pt x="4924" y="538"/>
                  </a:lnTo>
                  <a:lnTo>
                    <a:pt x="4662" y="387"/>
                  </a:lnTo>
                  <a:lnTo>
                    <a:pt x="4386" y="249"/>
                  </a:lnTo>
                  <a:lnTo>
                    <a:pt x="4096" y="152"/>
                  </a:lnTo>
                  <a:lnTo>
                    <a:pt x="3793" y="69"/>
                  </a:lnTo>
                  <a:lnTo>
                    <a:pt x="3476" y="14"/>
                  </a:lnTo>
                  <a:lnTo>
                    <a:pt x="3158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88" name="Shape 388"/>
            <p:cNvSpPr/>
            <p:nvPr/>
          </p:nvSpPr>
          <p:spPr>
            <a:xfrm>
              <a:off x="4134075" y="3132275"/>
              <a:ext cx="265850" cy="221700"/>
            </a:xfrm>
            <a:custGeom>
              <a:avLst/>
              <a:gdLst/>
              <a:ahLst/>
              <a:cxnLst/>
              <a:rect l="0" t="0" r="0" b="0"/>
              <a:pathLst>
                <a:path w="10634" h="8868" extrusionOk="0">
                  <a:moveTo>
                    <a:pt x="5310" y="0"/>
                  </a:moveTo>
                  <a:lnTo>
                    <a:pt x="5048" y="14"/>
                  </a:lnTo>
                  <a:lnTo>
                    <a:pt x="4772" y="28"/>
                  </a:lnTo>
                  <a:lnTo>
                    <a:pt x="4510" y="69"/>
                  </a:lnTo>
                  <a:lnTo>
                    <a:pt x="4248" y="111"/>
                  </a:lnTo>
                  <a:lnTo>
                    <a:pt x="3986" y="180"/>
                  </a:lnTo>
                  <a:lnTo>
                    <a:pt x="3738" y="249"/>
                  </a:lnTo>
                  <a:lnTo>
                    <a:pt x="3490" y="331"/>
                  </a:lnTo>
                  <a:lnTo>
                    <a:pt x="3241" y="428"/>
                  </a:lnTo>
                  <a:lnTo>
                    <a:pt x="3007" y="524"/>
                  </a:lnTo>
                  <a:lnTo>
                    <a:pt x="2786" y="649"/>
                  </a:lnTo>
                  <a:lnTo>
                    <a:pt x="2566" y="773"/>
                  </a:lnTo>
                  <a:lnTo>
                    <a:pt x="2345" y="911"/>
                  </a:lnTo>
                  <a:lnTo>
                    <a:pt x="2138" y="1062"/>
                  </a:lnTo>
                  <a:lnTo>
                    <a:pt x="1931" y="1214"/>
                  </a:lnTo>
                  <a:lnTo>
                    <a:pt x="1738" y="1393"/>
                  </a:lnTo>
                  <a:lnTo>
                    <a:pt x="1559" y="1559"/>
                  </a:lnTo>
                  <a:lnTo>
                    <a:pt x="1380" y="1752"/>
                  </a:lnTo>
                  <a:lnTo>
                    <a:pt x="1214" y="1945"/>
                  </a:lnTo>
                  <a:lnTo>
                    <a:pt x="1062" y="2138"/>
                  </a:lnTo>
                  <a:lnTo>
                    <a:pt x="911" y="2345"/>
                  </a:lnTo>
                  <a:lnTo>
                    <a:pt x="773" y="2566"/>
                  </a:lnTo>
                  <a:lnTo>
                    <a:pt x="649" y="2786"/>
                  </a:lnTo>
                  <a:lnTo>
                    <a:pt x="525" y="3021"/>
                  </a:lnTo>
                  <a:lnTo>
                    <a:pt x="414" y="3255"/>
                  </a:lnTo>
                  <a:lnTo>
                    <a:pt x="332" y="3490"/>
                  </a:lnTo>
                  <a:lnTo>
                    <a:pt x="235" y="3738"/>
                  </a:lnTo>
                  <a:lnTo>
                    <a:pt x="166" y="3986"/>
                  </a:lnTo>
                  <a:lnTo>
                    <a:pt x="111" y="4248"/>
                  </a:lnTo>
                  <a:lnTo>
                    <a:pt x="70" y="4510"/>
                  </a:lnTo>
                  <a:lnTo>
                    <a:pt x="28" y="4772"/>
                  </a:lnTo>
                  <a:lnTo>
                    <a:pt x="14" y="5048"/>
                  </a:lnTo>
                  <a:lnTo>
                    <a:pt x="1" y="5324"/>
                  </a:lnTo>
                  <a:lnTo>
                    <a:pt x="14" y="5572"/>
                  </a:lnTo>
                  <a:lnTo>
                    <a:pt x="28" y="5820"/>
                  </a:lnTo>
                  <a:lnTo>
                    <a:pt x="56" y="6068"/>
                  </a:lnTo>
                  <a:lnTo>
                    <a:pt x="97" y="6317"/>
                  </a:lnTo>
                  <a:lnTo>
                    <a:pt x="152" y="6565"/>
                  </a:lnTo>
                  <a:lnTo>
                    <a:pt x="207" y="6799"/>
                  </a:lnTo>
                  <a:lnTo>
                    <a:pt x="276" y="7020"/>
                  </a:lnTo>
                  <a:lnTo>
                    <a:pt x="359" y="7254"/>
                  </a:lnTo>
                  <a:lnTo>
                    <a:pt x="456" y="7475"/>
                  </a:lnTo>
                  <a:lnTo>
                    <a:pt x="566" y="7696"/>
                  </a:lnTo>
                  <a:lnTo>
                    <a:pt x="676" y="7903"/>
                  </a:lnTo>
                  <a:lnTo>
                    <a:pt x="787" y="8110"/>
                  </a:lnTo>
                  <a:lnTo>
                    <a:pt x="925" y="8303"/>
                  </a:lnTo>
                  <a:lnTo>
                    <a:pt x="1062" y="8496"/>
                  </a:lnTo>
                  <a:lnTo>
                    <a:pt x="1200" y="8689"/>
                  </a:lnTo>
                  <a:lnTo>
                    <a:pt x="1366" y="8868"/>
                  </a:lnTo>
                  <a:lnTo>
                    <a:pt x="9268" y="8868"/>
                  </a:lnTo>
                  <a:lnTo>
                    <a:pt x="9434" y="8689"/>
                  </a:lnTo>
                  <a:lnTo>
                    <a:pt x="9572" y="8496"/>
                  </a:lnTo>
                  <a:lnTo>
                    <a:pt x="9709" y="8303"/>
                  </a:lnTo>
                  <a:lnTo>
                    <a:pt x="9847" y="8110"/>
                  </a:lnTo>
                  <a:lnTo>
                    <a:pt x="9958" y="7903"/>
                  </a:lnTo>
                  <a:lnTo>
                    <a:pt x="10068" y="7696"/>
                  </a:lnTo>
                  <a:lnTo>
                    <a:pt x="10178" y="7475"/>
                  </a:lnTo>
                  <a:lnTo>
                    <a:pt x="10275" y="7254"/>
                  </a:lnTo>
                  <a:lnTo>
                    <a:pt x="10344" y="7020"/>
                  </a:lnTo>
                  <a:lnTo>
                    <a:pt x="10427" y="6799"/>
                  </a:lnTo>
                  <a:lnTo>
                    <a:pt x="10482" y="6565"/>
                  </a:lnTo>
                  <a:lnTo>
                    <a:pt x="10537" y="6317"/>
                  </a:lnTo>
                  <a:lnTo>
                    <a:pt x="10578" y="6068"/>
                  </a:lnTo>
                  <a:lnTo>
                    <a:pt x="10606" y="5820"/>
                  </a:lnTo>
                  <a:lnTo>
                    <a:pt x="10620" y="5572"/>
                  </a:lnTo>
                  <a:lnTo>
                    <a:pt x="10633" y="5324"/>
                  </a:lnTo>
                  <a:lnTo>
                    <a:pt x="10620" y="5048"/>
                  </a:lnTo>
                  <a:lnTo>
                    <a:pt x="10606" y="4772"/>
                  </a:lnTo>
                  <a:lnTo>
                    <a:pt x="10564" y="4510"/>
                  </a:lnTo>
                  <a:lnTo>
                    <a:pt x="10523" y="4248"/>
                  </a:lnTo>
                  <a:lnTo>
                    <a:pt x="10468" y="3986"/>
                  </a:lnTo>
                  <a:lnTo>
                    <a:pt x="10385" y="3738"/>
                  </a:lnTo>
                  <a:lnTo>
                    <a:pt x="10302" y="3490"/>
                  </a:lnTo>
                  <a:lnTo>
                    <a:pt x="10206" y="3255"/>
                  </a:lnTo>
                  <a:lnTo>
                    <a:pt x="10109" y="3021"/>
                  </a:lnTo>
                  <a:lnTo>
                    <a:pt x="9985" y="2786"/>
                  </a:lnTo>
                  <a:lnTo>
                    <a:pt x="9861" y="2566"/>
                  </a:lnTo>
                  <a:lnTo>
                    <a:pt x="9723" y="2345"/>
                  </a:lnTo>
                  <a:lnTo>
                    <a:pt x="9572" y="2138"/>
                  </a:lnTo>
                  <a:lnTo>
                    <a:pt x="9420" y="1945"/>
                  </a:lnTo>
                  <a:lnTo>
                    <a:pt x="9254" y="1752"/>
                  </a:lnTo>
                  <a:lnTo>
                    <a:pt x="9075" y="1559"/>
                  </a:lnTo>
                  <a:lnTo>
                    <a:pt x="8896" y="1393"/>
                  </a:lnTo>
                  <a:lnTo>
                    <a:pt x="8703" y="1214"/>
                  </a:lnTo>
                  <a:lnTo>
                    <a:pt x="8496" y="1062"/>
                  </a:lnTo>
                  <a:lnTo>
                    <a:pt x="8289" y="911"/>
                  </a:lnTo>
                  <a:lnTo>
                    <a:pt x="8068" y="773"/>
                  </a:lnTo>
                  <a:lnTo>
                    <a:pt x="7848" y="649"/>
                  </a:lnTo>
                  <a:lnTo>
                    <a:pt x="7627" y="524"/>
                  </a:lnTo>
                  <a:lnTo>
                    <a:pt x="7379" y="428"/>
                  </a:lnTo>
                  <a:lnTo>
                    <a:pt x="7144" y="331"/>
                  </a:lnTo>
                  <a:lnTo>
                    <a:pt x="6896" y="249"/>
                  </a:lnTo>
                  <a:lnTo>
                    <a:pt x="6648" y="180"/>
                  </a:lnTo>
                  <a:lnTo>
                    <a:pt x="6386" y="111"/>
                  </a:lnTo>
                  <a:lnTo>
                    <a:pt x="6124" y="69"/>
                  </a:lnTo>
                  <a:lnTo>
                    <a:pt x="5862" y="28"/>
                  </a:lnTo>
                  <a:lnTo>
                    <a:pt x="5586" y="14"/>
                  </a:lnTo>
                  <a:lnTo>
                    <a:pt x="5310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89" name="Shape 389"/>
            <p:cNvSpPr/>
            <p:nvPr/>
          </p:nvSpPr>
          <p:spPr>
            <a:xfrm>
              <a:off x="3972375" y="3276725"/>
              <a:ext cx="78975" cy="77250"/>
            </a:xfrm>
            <a:custGeom>
              <a:avLst/>
              <a:gdLst/>
              <a:ahLst/>
              <a:cxnLst/>
              <a:rect l="0" t="0" r="0" b="0"/>
              <a:pathLst>
                <a:path w="3159" h="3090" extrusionOk="0">
                  <a:moveTo>
                    <a:pt x="1421" y="1"/>
                  </a:moveTo>
                  <a:lnTo>
                    <a:pt x="1269" y="28"/>
                  </a:lnTo>
                  <a:lnTo>
                    <a:pt x="1118" y="70"/>
                  </a:lnTo>
                  <a:lnTo>
                    <a:pt x="966" y="125"/>
                  </a:lnTo>
                  <a:lnTo>
                    <a:pt x="828" y="194"/>
                  </a:lnTo>
                  <a:lnTo>
                    <a:pt x="704" y="263"/>
                  </a:lnTo>
                  <a:lnTo>
                    <a:pt x="580" y="359"/>
                  </a:lnTo>
                  <a:lnTo>
                    <a:pt x="469" y="456"/>
                  </a:lnTo>
                  <a:lnTo>
                    <a:pt x="359" y="566"/>
                  </a:lnTo>
                  <a:lnTo>
                    <a:pt x="276" y="690"/>
                  </a:lnTo>
                  <a:lnTo>
                    <a:pt x="194" y="828"/>
                  </a:lnTo>
                  <a:lnTo>
                    <a:pt x="125" y="966"/>
                  </a:lnTo>
                  <a:lnTo>
                    <a:pt x="70" y="1104"/>
                  </a:lnTo>
                  <a:lnTo>
                    <a:pt x="42" y="1256"/>
                  </a:lnTo>
                  <a:lnTo>
                    <a:pt x="14" y="1421"/>
                  </a:lnTo>
                  <a:lnTo>
                    <a:pt x="1" y="1573"/>
                  </a:lnTo>
                  <a:lnTo>
                    <a:pt x="14" y="1711"/>
                  </a:lnTo>
                  <a:lnTo>
                    <a:pt x="28" y="1835"/>
                  </a:lnTo>
                  <a:lnTo>
                    <a:pt x="56" y="1959"/>
                  </a:lnTo>
                  <a:lnTo>
                    <a:pt x="83" y="2083"/>
                  </a:lnTo>
                  <a:lnTo>
                    <a:pt x="138" y="2207"/>
                  </a:lnTo>
                  <a:lnTo>
                    <a:pt x="194" y="2318"/>
                  </a:lnTo>
                  <a:lnTo>
                    <a:pt x="249" y="2428"/>
                  </a:lnTo>
                  <a:lnTo>
                    <a:pt x="318" y="2525"/>
                  </a:lnTo>
                  <a:lnTo>
                    <a:pt x="401" y="2621"/>
                  </a:lnTo>
                  <a:lnTo>
                    <a:pt x="483" y="2718"/>
                  </a:lnTo>
                  <a:lnTo>
                    <a:pt x="580" y="2800"/>
                  </a:lnTo>
                  <a:lnTo>
                    <a:pt x="676" y="2869"/>
                  </a:lnTo>
                  <a:lnTo>
                    <a:pt x="787" y="2938"/>
                  </a:lnTo>
                  <a:lnTo>
                    <a:pt x="897" y="2993"/>
                  </a:lnTo>
                  <a:lnTo>
                    <a:pt x="1007" y="3049"/>
                  </a:lnTo>
                  <a:lnTo>
                    <a:pt x="1131" y="3090"/>
                  </a:lnTo>
                  <a:lnTo>
                    <a:pt x="2028" y="3090"/>
                  </a:lnTo>
                  <a:lnTo>
                    <a:pt x="2152" y="3049"/>
                  </a:lnTo>
                  <a:lnTo>
                    <a:pt x="2262" y="2993"/>
                  </a:lnTo>
                  <a:lnTo>
                    <a:pt x="2373" y="2938"/>
                  </a:lnTo>
                  <a:lnTo>
                    <a:pt x="2483" y="2869"/>
                  </a:lnTo>
                  <a:lnTo>
                    <a:pt x="2580" y="2800"/>
                  </a:lnTo>
                  <a:lnTo>
                    <a:pt x="2676" y="2718"/>
                  </a:lnTo>
                  <a:lnTo>
                    <a:pt x="2759" y="2621"/>
                  </a:lnTo>
                  <a:lnTo>
                    <a:pt x="2842" y="2525"/>
                  </a:lnTo>
                  <a:lnTo>
                    <a:pt x="2910" y="2428"/>
                  </a:lnTo>
                  <a:lnTo>
                    <a:pt x="2979" y="2318"/>
                  </a:lnTo>
                  <a:lnTo>
                    <a:pt x="3035" y="2207"/>
                  </a:lnTo>
                  <a:lnTo>
                    <a:pt x="3076" y="2083"/>
                  </a:lnTo>
                  <a:lnTo>
                    <a:pt x="3117" y="1959"/>
                  </a:lnTo>
                  <a:lnTo>
                    <a:pt x="3145" y="1835"/>
                  </a:lnTo>
                  <a:lnTo>
                    <a:pt x="3159" y="1711"/>
                  </a:lnTo>
                  <a:lnTo>
                    <a:pt x="3159" y="1573"/>
                  </a:lnTo>
                  <a:lnTo>
                    <a:pt x="3159" y="1421"/>
                  </a:lnTo>
                  <a:lnTo>
                    <a:pt x="3131" y="1256"/>
                  </a:lnTo>
                  <a:lnTo>
                    <a:pt x="3090" y="1104"/>
                  </a:lnTo>
                  <a:lnTo>
                    <a:pt x="3035" y="966"/>
                  </a:lnTo>
                  <a:lnTo>
                    <a:pt x="2966" y="828"/>
                  </a:lnTo>
                  <a:lnTo>
                    <a:pt x="2897" y="690"/>
                  </a:lnTo>
                  <a:lnTo>
                    <a:pt x="2800" y="566"/>
                  </a:lnTo>
                  <a:lnTo>
                    <a:pt x="2704" y="456"/>
                  </a:lnTo>
                  <a:lnTo>
                    <a:pt x="2580" y="359"/>
                  </a:lnTo>
                  <a:lnTo>
                    <a:pt x="2469" y="263"/>
                  </a:lnTo>
                  <a:lnTo>
                    <a:pt x="2331" y="194"/>
                  </a:lnTo>
                  <a:lnTo>
                    <a:pt x="2193" y="125"/>
                  </a:lnTo>
                  <a:lnTo>
                    <a:pt x="2055" y="70"/>
                  </a:lnTo>
                  <a:lnTo>
                    <a:pt x="1904" y="28"/>
                  </a:lnTo>
                  <a:lnTo>
                    <a:pt x="1738" y="1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90" name="Shape 390"/>
            <p:cNvSpPr/>
            <p:nvPr/>
          </p:nvSpPr>
          <p:spPr>
            <a:xfrm>
              <a:off x="4850525" y="2481000"/>
              <a:ext cx="157575" cy="157925"/>
            </a:xfrm>
            <a:custGeom>
              <a:avLst/>
              <a:gdLst/>
              <a:ahLst/>
              <a:cxnLst/>
              <a:rect l="0" t="0" r="0" b="0"/>
              <a:pathLst>
                <a:path w="6303" h="6317" extrusionOk="0">
                  <a:moveTo>
                    <a:pt x="3145" y="0"/>
                  </a:moveTo>
                  <a:lnTo>
                    <a:pt x="2827" y="28"/>
                  </a:lnTo>
                  <a:lnTo>
                    <a:pt x="2510" y="69"/>
                  </a:lnTo>
                  <a:lnTo>
                    <a:pt x="2207" y="152"/>
                  </a:lnTo>
                  <a:lnTo>
                    <a:pt x="1917" y="248"/>
                  </a:lnTo>
                  <a:lnTo>
                    <a:pt x="1641" y="386"/>
                  </a:lnTo>
                  <a:lnTo>
                    <a:pt x="1379" y="538"/>
                  </a:lnTo>
                  <a:lnTo>
                    <a:pt x="1145" y="731"/>
                  </a:lnTo>
                  <a:lnTo>
                    <a:pt x="924" y="924"/>
                  </a:lnTo>
                  <a:lnTo>
                    <a:pt x="717" y="1159"/>
                  </a:lnTo>
                  <a:lnTo>
                    <a:pt x="538" y="1393"/>
                  </a:lnTo>
                  <a:lnTo>
                    <a:pt x="373" y="1655"/>
                  </a:lnTo>
                  <a:lnTo>
                    <a:pt x="249" y="1931"/>
                  </a:lnTo>
                  <a:lnTo>
                    <a:pt x="138" y="2221"/>
                  </a:lnTo>
                  <a:lnTo>
                    <a:pt x="55" y="2524"/>
                  </a:lnTo>
                  <a:lnTo>
                    <a:pt x="14" y="2841"/>
                  </a:lnTo>
                  <a:lnTo>
                    <a:pt x="0" y="3158"/>
                  </a:lnTo>
                  <a:lnTo>
                    <a:pt x="14" y="3489"/>
                  </a:lnTo>
                  <a:lnTo>
                    <a:pt x="55" y="3793"/>
                  </a:lnTo>
                  <a:lnTo>
                    <a:pt x="138" y="4096"/>
                  </a:lnTo>
                  <a:lnTo>
                    <a:pt x="249" y="4386"/>
                  </a:lnTo>
                  <a:lnTo>
                    <a:pt x="373" y="4662"/>
                  </a:lnTo>
                  <a:lnTo>
                    <a:pt x="538" y="4924"/>
                  </a:lnTo>
                  <a:lnTo>
                    <a:pt x="717" y="5172"/>
                  </a:lnTo>
                  <a:lnTo>
                    <a:pt x="924" y="5393"/>
                  </a:lnTo>
                  <a:lnTo>
                    <a:pt x="1145" y="5599"/>
                  </a:lnTo>
                  <a:lnTo>
                    <a:pt x="1379" y="5779"/>
                  </a:lnTo>
                  <a:lnTo>
                    <a:pt x="1641" y="5930"/>
                  </a:lnTo>
                  <a:lnTo>
                    <a:pt x="1917" y="6068"/>
                  </a:lnTo>
                  <a:lnTo>
                    <a:pt x="2207" y="6179"/>
                  </a:lnTo>
                  <a:lnTo>
                    <a:pt x="2510" y="6248"/>
                  </a:lnTo>
                  <a:lnTo>
                    <a:pt x="2827" y="6303"/>
                  </a:lnTo>
                  <a:lnTo>
                    <a:pt x="3145" y="6317"/>
                  </a:lnTo>
                  <a:lnTo>
                    <a:pt x="3476" y="6303"/>
                  </a:lnTo>
                  <a:lnTo>
                    <a:pt x="3779" y="6248"/>
                  </a:lnTo>
                  <a:lnTo>
                    <a:pt x="4082" y="6179"/>
                  </a:lnTo>
                  <a:lnTo>
                    <a:pt x="4372" y="6068"/>
                  </a:lnTo>
                  <a:lnTo>
                    <a:pt x="4648" y="5930"/>
                  </a:lnTo>
                  <a:lnTo>
                    <a:pt x="4910" y="5779"/>
                  </a:lnTo>
                  <a:lnTo>
                    <a:pt x="5158" y="5599"/>
                  </a:lnTo>
                  <a:lnTo>
                    <a:pt x="5379" y="5393"/>
                  </a:lnTo>
                  <a:lnTo>
                    <a:pt x="5586" y="5172"/>
                  </a:lnTo>
                  <a:lnTo>
                    <a:pt x="5765" y="4924"/>
                  </a:lnTo>
                  <a:lnTo>
                    <a:pt x="5917" y="4662"/>
                  </a:lnTo>
                  <a:lnTo>
                    <a:pt x="6055" y="4386"/>
                  </a:lnTo>
                  <a:lnTo>
                    <a:pt x="6165" y="4096"/>
                  </a:lnTo>
                  <a:lnTo>
                    <a:pt x="6234" y="3793"/>
                  </a:lnTo>
                  <a:lnTo>
                    <a:pt x="6289" y="3489"/>
                  </a:lnTo>
                  <a:lnTo>
                    <a:pt x="6303" y="3158"/>
                  </a:lnTo>
                  <a:lnTo>
                    <a:pt x="6289" y="2841"/>
                  </a:lnTo>
                  <a:lnTo>
                    <a:pt x="6234" y="2524"/>
                  </a:lnTo>
                  <a:lnTo>
                    <a:pt x="6165" y="2221"/>
                  </a:lnTo>
                  <a:lnTo>
                    <a:pt x="6055" y="1931"/>
                  </a:lnTo>
                  <a:lnTo>
                    <a:pt x="5917" y="1655"/>
                  </a:lnTo>
                  <a:lnTo>
                    <a:pt x="5765" y="1393"/>
                  </a:lnTo>
                  <a:lnTo>
                    <a:pt x="5586" y="1159"/>
                  </a:lnTo>
                  <a:lnTo>
                    <a:pt x="5379" y="924"/>
                  </a:lnTo>
                  <a:lnTo>
                    <a:pt x="5158" y="731"/>
                  </a:lnTo>
                  <a:lnTo>
                    <a:pt x="4910" y="538"/>
                  </a:lnTo>
                  <a:lnTo>
                    <a:pt x="4648" y="386"/>
                  </a:lnTo>
                  <a:lnTo>
                    <a:pt x="4372" y="248"/>
                  </a:lnTo>
                  <a:lnTo>
                    <a:pt x="4082" y="152"/>
                  </a:lnTo>
                  <a:lnTo>
                    <a:pt x="3779" y="69"/>
                  </a:lnTo>
                  <a:lnTo>
                    <a:pt x="3476" y="28"/>
                  </a:lnTo>
                  <a:lnTo>
                    <a:pt x="3145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91" name="Shape 391"/>
            <p:cNvSpPr/>
            <p:nvPr/>
          </p:nvSpPr>
          <p:spPr>
            <a:xfrm>
              <a:off x="3823775" y="2979550"/>
              <a:ext cx="188275" cy="265825"/>
            </a:xfrm>
            <a:custGeom>
              <a:avLst/>
              <a:gdLst/>
              <a:ahLst/>
              <a:cxnLst/>
              <a:rect l="0" t="0" r="0" b="0"/>
              <a:pathLst>
                <a:path w="7531" h="10633" extrusionOk="0">
                  <a:moveTo>
                    <a:pt x="2207" y="0"/>
                  </a:moveTo>
                  <a:lnTo>
                    <a:pt x="1918" y="14"/>
                  </a:lnTo>
                  <a:lnTo>
                    <a:pt x="1628" y="41"/>
                  </a:lnTo>
                  <a:lnTo>
                    <a:pt x="1338" y="83"/>
                  </a:lnTo>
                  <a:lnTo>
                    <a:pt x="1063" y="124"/>
                  </a:lnTo>
                  <a:lnTo>
                    <a:pt x="787" y="193"/>
                  </a:lnTo>
                  <a:lnTo>
                    <a:pt x="525" y="276"/>
                  </a:lnTo>
                  <a:lnTo>
                    <a:pt x="263" y="372"/>
                  </a:lnTo>
                  <a:lnTo>
                    <a:pt x="1" y="483"/>
                  </a:lnTo>
                  <a:lnTo>
                    <a:pt x="1" y="10150"/>
                  </a:lnTo>
                  <a:lnTo>
                    <a:pt x="263" y="10260"/>
                  </a:lnTo>
                  <a:lnTo>
                    <a:pt x="525" y="10357"/>
                  </a:lnTo>
                  <a:lnTo>
                    <a:pt x="787" y="10440"/>
                  </a:lnTo>
                  <a:lnTo>
                    <a:pt x="1063" y="10509"/>
                  </a:lnTo>
                  <a:lnTo>
                    <a:pt x="1338" y="10564"/>
                  </a:lnTo>
                  <a:lnTo>
                    <a:pt x="1628" y="10605"/>
                  </a:lnTo>
                  <a:lnTo>
                    <a:pt x="1918" y="10619"/>
                  </a:lnTo>
                  <a:lnTo>
                    <a:pt x="2207" y="10633"/>
                  </a:lnTo>
                  <a:lnTo>
                    <a:pt x="2483" y="10619"/>
                  </a:lnTo>
                  <a:lnTo>
                    <a:pt x="2759" y="10605"/>
                  </a:lnTo>
                  <a:lnTo>
                    <a:pt x="3021" y="10578"/>
                  </a:lnTo>
                  <a:lnTo>
                    <a:pt x="3283" y="10523"/>
                  </a:lnTo>
                  <a:lnTo>
                    <a:pt x="3545" y="10467"/>
                  </a:lnTo>
                  <a:lnTo>
                    <a:pt x="3793" y="10398"/>
                  </a:lnTo>
                  <a:lnTo>
                    <a:pt x="4041" y="10316"/>
                  </a:lnTo>
                  <a:lnTo>
                    <a:pt x="4276" y="10219"/>
                  </a:lnTo>
                  <a:lnTo>
                    <a:pt x="4510" y="10109"/>
                  </a:lnTo>
                  <a:lnTo>
                    <a:pt x="4745" y="9985"/>
                  </a:lnTo>
                  <a:lnTo>
                    <a:pt x="4965" y="9861"/>
                  </a:lnTo>
                  <a:lnTo>
                    <a:pt x="5186" y="9723"/>
                  </a:lnTo>
                  <a:lnTo>
                    <a:pt x="5393" y="9571"/>
                  </a:lnTo>
                  <a:lnTo>
                    <a:pt x="5586" y="9419"/>
                  </a:lnTo>
                  <a:lnTo>
                    <a:pt x="5779" y="9254"/>
                  </a:lnTo>
                  <a:lnTo>
                    <a:pt x="5972" y="9074"/>
                  </a:lnTo>
                  <a:lnTo>
                    <a:pt x="6151" y="8895"/>
                  </a:lnTo>
                  <a:lnTo>
                    <a:pt x="6317" y="8702"/>
                  </a:lnTo>
                  <a:lnTo>
                    <a:pt x="6469" y="8495"/>
                  </a:lnTo>
                  <a:lnTo>
                    <a:pt x="6620" y="8288"/>
                  </a:lnTo>
                  <a:lnTo>
                    <a:pt x="6758" y="8068"/>
                  </a:lnTo>
                  <a:lnTo>
                    <a:pt x="6882" y="7847"/>
                  </a:lnTo>
                  <a:lnTo>
                    <a:pt x="7006" y="7626"/>
                  </a:lnTo>
                  <a:lnTo>
                    <a:pt x="7103" y="7392"/>
                  </a:lnTo>
                  <a:lnTo>
                    <a:pt x="7200" y="7144"/>
                  </a:lnTo>
                  <a:lnTo>
                    <a:pt x="7282" y="6895"/>
                  </a:lnTo>
                  <a:lnTo>
                    <a:pt x="7365" y="6647"/>
                  </a:lnTo>
                  <a:lnTo>
                    <a:pt x="7420" y="6385"/>
                  </a:lnTo>
                  <a:lnTo>
                    <a:pt x="7462" y="6123"/>
                  </a:lnTo>
                  <a:lnTo>
                    <a:pt x="7503" y="5861"/>
                  </a:lnTo>
                  <a:lnTo>
                    <a:pt x="7517" y="5599"/>
                  </a:lnTo>
                  <a:lnTo>
                    <a:pt x="7531" y="5323"/>
                  </a:lnTo>
                  <a:lnTo>
                    <a:pt x="7517" y="5048"/>
                  </a:lnTo>
                  <a:lnTo>
                    <a:pt x="7503" y="4772"/>
                  </a:lnTo>
                  <a:lnTo>
                    <a:pt x="7462" y="4510"/>
                  </a:lnTo>
                  <a:lnTo>
                    <a:pt x="7420" y="4248"/>
                  </a:lnTo>
                  <a:lnTo>
                    <a:pt x="7365" y="3986"/>
                  </a:lnTo>
                  <a:lnTo>
                    <a:pt x="7282" y="3737"/>
                  </a:lnTo>
                  <a:lnTo>
                    <a:pt x="7200" y="3489"/>
                  </a:lnTo>
                  <a:lnTo>
                    <a:pt x="7103" y="3255"/>
                  </a:lnTo>
                  <a:lnTo>
                    <a:pt x="7006" y="3020"/>
                  </a:lnTo>
                  <a:lnTo>
                    <a:pt x="6882" y="2786"/>
                  </a:lnTo>
                  <a:lnTo>
                    <a:pt x="6758" y="2565"/>
                  </a:lnTo>
                  <a:lnTo>
                    <a:pt x="6620" y="2344"/>
                  </a:lnTo>
                  <a:lnTo>
                    <a:pt x="6469" y="2138"/>
                  </a:lnTo>
                  <a:lnTo>
                    <a:pt x="6317" y="1945"/>
                  </a:lnTo>
                  <a:lnTo>
                    <a:pt x="6151" y="1751"/>
                  </a:lnTo>
                  <a:lnTo>
                    <a:pt x="5972" y="1558"/>
                  </a:lnTo>
                  <a:lnTo>
                    <a:pt x="5779" y="1379"/>
                  </a:lnTo>
                  <a:lnTo>
                    <a:pt x="5586" y="1214"/>
                  </a:lnTo>
                  <a:lnTo>
                    <a:pt x="5393" y="1062"/>
                  </a:lnTo>
                  <a:lnTo>
                    <a:pt x="5186" y="910"/>
                  </a:lnTo>
                  <a:lnTo>
                    <a:pt x="4965" y="772"/>
                  </a:lnTo>
                  <a:lnTo>
                    <a:pt x="4745" y="648"/>
                  </a:lnTo>
                  <a:lnTo>
                    <a:pt x="4510" y="524"/>
                  </a:lnTo>
                  <a:lnTo>
                    <a:pt x="4276" y="428"/>
                  </a:lnTo>
                  <a:lnTo>
                    <a:pt x="4041" y="331"/>
                  </a:lnTo>
                  <a:lnTo>
                    <a:pt x="3793" y="248"/>
                  </a:lnTo>
                  <a:lnTo>
                    <a:pt x="3545" y="179"/>
                  </a:lnTo>
                  <a:lnTo>
                    <a:pt x="3283" y="110"/>
                  </a:lnTo>
                  <a:lnTo>
                    <a:pt x="3021" y="69"/>
                  </a:lnTo>
                  <a:lnTo>
                    <a:pt x="2759" y="28"/>
                  </a:lnTo>
                  <a:lnTo>
                    <a:pt x="2483" y="14"/>
                  </a:lnTo>
                  <a:lnTo>
                    <a:pt x="2207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92" name="Shape 392"/>
            <p:cNvSpPr/>
            <p:nvPr/>
          </p:nvSpPr>
          <p:spPr>
            <a:xfrm>
              <a:off x="5548350" y="2976100"/>
              <a:ext cx="40700" cy="191375"/>
            </a:xfrm>
            <a:custGeom>
              <a:avLst/>
              <a:gdLst/>
              <a:ahLst/>
              <a:cxnLst/>
              <a:rect l="0" t="0" r="0" b="0"/>
              <a:pathLst>
                <a:path w="1628" h="7655" extrusionOk="0">
                  <a:moveTo>
                    <a:pt x="1628" y="0"/>
                  </a:moveTo>
                  <a:lnTo>
                    <a:pt x="1448" y="179"/>
                  </a:lnTo>
                  <a:lnTo>
                    <a:pt x="1269" y="372"/>
                  </a:lnTo>
                  <a:lnTo>
                    <a:pt x="1104" y="579"/>
                  </a:lnTo>
                  <a:lnTo>
                    <a:pt x="952" y="786"/>
                  </a:lnTo>
                  <a:lnTo>
                    <a:pt x="800" y="1007"/>
                  </a:lnTo>
                  <a:lnTo>
                    <a:pt x="676" y="1241"/>
                  </a:lnTo>
                  <a:lnTo>
                    <a:pt x="552" y="1476"/>
                  </a:lnTo>
                  <a:lnTo>
                    <a:pt x="442" y="1710"/>
                  </a:lnTo>
                  <a:lnTo>
                    <a:pt x="345" y="1958"/>
                  </a:lnTo>
                  <a:lnTo>
                    <a:pt x="249" y="2207"/>
                  </a:lnTo>
                  <a:lnTo>
                    <a:pt x="180" y="2469"/>
                  </a:lnTo>
                  <a:lnTo>
                    <a:pt x="111" y="2731"/>
                  </a:lnTo>
                  <a:lnTo>
                    <a:pt x="69" y="2993"/>
                  </a:lnTo>
                  <a:lnTo>
                    <a:pt x="28" y="3269"/>
                  </a:lnTo>
                  <a:lnTo>
                    <a:pt x="14" y="3544"/>
                  </a:lnTo>
                  <a:lnTo>
                    <a:pt x="0" y="3820"/>
                  </a:lnTo>
                  <a:lnTo>
                    <a:pt x="14" y="4110"/>
                  </a:lnTo>
                  <a:lnTo>
                    <a:pt x="28" y="4386"/>
                  </a:lnTo>
                  <a:lnTo>
                    <a:pt x="69" y="4648"/>
                  </a:lnTo>
                  <a:lnTo>
                    <a:pt x="111" y="4923"/>
                  </a:lnTo>
                  <a:lnTo>
                    <a:pt x="180" y="5186"/>
                  </a:lnTo>
                  <a:lnTo>
                    <a:pt x="249" y="5434"/>
                  </a:lnTo>
                  <a:lnTo>
                    <a:pt x="345" y="5696"/>
                  </a:lnTo>
                  <a:lnTo>
                    <a:pt x="442" y="5930"/>
                  </a:lnTo>
                  <a:lnTo>
                    <a:pt x="552" y="6178"/>
                  </a:lnTo>
                  <a:lnTo>
                    <a:pt x="676" y="6413"/>
                  </a:lnTo>
                  <a:lnTo>
                    <a:pt x="800" y="6634"/>
                  </a:lnTo>
                  <a:lnTo>
                    <a:pt x="952" y="6854"/>
                  </a:lnTo>
                  <a:lnTo>
                    <a:pt x="1104" y="7061"/>
                  </a:lnTo>
                  <a:lnTo>
                    <a:pt x="1269" y="7268"/>
                  </a:lnTo>
                  <a:lnTo>
                    <a:pt x="1448" y="7461"/>
                  </a:lnTo>
                  <a:lnTo>
                    <a:pt x="1628" y="7654"/>
                  </a:lnTo>
                  <a:lnTo>
                    <a:pt x="1628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93" name="Shape 393"/>
            <p:cNvSpPr/>
            <p:nvPr/>
          </p:nvSpPr>
          <p:spPr>
            <a:xfrm>
              <a:off x="5213925" y="3303625"/>
              <a:ext cx="208250" cy="50350"/>
            </a:xfrm>
            <a:custGeom>
              <a:avLst/>
              <a:gdLst/>
              <a:ahLst/>
              <a:cxnLst/>
              <a:rect l="0" t="0" r="0" b="0"/>
              <a:pathLst>
                <a:path w="8330" h="2014" extrusionOk="0">
                  <a:moveTo>
                    <a:pt x="4165" y="1"/>
                  </a:moveTo>
                  <a:lnTo>
                    <a:pt x="3848" y="14"/>
                  </a:lnTo>
                  <a:lnTo>
                    <a:pt x="3544" y="42"/>
                  </a:lnTo>
                  <a:lnTo>
                    <a:pt x="3241" y="83"/>
                  </a:lnTo>
                  <a:lnTo>
                    <a:pt x="2938" y="138"/>
                  </a:lnTo>
                  <a:lnTo>
                    <a:pt x="2648" y="221"/>
                  </a:lnTo>
                  <a:lnTo>
                    <a:pt x="2358" y="318"/>
                  </a:lnTo>
                  <a:lnTo>
                    <a:pt x="2082" y="428"/>
                  </a:lnTo>
                  <a:lnTo>
                    <a:pt x="1820" y="552"/>
                  </a:lnTo>
                  <a:lnTo>
                    <a:pt x="1558" y="690"/>
                  </a:lnTo>
                  <a:lnTo>
                    <a:pt x="1296" y="842"/>
                  </a:lnTo>
                  <a:lnTo>
                    <a:pt x="1062" y="1007"/>
                  </a:lnTo>
                  <a:lnTo>
                    <a:pt x="828" y="1187"/>
                  </a:lnTo>
                  <a:lnTo>
                    <a:pt x="607" y="1366"/>
                  </a:lnTo>
                  <a:lnTo>
                    <a:pt x="386" y="1573"/>
                  </a:lnTo>
                  <a:lnTo>
                    <a:pt x="193" y="1793"/>
                  </a:lnTo>
                  <a:lnTo>
                    <a:pt x="0" y="2014"/>
                  </a:lnTo>
                  <a:lnTo>
                    <a:pt x="8330" y="2014"/>
                  </a:lnTo>
                  <a:lnTo>
                    <a:pt x="8151" y="1793"/>
                  </a:lnTo>
                  <a:lnTo>
                    <a:pt x="7944" y="1573"/>
                  </a:lnTo>
                  <a:lnTo>
                    <a:pt x="7737" y="1366"/>
                  </a:lnTo>
                  <a:lnTo>
                    <a:pt x="7502" y="1187"/>
                  </a:lnTo>
                  <a:lnTo>
                    <a:pt x="7282" y="1007"/>
                  </a:lnTo>
                  <a:lnTo>
                    <a:pt x="7033" y="842"/>
                  </a:lnTo>
                  <a:lnTo>
                    <a:pt x="6785" y="690"/>
                  </a:lnTo>
                  <a:lnTo>
                    <a:pt x="6523" y="552"/>
                  </a:lnTo>
                  <a:lnTo>
                    <a:pt x="6247" y="428"/>
                  </a:lnTo>
                  <a:lnTo>
                    <a:pt x="5972" y="318"/>
                  </a:lnTo>
                  <a:lnTo>
                    <a:pt x="5682" y="221"/>
                  </a:lnTo>
                  <a:lnTo>
                    <a:pt x="5392" y="138"/>
                  </a:lnTo>
                  <a:lnTo>
                    <a:pt x="5089" y="83"/>
                  </a:lnTo>
                  <a:lnTo>
                    <a:pt x="4786" y="42"/>
                  </a:lnTo>
                  <a:lnTo>
                    <a:pt x="4482" y="14"/>
                  </a:lnTo>
                  <a:lnTo>
                    <a:pt x="4165" y="1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94" name="Shape 394"/>
            <p:cNvSpPr/>
            <p:nvPr/>
          </p:nvSpPr>
          <p:spPr>
            <a:xfrm>
              <a:off x="5500425" y="3247775"/>
              <a:ext cx="88625" cy="106200"/>
            </a:xfrm>
            <a:custGeom>
              <a:avLst/>
              <a:gdLst/>
              <a:ahLst/>
              <a:cxnLst/>
              <a:rect l="0" t="0" r="0" b="0"/>
              <a:pathLst>
                <a:path w="3545" h="4248" extrusionOk="0">
                  <a:moveTo>
                    <a:pt x="3159" y="0"/>
                  </a:moveTo>
                  <a:lnTo>
                    <a:pt x="2841" y="14"/>
                  </a:lnTo>
                  <a:lnTo>
                    <a:pt x="2524" y="69"/>
                  </a:lnTo>
                  <a:lnTo>
                    <a:pt x="2221" y="152"/>
                  </a:lnTo>
                  <a:lnTo>
                    <a:pt x="1931" y="249"/>
                  </a:lnTo>
                  <a:lnTo>
                    <a:pt x="1655" y="387"/>
                  </a:lnTo>
                  <a:lnTo>
                    <a:pt x="1393" y="538"/>
                  </a:lnTo>
                  <a:lnTo>
                    <a:pt x="1159" y="731"/>
                  </a:lnTo>
                  <a:lnTo>
                    <a:pt x="924" y="924"/>
                  </a:lnTo>
                  <a:lnTo>
                    <a:pt x="731" y="1159"/>
                  </a:lnTo>
                  <a:lnTo>
                    <a:pt x="538" y="1393"/>
                  </a:lnTo>
                  <a:lnTo>
                    <a:pt x="387" y="1655"/>
                  </a:lnTo>
                  <a:lnTo>
                    <a:pt x="249" y="1931"/>
                  </a:lnTo>
                  <a:lnTo>
                    <a:pt x="152" y="2221"/>
                  </a:lnTo>
                  <a:lnTo>
                    <a:pt x="69" y="2524"/>
                  </a:lnTo>
                  <a:lnTo>
                    <a:pt x="28" y="2841"/>
                  </a:lnTo>
                  <a:lnTo>
                    <a:pt x="0" y="3159"/>
                  </a:lnTo>
                  <a:lnTo>
                    <a:pt x="14" y="3448"/>
                  </a:lnTo>
                  <a:lnTo>
                    <a:pt x="56" y="3724"/>
                  </a:lnTo>
                  <a:lnTo>
                    <a:pt x="111" y="3986"/>
                  </a:lnTo>
                  <a:lnTo>
                    <a:pt x="193" y="4248"/>
                  </a:lnTo>
                  <a:lnTo>
                    <a:pt x="3545" y="4248"/>
                  </a:lnTo>
                  <a:lnTo>
                    <a:pt x="3545" y="28"/>
                  </a:lnTo>
                  <a:lnTo>
                    <a:pt x="3352" y="14"/>
                  </a:lnTo>
                  <a:lnTo>
                    <a:pt x="3159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95" name="Shape 395"/>
            <p:cNvSpPr/>
            <p:nvPr/>
          </p:nvSpPr>
          <p:spPr>
            <a:xfrm>
              <a:off x="3854125" y="2738550"/>
              <a:ext cx="157925" cy="157925"/>
            </a:xfrm>
            <a:custGeom>
              <a:avLst/>
              <a:gdLst/>
              <a:ahLst/>
              <a:cxnLst/>
              <a:rect l="0" t="0" r="0" b="0"/>
              <a:pathLst>
                <a:path w="6317" h="6317" extrusionOk="0">
                  <a:moveTo>
                    <a:pt x="3158" y="0"/>
                  </a:moveTo>
                  <a:lnTo>
                    <a:pt x="2841" y="28"/>
                  </a:lnTo>
                  <a:lnTo>
                    <a:pt x="2524" y="69"/>
                  </a:lnTo>
                  <a:lnTo>
                    <a:pt x="2221" y="152"/>
                  </a:lnTo>
                  <a:lnTo>
                    <a:pt x="1931" y="248"/>
                  </a:lnTo>
                  <a:lnTo>
                    <a:pt x="1655" y="386"/>
                  </a:lnTo>
                  <a:lnTo>
                    <a:pt x="1393" y="538"/>
                  </a:lnTo>
                  <a:lnTo>
                    <a:pt x="1145" y="731"/>
                  </a:lnTo>
                  <a:lnTo>
                    <a:pt x="924" y="924"/>
                  </a:lnTo>
                  <a:lnTo>
                    <a:pt x="717" y="1159"/>
                  </a:lnTo>
                  <a:lnTo>
                    <a:pt x="538" y="1393"/>
                  </a:lnTo>
                  <a:lnTo>
                    <a:pt x="386" y="1655"/>
                  </a:lnTo>
                  <a:lnTo>
                    <a:pt x="248" y="1931"/>
                  </a:lnTo>
                  <a:lnTo>
                    <a:pt x="152" y="2220"/>
                  </a:lnTo>
                  <a:lnTo>
                    <a:pt x="69" y="2524"/>
                  </a:lnTo>
                  <a:lnTo>
                    <a:pt x="14" y="2841"/>
                  </a:lnTo>
                  <a:lnTo>
                    <a:pt x="0" y="3158"/>
                  </a:lnTo>
                  <a:lnTo>
                    <a:pt x="14" y="3475"/>
                  </a:lnTo>
                  <a:lnTo>
                    <a:pt x="69" y="3793"/>
                  </a:lnTo>
                  <a:lnTo>
                    <a:pt x="152" y="4096"/>
                  </a:lnTo>
                  <a:lnTo>
                    <a:pt x="248" y="4386"/>
                  </a:lnTo>
                  <a:lnTo>
                    <a:pt x="386" y="4661"/>
                  </a:lnTo>
                  <a:lnTo>
                    <a:pt x="538" y="4923"/>
                  </a:lnTo>
                  <a:lnTo>
                    <a:pt x="717" y="5172"/>
                  </a:lnTo>
                  <a:lnTo>
                    <a:pt x="924" y="5392"/>
                  </a:lnTo>
                  <a:lnTo>
                    <a:pt x="1145" y="5599"/>
                  </a:lnTo>
                  <a:lnTo>
                    <a:pt x="1393" y="5779"/>
                  </a:lnTo>
                  <a:lnTo>
                    <a:pt x="1655" y="5930"/>
                  </a:lnTo>
                  <a:lnTo>
                    <a:pt x="1931" y="6068"/>
                  </a:lnTo>
                  <a:lnTo>
                    <a:pt x="2221" y="6178"/>
                  </a:lnTo>
                  <a:lnTo>
                    <a:pt x="2524" y="6247"/>
                  </a:lnTo>
                  <a:lnTo>
                    <a:pt x="2841" y="6303"/>
                  </a:lnTo>
                  <a:lnTo>
                    <a:pt x="3158" y="6316"/>
                  </a:lnTo>
                  <a:lnTo>
                    <a:pt x="3476" y="6303"/>
                  </a:lnTo>
                  <a:lnTo>
                    <a:pt x="3793" y="6247"/>
                  </a:lnTo>
                  <a:lnTo>
                    <a:pt x="4096" y="6178"/>
                  </a:lnTo>
                  <a:lnTo>
                    <a:pt x="4386" y="6068"/>
                  </a:lnTo>
                  <a:lnTo>
                    <a:pt x="4662" y="5930"/>
                  </a:lnTo>
                  <a:lnTo>
                    <a:pt x="4924" y="5779"/>
                  </a:lnTo>
                  <a:lnTo>
                    <a:pt x="5158" y="5599"/>
                  </a:lnTo>
                  <a:lnTo>
                    <a:pt x="5393" y="5392"/>
                  </a:lnTo>
                  <a:lnTo>
                    <a:pt x="5586" y="5172"/>
                  </a:lnTo>
                  <a:lnTo>
                    <a:pt x="5779" y="4923"/>
                  </a:lnTo>
                  <a:lnTo>
                    <a:pt x="5930" y="4661"/>
                  </a:lnTo>
                  <a:lnTo>
                    <a:pt x="6068" y="4386"/>
                  </a:lnTo>
                  <a:lnTo>
                    <a:pt x="6165" y="4096"/>
                  </a:lnTo>
                  <a:lnTo>
                    <a:pt x="6248" y="3793"/>
                  </a:lnTo>
                  <a:lnTo>
                    <a:pt x="6303" y="3475"/>
                  </a:lnTo>
                  <a:lnTo>
                    <a:pt x="6317" y="3158"/>
                  </a:lnTo>
                  <a:lnTo>
                    <a:pt x="6303" y="2841"/>
                  </a:lnTo>
                  <a:lnTo>
                    <a:pt x="6248" y="2524"/>
                  </a:lnTo>
                  <a:lnTo>
                    <a:pt x="6165" y="2220"/>
                  </a:lnTo>
                  <a:lnTo>
                    <a:pt x="6068" y="1931"/>
                  </a:lnTo>
                  <a:lnTo>
                    <a:pt x="5930" y="1655"/>
                  </a:lnTo>
                  <a:lnTo>
                    <a:pt x="5779" y="1393"/>
                  </a:lnTo>
                  <a:lnTo>
                    <a:pt x="5586" y="1159"/>
                  </a:lnTo>
                  <a:lnTo>
                    <a:pt x="5393" y="924"/>
                  </a:lnTo>
                  <a:lnTo>
                    <a:pt x="5158" y="731"/>
                  </a:lnTo>
                  <a:lnTo>
                    <a:pt x="4924" y="538"/>
                  </a:lnTo>
                  <a:lnTo>
                    <a:pt x="4662" y="386"/>
                  </a:lnTo>
                  <a:lnTo>
                    <a:pt x="4386" y="248"/>
                  </a:lnTo>
                  <a:lnTo>
                    <a:pt x="4096" y="152"/>
                  </a:lnTo>
                  <a:lnTo>
                    <a:pt x="3793" y="69"/>
                  </a:lnTo>
                  <a:lnTo>
                    <a:pt x="3476" y="28"/>
                  </a:lnTo>
                  <a:lnTo>
                    <a:pt x="3158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96" name="Shape 396"/>
            <p:cNvSpPr/>
            <p:nvPr/>
          </p:nvSpPr>
          <p:spPr>
            <a:xfrm>
              <a:off x="4860175" y="3032975"/>
              <a:ext cx="265850" cy="265850"/>
            </a:xfrm>
            <a:custGeom>
              <a:avLst/>
              <a:gdLst/>
              <a:ahLst/>
              <a:cxnLst/>
              <a:rect l="0" t="0" r="0" b="0"/>
              <a:pathLst>
                <a:path w="10634" h="10634" extrusionOk="0">
                  <a:moveTo>
                    <a:pt x="5324" y="1"/>
                  </a:moveTo>
                  <a:lnTo>
                    <a:pt x="5048" y="14"/>
                  </a:lnTo>
                  <a:lnTo>
                    <a:pt x="4772" y="28"/>
                  </a:lnTo>
                  <a:lnTo>
                    <a:pt x="4510" y="56"/>
                  </a:lnTo>
                  <a:lnTo>
                    <a:pt x="4248" y="111"/>
                  </a:lnTo>
                  <a:lnTo>
                    <a:pt x="3986" y="166"/>
                  </a:lnTo>
                  <a:lnTo>
                    <a:pt x="3738" y="235"/>
                  </a:lnTo>
                  <a:lnTo>
                    <a:pt x="3490" y="318"/>
                  </a:lnTo>
                  <a:lnTo>
                    <a:pt x="3255" y="414"/>
                  </a:lnTo>
                  <a:lnTo>
                    <a:pt x="3021" y="525"/>
                  </a:lnTo>
                  <a:lnTo>
                    <a:pt x="2786" y="649"/>
                  </a:lnTo>
                  <a:lnTo>
                    <a:pt x="2566" y="773"/>
                  </a:lnTo>
                  <a:lnTo>
                    <a:pt x="2345" y="911"/>
                  </a:lnTo>
                  <a:lnTo>
                    <a:pt x="2138" y="1063"/>
                  </a:lnTo>
                  <a:lnTo>
                    <a:pt x="1945" y="1214"/>
                  </a:lnTo>
                  <a:lnTo>
                    <a:pt x="1752" y="1380"/>
                  </a:lnTo>
                  <a:lnTo>
                    <a:pt x="1559" y="1559"/>
                  </a:lnTo>
                  <a:lnTo>
                    <a:pt x="1380" y="1738"/>
                  </a:lnTo>
                  <a:lnTo>
                    <a:pt x="1214" y="1931"/>
                  </a:lnTo>
                  <a:lnTo>
                    <a:pt x="1062" y="2138"/>
                  </a:lnTo>
                  <a:lnTo>
                    <a:pt x="911" y="2345"/>
                  </a:lnTo>
                  <a:lnTo>
                    <a:pt x="773" y="2566"/>
                  </a:lnTo>
                  <a:lnTo>
                    <a:pt x="649" y="2786"/>
                  </a:lnTo>
                  <a:lnTo>
                    <a:pt x="525" y="3007"/>
                  </a:lnTo>
                  <a:lnTo>
                    <a:pt x="428" y="3241"/>
                  </a:lnTo>
                  <a:lnTo>
                    <a:pt x="331" y="3490"/>
                  </a:lnTo>
                  <a:lnTo>
                    <a:pt x="249" y="3738"/>
                  </a:lnTo>
                  <a:lnTo>
                    <a:pt x="166" y="3986"/>
                  </a:lnTo>
                  <a:lnTo>
                    <a:pt x="111" y="4248"/>
                  </a:lnTo>
                  <a:lnTo>
                    <a:pt x="69" y="4510"/>
                  </a:lnTo>
                  <a:lnTo>
                    <a:pt x="28" y="4772"/>
                  </a:lnTo>
                  <a:lnTo>
                    <a:pt x="14" y="5048"/>
                  </a:lnTo>
                  <a:lnTo>
                    <a:pt x="0" y="5310"/>
                  </a:lnTo>
                  <a:lnTo>
                    <a:pt x="14" y="5586"/>
                  </a:lnTo>
                  <a:lnTo>
                    <a:pt x="28" y="5862"/>
                  </a:lnTo>
                  <a:lnTo>
                    <a:pt x="69" y="6124"/>
                  </a:lnTo>
                  <a:lnTo>
                    <a:pt x="111" y="6386"/>
                  </a:lnTo>
                  <a:lnTo>
                    <a:pt x="166" y="6648"/>
                  </a:lnTo>
                  <a:lnTo>
                    <a:pt x="249" y="6896"/>
                  </a:lnTo>
                  <a:lnTo>
                    <a:pt x="331" y="7144"/>
                  </a:lnTo>
                  <a:lnTo>
                    <a:pt x="428" y="7379"/>
                  </a:lnTo>
                  <a:lnTo>
                    <a:pt x="525" y="7613"/>
                  </a:lnTo>
                  <a:lnTo>
                    <a:pt x="649" y="7848"/>
                  </a:lnTo>
                  <a:lnTo>
                    <a:pt x="773" y="8068"/>
                  </a:lnTo>
                  <a:lnTo>
                    <a:pt x="911" y="8289"/>
                  </a:lnTo>
                  <a:lnTo>
                    <a:pt x="1062" y="8496"/>
                  </a:lnTo>
                  <a:lnTo>
                    <a:pt x="1214" y="8689"/>
                  </a:lnTo>
                  <a:lnTo>
                    <a:pt x="1380" y="8882"/>
                  </a:lnTo>
                  <a:lnTo>
                    <a:pt x="1559" y="9075"/>
                  </a:lnTo>
                  <a:lnTo>
                    <a:pt x="1752" y="9254"/>
                  </a:lnTo>
                  <a:lnTo>
                    <a:pt x="1945" y="9420"/>
                  </a:lnTo>
                  <a:lnTo>
                    <a:pt x="2138" y="9572"/>
                  </a:lnTo>
                  <a:lnTo>
                    <a:pt x="2345" y="9723"/>
                  </a:lnTo>
                  <a:lnTo>
                    <a:pt x="2566" y="9861"/>
                  </a:lnTo>
                  <a:lnTo>
                    <a:pt x="2786" y="9985"/>
                  </a:lnTo>
                  <a:lnTo>
                    <a:pt x="3021" y="10109"/>
                  </a:lnTo>
                  <a:lnTo>
                    <a:pt x="3255" y="10206"/>
                  </a:lnTo>
                  <a:lnTo>
                    <a:pt x="3490" y="10302"/>
                  </a:lnTo>
                  <a:lnTo>
                    <a:pt x="3738" y="10385"/>
                  </a:lnTo>
                  <a:lnTo>
                    <a:pt x="3986" y="10468"/>
                  </a:lnTo>
                  <a:lnTo>
                    <a:pt x="4248" y="10523"/>
                  </a:lnTo>
                  <a:lnTo>
                    <a:pt x="4510" y="10564"/>
                  </a:lnTo>
                  <a:lnTo>
                    <a:pt x="4772" y="10606"/>
                  </a:lnTo>
                  <a:lnTo>
                    <a:pt x="5048" y="10620"/>
                  </a:lnTo>
                  <a:lnTo>
                    <a:pt x="5324" y="10633"/>
                  </a:lnTo>
                  <a:lnTo>
                    <a:pt x="5586" y="10620"/>
                  </a:lnTo>
                  <a:lnTo>
                    <a:pt x="5862" y="10606"/>
                  </a:lnTo>
                  <a:lnTo>
                    <a:pt x="6124" y="10564"/>
                  </a:lnTo>
                  <a:lnTo>
                    <a:pt x="6386" y="10523"/>
                  </a:lnTo>
                  <a:lnTo>
                    <a:pt x="6648" y="10468"/>
                  </a:lnTo>
                  <a:lnTo>
                    <a:pt x="6896" y="10385"/>
                  </a:lnTo>
                  <a:lnTo>
                    <a:pt x="7144" y="10302"/>
                  </a:lnTo>
                  <a:lnTo>
                    <a:pt x="7392" y="10206"/>
                  </a:lnTo>
                  <a:lnTo>
                    <a:pt x="7627" y="10109"/>
                  </a:lnTo>
                  <a:lnTo>
                    <a:pt x="7848" y="9985"/>
                  </a:lnTo>
                  <a:lnTo>
                    <a:pt x="8068" y="9861"/>
                  </a:lnTo>
                  <a:lnTo>
                    <a:pt x="8289" y="9723"/>
                  </a:lnTo>
                  <a:lnTo>
                    <a:pt x="8496" y="9572"/>
                  </a:lnTo>
                  <a:lnTo>
                    <a:pt x="8703" y="9420"/>
                  </a:lnTo>
                  <a:lnTo>
                    <a:pt x="8896" y="9254"/>
                  </a:lnTo>
                  <a:lnTo>
                    <a:pt x="9075" y="9075"/>
                  </a:lnTo>
                  <a:lnTo>
                    <a:pt x="9254" y="8882"/>
                  </a:lnTo>
                  <a:lnTo>
                    <a:pt x="9420" y="8689"/>
                  </a:lnTo>
                  <a:lnTo>
                    <a:pt x="9571" y="8496"/>
                  </a:lnTo>
                  <a:lnTo>
                    <a:pt x="9723" y="8289"/>
                  </a:lnTo>
                  <a:lnTo>
                    <a:pt x="9861" y="8068"/>
                  </a:lnTo>
                  <a:lnTo>
                    <a:pt x="9985" y="7848"/>
                  </a:lnTo>
                  <a:lnTo>
                    <a:pt x="10109" y="7613"/>
                  </a:lnTo>
                  <a:lnTo>
                    <a:pt x="10220" y="7379"/>
                  </a:lnTo>
                  <a:lnTo>
                    <a:pt x="10316" y="7144"/>
                  </a:lnTo>
                  <a:lnTo>
                    <a:pt x="10399" y="6896"/>
                  </a:lnTo>
                  <a:lnTo>
                    <a:pt x="10468" y="6648"/>
                  </a:lnTo>
                  <a:lnTo>
                    <a:pt x="10523" y="6386"/>
                  </a:lnTo>
                  <a:lnTo>
                    <a:pt x="10564" y="6124"/>
                  </a:lnTo>
                  <a:lnTo>
                    <a:pt x="10606" y="5862"/>
                  </a:lnTo>
                  <a:lnTo>
                    <a:pt x="10620" y="5586"/>
                  </a:lnTo>
                  <a:lnTo>
                    <a:pt x="10633" y="5310"/>
                  </a:lnTo>
                  <a:lnTo>
                    <a:pt x="10620" y="5048"/>
                  </a:lnTo>
                  <a:lnTo>
                    <a:pt x="10606" y="4772"/>
                  </a:lnTo>
                  <a:lnTo>
                    <a:pt x="10564" y="4510"/>
                  </a:lnTo>
                  <a:lnTo>
                    <a:pt x="10523" y="4248"/>
                  </a:lnTo>
                  <a:lnTo>
                    <a:pt x="10468" y="3986"/>
                  </a:lnTo>
                  <a:lnTo>
                    <a:pt x="10399" y="3738"/>
                  </a:lnTo>
                  <a:lnTo>
                    <a:pt x="10316" y="3490"/>
                  </a:lnTo>
                  <a:lnTo>
                    <a:pt x="10220" y="3241"/>
                  </a:lnTo>
                  <a:lnTo>
                    <a:pt x="10109" y="3007"/>
                  </a:lnTo>
                  <a:lnTo>
                    <a:pt x="9985" y="2786"/>
                  </a:lnTo>
                  <a:lnTo>
                    <a:pt x="9861" y="2566"/>
                  </a:lnTo>
                  <a:lnTo>
                    <a:pt x="9723" y="2345"/>
                  </a:lnTo>
                  <a:lnTo>
                    <a:pt x="9571" y="2138"/>
                  </a:lnTo>
                  <a:lnTo>
                    <a:pt x="9420" y="1931"/>
                  </a:lnTo>
                  <a:lnTo>
                    <a:pt x="9254" y="1738"/>
                  </a:lnTo>
                  <a:lnTo>
                    <a:pt x="9075" y="1559"/>
                  </a:lnTo>
                  <a:lnTo>
                    <a:pt x="8896" y="1380"/>
                  </a:lnTo>
                  <a:lnTo>
                    <a:pt x="8703" y="1214"/>
                  </a:lnTo>
                  <a:lnTo>
                    <a:pt x="8496" y="1063"/>
                  </a:lnTo>
                  <a:lnTo>
                    <a:pt x="8289" y="911"/>
                  </a:lnTo>
                  <a:lnTo>
                    <a:pt x="8068" y="773"/>
                  </a:lnTo>
                  <a:lnTo>
                    <a:pt x="7848" y="649"/>
                  </a:lnTo>
                  <a:lnTo>
                    <a:pt x="7627" y="525"/>
                  </a:lnTo>
                  <a:lnTo>
                    <a:pt x="7392" y="414"/>
                  </a:lnTo>
                  <a:lnTo>
                    <a:pt x="7144" y="318"/>
                  </a:lnTo>
                  <a:lnTo>
                    <a:pt x="6896" y="235"/>
                  </a:lnTo>
                  <a:lnTo>
                    <a:pt x="6648" y="166"/>
                  </a:lnTo>
                  <a:lnTo>
                    <a:pt x="6386" y="111"/>
                  </a:lnTo>
                  <a:lnTo>
                    <a:pt x="6124" y="56"/>
                  </a:lnTo>
                  <a:lnTo>
                    <a:pt x="5862" y="28"/>
                  </a:lnTo>
                  <a:lnTo>
                    <a:pt x="5586" y="14"/>
                  </a:lnTo>
                  <a:lnTo>
                    <a:pt x="5324" y="1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97" name="Shape 397"/>
            <p:cNvSpPr/>
            <p:nvPr/>
          </p:nvSpPr>
          <p:spPr>
            <a:xfrm>
              <a:off x="4867425" y="2757850"/>
              <a:ext cx="78975" cy="78975"/>
            </a:xfrm>
            <a:custGeom>
              <a:avLst/>
              <a:gdLst/>
              <a:ahLst/>
              <a:cxnLst/>
              <a:rect l="0" t="0" r="0" b="0"/>
              <a:pathLst>
                <a:path w="3159" h="3159" extrusionOk="0">
                  <a:moveTo>
                    <a:pt x="1586" y="0"/>
                  </a:moveTo>
                  <a:lnTo>
                    <a:pt x="1421" y="14"/>
                  </a:lnTo>
                  <a:lnTo>
                    <a:pt x="1269" y="42"/>
                  </a:lnTo>
                  <a:lnTo>
                    <a:pt x="1117" y="83"/>
                  </a:lnTo>
                  <a:lnTo>
                    <a:pt x="965" y="125"/>
                  </a:lnTo>
                  <a:lnTo>
                    <a:pt x="828" y="193"/>
                  </a:lnTo>
                  <a:lnTo>
                    <a:pt x="703" y="276"/>
                  </a:lnTo>
                  <a:lnTo>
                    <a:pt x="579" y="373"/>
                  </a:lnTo>
                  <a:lnTo>
                    <a:pt x="469" y="469"/>
                  </a:lnTo>
                  <a:lnTo>
                    <a:pt x="359" y="580"/>
                  </a:lnTo>
                  <a:lnTo>
                    <a:pt x="276" y="704"/>
                  </a:lnTo>
                  <a:lnTo>
                    <a:pt x="193" y="828"/>
                  </a:lnTo>
                  <a:lnTo>
                    <a:pt x="124" y="966"/>
                  </a:lnTo>
                  <a:lnTo>
                    <a:pt x="69" y="1117"/>
                  </a:lnTo>
                  <a:lnTo>
                    <a:pt x="28" y="1269"/>
                  </a:lnTo>
                  <a:lnTo>
                    <a:pt x="14" y="1421"/>
                  </a:lnTo>
                  <a:lnTo>
                    <a:pt x="0" y="1586"/>
                  </a:lnTo>
                  <a:lnTo>
                    <a:pt x="14" y="1752"/>
                  </a:lnTo>
                  <a:lnTo>
                    <a:pt x="28" y="1904"/>
                  </a:lnTo>
                  <a:lnTo>
                    <a:pt x="69" y="2055"/>
                  </a:lnTo>
                  <a:lnTo>
                    <a:pt x="124" y="2193"/>
                  </a:lnTo>
                  <a:lnTo>
                    <a:pt x="193" y="2331"/>
                  </a:lnTo>
                  <a:lnTo>
                    <a:pt x="276" y="2469"/>
                  </a:lnTo>
                  <a:lnTo>
                    <a:pt x="359" y="2593"/>
                  </a:lnTo>
                  <a:lnTo>
                    <a:pt x="469" y="2703"/>
                  </a:lnTo>
                  <a:lnTo>
                    <a:pt x="579" y="2800"/>
                  </a:lnTo>
                  <a:lnTo>
                    <a:pt x="703" y="2897"/>
                  </a:lnTo>
                  <a:lnTo>
                    <a:pt x="828" y="2979"/>
                  </a:lnTo>
                  <a:lnTo>
                    <a:pt x="965" y="3034"/>
                  </a:lnTo>
                  <a:lnTo>
                    <a:pt x="1117" y="3090"/>
                  </a:lnTo>
                  <a:lnTo>
                    <a:pt x="1269" y="3131"/>
                  </a:lnTo>
                  <a:lnTo>
                    <a:pt x="1421" y="3159"/>
                  </a:lnTo>
                  <a:lnTo>
                    <a:pt x="1738" y="3159"/>
                  </a:lnTo>
                  <a:lnTo>
                    <a:pt x="1903" y="3131"/>
                  </a:lnTo>
                  <a:lnTo>
                    <a:pt x="2055" y="3090"/>
                  </a:lnTo>
                  <a:lnTo>
                    <a:pt x="2193" y="3034"/>
                  </a:lnTo>
                  <a:lnTo>
                    <a:pt x="2331" y="2979"/>
                  </a:lnTo>
                  <a:lnTo>
                    <a:pt x="2469" y="2897"/>
                  </a:lnTo>
                  <a:lnTo>
                    <a:pt x="2579" y="2800"/>
                  </a:lnTo>
                  <a:lnTo>
                    <a:pt x="2703" y="2703"/>
                  </a:lnTo>
                  <a:lnTo>
                    <a:pt x="2800" y="2593"/>
                  </a:lnTo>
                  <a:lnTo>
                    <a:pt x="2882" y="2469"/>
                  </a:lnTo>
                  <a:lnTo>
                    <a:pt x="2965" y="2331"/>
                  </a:lnTo>
                  <a:lnTo>
                    <a:pt x="3034" y="2193"/>
                  </a:lnTo>
                  <a:lnTo>
                    <a:pt x="3089" y="2055"/>
                  </a:lnTo>
                  <a:lnTo>
                    <a:pt x="3131" y="1904"/>
                  </a:lnTo>
                  <a:lnTo>
                    <a:pt x="3144" y="1752"/>
                  </a:lnTo>
                  <a:lnTo>
                    <a:pt x="3158" y="1586"/>
                  </a:lnTo>
                  <a:lnTo>
                    <a:pt x="3144" y="1421"/>
                  </a:lnTo>
                  <a:lnTo>
                    <a:pt x="3131" y="1269"/>
                  </a:lnTo>
                  <a:lnTo>
                    <a:pt x="3089" y="1117"/>
                  </a:lnTo>
                  <a:lnTo>
                    <a:pt x="3034" y="966"/>
                  </a:lnTo>
                  <a:lnTo>
                    <a:pt x="2965" y="828"/>
                  </a:lnTo>
                  <a:lnTo>
                    <a:pt x="2882" y="704"/>
                  </a:lnTo>
                  <a:lnTo>
                    <a:pt x="2800" y="580"/>
                  </a:lnTo>
                  <a:lnTo>
                    <a:pt x="2703" y="469"/>
                  </a:lnTo>
                  <a:lnTo>
                    <a:pt x="2579" y="373"/>
                  </a:lnTo>
                  <a:lnTo>
                    <a:pt x="2469" y="276"/>
                  </a:lnTo>
                  <a:lnTo>
                    <a:pt x="2331" y="193"/>
                  </a:lnTo>
                  <a:lnTo>
                    <a:pt x="2193" y="125"/>
                  </a:lnTo>
                  <a:lnTo>
                    <a:pt x="2055" y="83"/>
                  </a:lnTo>
                  <a:lnTo>
                    <a:pt x="1903" y="42"/>
                  </a:lnTo>
                  <a:lnTo>
                    <a:pt x="1738" y="14"/>
                  </a:lnTo>
                  <a:lnTo>
                    <a:pt x="1586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98" name="Shape 398"/>
            <p:cNvSpPr/>
            <p:nvPr/>
          </p:nvSpPr>
          <p:spPr>
            <a:xfrm>
              <a:off x="5180825" y="2494100"/>
              <a:ext cx="78975" cy="78975"/>
            </a:xfrm>
            <a:custGeom>
              <a:avLst/>
              <a:gdLst/>
              <a:ahLst/>
              <a:cxnLst/>
              <a:rect l="0" t="0" r="0" b="0"/>
              <a:pathLst>
                <a:path w="3159" h="3159" extrusionOk="0">
                  <a:moveTo>
                    <a:pt x="1421" y="0"/>
                  </a:moveTo>
                  <a:lnTo>
                    <a:pt x="1255" y="28"/>
                  </a:lnTo>
                  <a:lnTo>
                    <a:pt x="1103" y="69"/>
                  </a:lnTo>
                  <a:lnTo>
                    <a:pt x="965" y="124"/>
                  </a:lnTo>
                  <a:lnTo>
                    <a:pt x="828" y="180"/>
                  </a:lnTo>
                  <a:lnTo>
                    <a:pt x="690" y="262"/>
                  </a:lnTo>
                  <a:lnTo>
                    <a:pt x="566" y="359"/>
                  </a:lnTo>
                  <a:lnTo>
                    <a:pt x="455" y="455"/>
                  </a:lnTo>
                  <a:lnTo>
                    <a:pt x="359" y="566"/>
                  </a:lnTo>
                  <a:lnTo>
                    <a:pt x="262" y="690"/>
                  </a:lnTo>
                  <a:lnTo>
                    <a:pt x="193" y="828"/>
                  </a:lnTo>
                  <a:lnTo>
                    <a:pt x="124" y="966"/>
                  </a:lnTo>
                  <a:lnTo>
                    <a:pt x="69" y="1104"/>
                  </a:lnTo>
                  <a:lnTo>
                    <a:pt x="28" y="1255"/>
                  </a:lnTo>
                  <a:lnTo>
                    <a:pt x="0" y="1407"/>
                  </a:lnTo>
                  <a:lnTo>
                    <a:pt x="0" y="1572"/>
                  </a:lnTo>
                  <a:lnTo>
                    <a:pt x="0" y="1738"/>
                  </a:lnTo>
                  <a:lnTo>
                    <a:pt x="28" y="1890"/>
                  </a:lnTo>
                  <a:lnTo>
                    <a:pt x="69" y="2041"/>
                  </a:lnTo>
                  <a:lnTo>
                    <a:pt x="124" y="2193"/>
                  </a:lnTo>
                  <a:lnTo>
                    <a:pt x="193" y="2331"/>
                  </a:lnTo>
                  <a:lnTo>
                    <a:pt x="262" y="2455"/>
                  </a:lnTo>
                  <a:lnTo>
                    <a:pt x="359" y="2579"/>
                  </a:lnTo>
                  <a:lnTo>
                    <a:pt x="455" y="2690"/>
                  </a:lnTo>
                  <a:lnTo>
                    <a:pt x="566" y="2786"/>
                  </a:lnTo>
                  <a:lnTo>
                    <a:pt x="690" y="2883"/>
                  </a:lnTo>
                  <a:lnTo>
                    <a:pt x="828" y="2965"/>
                  </a:lnTo>
                  <a:lnTo>
                    <a:pt x="965" y="3034"/>
                  </a:lnTo>
                  <a:lnTo>
                    <a:pt x="1103" y="3076"/>
                  </a:lnTo>
                  <a:lnTo>
                    <a:pt x="1255" y="3117"/>
                  </a:lnTo>
                  <a:lnTo>
                    <a:pt x="1421" y="3145"/>
                  </a:lnTo>
                  <a:lnTo>
                    <a:pt x="1572" y="3158"/>
                  </a:lnTo>
                  <a:lnTo>
                    <a:pt x="1738" y="3145"/>
                  </a:lnTo>
                  <a:lnTo>
                    <a:pt x="1889" y="3117"/>
                  </a:lnTo>
                  <a:lnTo>
                    <a:pt x="2041" y="3076"/>
                  </a:lnTo>
                  <a:lnTo>
                    <a:pt x="2193" y="3034"/>
                  </a:lnTo>
                  <a:lnTo>
                    <a:pt x="2331" y="2965"/>
                  </a:lnTo>
                  <a:lnTo>
                    <a:pt x="2455" y="2883"/>
                  </a:lnTo>
                  <a:lnTo>
                    <a:pt x="2579" y="2786"/>
                  </a:lnTo>
                  <a:lnTo>
                    <a:pt x="2689" y="2690"/>
                  </a:lnTo>
                  <a:lnTo>
                    <a:pt x="2800" y="2579"/>
                  </a:lnTo>
                  <a:lnTo>
                    <a:pt x="2882" y="2455"/>
                  </a:lnTo>
                  <a:lnTo>
                    <a:pt x="2965" y="2331"/>
                  </a:lnTo>
                  <a:lnTo>
                    <a:pt x="3034" y="2193"/>
                  </a:lnTo>
                  <a:lnTo>
                    <a:pt x="3089" y="2041"/>
                  </a:lnTo>
                  <a:lnTo>
                    <a:pt x="3117" y="1890"/>
                  </a:lnTo>
                  <a:lnTo>
                    <a:pt x="3144" y="1738"/>
                  </a:lnTo>
                  <a:lnTo>
                    <a:pt x="3158" y="1572"/>
                  </a:lnTo>
                  <a:lnTo>
                    <a:pt x="3144" y="1407"/>
                  </a:lnTo>
                  <a:lnTo>
                    <a:pt x="3117" y="1255"/>
                  </a:lnTo>
                  <a:lnTo>
                    <a:pt x="3089" y="1104"/>
                  </a:lnTo>
                  <a:lnTo>
                    <a:pt x="3034" y="966"/>
                  </a:lnTo>
                  <a:lnTo>
                    <a:pt x="2965" y="828"/>
                  </a:lnTo>
                  <a:lnTo>
                    <a:pt x="2882" y="690"/>
                  </a:lnTo>
                  <a:lnTo>
                    <a:pt x="2800" y="566"/>
                  </a:lnTo>
                  <a:lnTo>
                    <a:pt x="2689" y="455"/>
                  </a:lnTo>
                  <a:lnTo>
                    <a:pt x="2579" y="359"/>
                  </a:lnTo>
                  <a:lnTo>
                    <a:pt x="2455" y="262"/>
                  </a:lnTo>
                  <a:lnTo>
                    <a:pt x="2331" y="180"/>
                  </a:lnTo>
                  <a:lnTo>
                    <a:pt x="2193" y="124"/>
                  </a:lnTo>
                  <a:lnTo>
                    <a:pt x="2041" y="69"/>
                  </a:lnTo>
                  <a:lnTo>
                    <a:pt x="1889" y="28"/>
                  </a:lnTo>
                  <a:lnTo>
                    <a:pt x="1738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99" name="Shape 399"/>
            <p:cNvSpPr/>
            <p:nvPr/>
          </p:nvSpPr>
          <p:spPr>
            <a:xfrm>
              <a:off x="4407475" y="2361025"/>
              <a:ext cx="141400" cy="43800"/>
            </a:xfrm>
            <a:custGeom>
              <a:avLst/>
              <a:gdLst/>
              <a:ahLst/>
              <a:cxnLst/>
              <a:rect l="0" t="0" r="0" b="0"/>
              <a:pathLst>
                <a:path w="5656" h="1752" extrusionOk="0">
                  <a:moveTo>
                    <a:pt x="1" y="0"/>
                  </a:moveTo>
                  <a:lnTo>
                    <a:pt x="111" y="193"/>
                  </a:lnTo>
                  <a:lnTo>
                    <a:pt x="222" y="372"/>
                  </a:lnTo>
                  <a:lnTo>
                    <a:pt x="359" y="552"/>
                  </a:lnTo>
                  <a:lnTo>
                    <a:pt x="497" y="703"/>
                  </a:lnTo>
                  <a:lnTo>
                    <a:pt x="635" y="869"/>
                  </a:lnTo>
                  <a:lnTo>
                    <a:pt x="801" y="1007"/>
                  </a:lnTo>
                  <a:lnTo>
                    <a:pt x="966" y="1145"/>
                  </a:lnTo>
                  <a:lnTo>
                    <a:pt x="1146" y="1255"/>
                  </a:lnTo>
                  <a:lnTo>
                    <a:pt x="1339" y="1365"/>
                  </a:lnTo>
                  <a:lnTo>
                    <a:pt x="1532" y="1462"/>
                  </a:lnTo>
                  <a:lnTo>
                    <a:pt x="1725" y="1545"/>
                  </a:lnTo>
                  <a:lnTo>
                    <a:pt x="1945" y="1614"/>
                  </a:lnTo>
                  <a:lnTo>
                    <a:pt x="2152" y="1669"/>
                  </a:lnTo>
                  <a:lnTo>
                    <a:pt x="2373" y="1710"/>
                  </a:lnTo>
                  <a:lnTo>
                    <a:pt x="2594" y="1738"/>
                  </a:lnTo>
                  <a:lnTo>
                    <a:pt x="2828" y="1751"/>
                  </a:lnTo>
                  <a:lnTo>
                    <a:pt x="3062" y="1738"/>
                  </a:lnTo>
                  <a:lnTo>
                    <a:pt x="3283" y="1710"/>
                  </a:lnTo>
                  <a:lnTo>
                    <a:pt x="3504" y="1669"/>
                  </a:lnTo>
                  <a:lnTo>
                    <a:pt x="3724" y="1614"/>
                  </a:lnTo>
                  <a:lnTo>
                    <a:pt x="3931" y="1545"/>
                  </a:lnTo>
                  <a:lnTo>
                    <a:pt x="4124" y="1462"/>
                  </a:lnTo>
                  <a:lnTo>
                    <a:pt x="4317" y="1365"/>
                  </a:lnTo>
                  <a:lnTo>
                    <a:pt x="4511" y="1255"/>
                  </a:lnTo>
                  <a:lnTo>
                    <a:pt x="4690" y="1145"/>
                  </a:lnTo>
                  <a:lnTo>
                    <a:pt x="4855" y="1007"/>
                  </a:lnTo>
                  <a:lnTo>
                    <a:pt x="5021" y="869"/>
                  </a:lnTo>
                  <a:lnTo>
                    <a:pt x="5159" y="703"/>
                  </a:lnTo>
                  <a:lnTo>
                    <a:pt x="5310" y="552"/>
                  </a:lnTo>
                  <a:lnTo>
                    <a:pt x="5435" y="372"/>
                  </a:lnTo>
                  <a:lnTo>
                    <a:pt x="5545" y="193"/>
                  </a:lnTo>
                  <a:lnTo>
                    <a:pt x="5655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00" name="Shape 400"/>
            <p:cNvSpPr/>
            <p:nvPr/>
          </p:nvSpPr>
          <p:spPr>
            <a:xfrm>
              <a:off x="5043600" y="2361025"/>
              <a:ext cx="157575" cy="76900"/>
            </a:xfrm>
            <a:custGeom>
              <a:avLst/>
              <a:gdLst/>
              <a:ahLst/>
              <a:cxnLst/>
              <a:rect l="0" t="0" r="0" b="0"/>
              <a:pathLst>
                <a:path w="6303" h="3076" extrusionOk="0">
                  <a:moveTo>
                    <a:pt x="0" y="0"/>
                  </a:moveTo>
                  <a:lnTo>
                    <a:pt x="28" y="317"/>
                  </a:lnTo>
                  <a:lnTo>
                    <a:pt x="83" y="621"/>
                  </a:lnTo>
                  <a:lnTo>
                    <a:pt x="166" y="910"/>
                  </a:lnTo>
                  <a:lnTo>
                    <a:pt x="276" y="1200"/>
                  </a:lnTo>
                  <a:lnTo>
                    <a:pt x="400" y="1462"/>
                  </a:lnTo>
                  <a:lnTo>
                    <a:pt x="566" y="1724"/>
                  </a:lnTo>
                  <a:lnTo>
                    <a:pt x="745" y="1958"/>
                  </a:lnTo>
                  <a:lnTo>
                    <a:pt x="952" y="2179"/>
                  </a:lnTo>
                  <a:lnTo>
                    <a:pt x="1173" y="2372"/>
                  </a:lnTo>
                  <a:lnTo>
                    <a:pt x="1407" y="2551"/>
                  </a:lnTo>
                  <a:lnTo>
                    <a:pt x="1669" y="2703"/>
                  </a:lnTo>
                  <a:lnTo>
                    <a:pt x="1945" y="2827"/>
                  </a:lnTo>
                  <a:lnTo>
                    <a:pt x="2234" y="2937"/>
                  </a:lnTo>
                  <a:lnTo>
                    <a:pt x="2524" y="3006"/>
                  </a:lnTo>
                  <a:lnTo>
                    <a:pt x="2841" y="3062"/>
                  </a:lnTo>
                  <a:lnTo>
                    <a:pt x="3158" y="3075"/>
                  </a:lnTo>
                  <a:lnTo>
                    <a:pt x="3476" y="3062"/>
                  </a:lnTo>
                  <a:lnTo>
                    <a:pt x="3779" y="3006"/>
                  </a:lnTo>
                  <a:lnTo>
                    <a:pt x="4082" y="2937"/>
                  </a:lnTo>
                  <a:lnTo>
                    <a:pt x="4358" y="2827"/>
                  </a:lnTo>
                  <a:lnTo>
                    <a:pt x="4634" y="2703"/>
                  </a:lnTo>
                  <a:lnTo>
                    <a:pt x="4896" y="2551"/>
                  </a:lnTo>
                  <a:lnTo>
                    <a:pt x="5131" y="2372"/>
                  </a:lnTo>
                  <a:lnTo>
                    <a:pt x="5351" y="2179"/>
                  </a:lnTo>
                  <a:lnTo>
                    <a:pt x="5558" y="1958"/>
                  </a:lnTo>
                  <a:lnTo>
                    <a:pt x="5737" y="1724"/>
                  </a:lnTo>
                  <a:lnTo>
                    <a:pt x="5903" y="1462"/>
                  </a:lnTo>
                  <a:lnTo>
                    <a:pt x="6041" y="1200"/>
                  </a:lnTo>
                  <a:lnTo>
                    <a:pt x="6137" y="910"/>
                  </a:lnTo>
                  <a:lnTo>
                    <a:pt x="6220" y="621"/>
                  </a:lnTo>
                  <a:lnTo>
                    <a:pt x="6275" y="317"/>
                  </a:lnTo>
                  <a:lnTo>
                    <a:pt x="6303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01" name="Shape 401"/>
            <p:cNvSpPr/>
            <p:nvPr/>
          </p:nvSpPr>
          <p:spPr>
            <a:xfrm>
              <a:off x="3899975" y="2361025"/>
              <a:ext cx="265850" cy="216525"/>
            </a:xfrm>
            <a:custGeom>
              <a:avLst/>
              <a:gdLst/>
              <a:ahLst/>
              <a:cxnLst/>
              <a:rect l="0" t="0" r="0" b="0"/>
              <a:pathLst>
                <a:path w="10634" h="8661" extrusionOk="0">
                  <a:moveTo>
                    <a:pt x="1186" y="0"/>
                  </a:moveTo>
                  <a:lnTo>
                    <a:pt x="1049" y="179"/>
                  </a:lnTo>
                  <a:lnTo>
                    <a:pt x="924" y="359"/>
                  </a:lnTo>
                  <a:lnTo>
                    <a:pt x="800" y="538"/>
                  </a:lnTo>
                  <a:lnTo>
                    <a:pt x="690" y="731"/>
                  </a:lnTo>
                  <a:lnTo>
                    <a:pt x="580" y="924"/>
                  </a:lnTo>
                  <a:lnTo>
                    <a:pt x="483" y="1131"/>
                  </a:lnTo>
                  <a:lnTo>
                    <a:pt x="400" y="1324"/>
                  </a:lnTo>
                  <a:lnTo>
                    <a:pt x="318" y="1545"/>
                  </a:lnTo>
                  <a:lnTo>
                    <a:pt x="249" y="1751"/>
                  </a:lnTo>
                  <a:lnTo>
                    <a:pt x="180" y="1972"/>
                  </a:lnTo>
                  <a:lnTo>
                    <a:pt x="125" y="2193"/>
                  </a:lnTo>
                  <a:lnTo>
                    <a:pt x="83" y="2413"/>
                  </a:lnTo>
                  <a:lnTo>
                    <a:pt x="42" y="2648"/>
                  </a:lnTo>
                  <a:lnTo>
                    <a:pt x="14" y="2869"/>
                  </a:lnTo>
                  <a:lnTo>
                    <a:pt x="0" y="3103"/>
                  </a:lnTo>
                  <a:lnTo>
                    <a:pt x="0" y="3351"/>
                  </a:lnTo>
                  <a:lnTo>
                    <a:pt x="0" y="3613"/>
                  </a:lnTo>
                  <a:lnTo>
                    <a:pt x="28" y="3889"/>
                  </a:lnTo>
                  <a:lnTo>
                    <a:pt x="56" y="4151"/>
                  </a:lnTo>
                  <a:lnTo>
                    <a:pt x="111" y="4413"/>
                  </a:lnTo>
                  <a:lnTo>
                    <a:pt x="166" y="4675"/>
                  </a:lnTo>
                  <a:lnTo>
                    <a:pt x="235" y="4923"/>
                  </a:lnTo>
                  <a:lnTo>
                    <a:pt x="318" y="5172"/>
                  </a:lnTo>
                  <a:lnTo>
                    <a:pt x="414" y="5420"/>
                  </a:lnTo>
                  <a:lnTo>
                    <a:pt x="525" y="5654"/>
                  </a:lnTo>
                  <a:lnTo>
                    <a:pt x="635" y="5875"/>
                  </a:lnTo>
                  <a:lnTo>
                    <a:pt x="773" y="6096"/>
                  </a:lnTo>
                  <a:lnTo>
                    <a:pt x="911" y="6316"/>
                  </a:lnTo>
                  <a:lnTo>
                    <a:pt x="1049" y="6523"/>
                  </a:lnTo>
                  <a:lnTo>
                    <a:pt x="1214" y="6730"/>
                  </a:lnTo>
                  <a:lnTo>
                    <a:pt x="1380" y="6923"/>
                  </a:lnTo>
                  <a:lnTo>
                    <a:pt x="1559" y="7102"/>
                  </a:lnTo>
                  <a:lnTo>
                    <a:pt x="1738" y="7282"/>
                  </a:lnTo>
                  <a:lnTo>
                    <a:pt x="1931" y="7447"/>
                  </a:lnTo>
                  <a:lnTo>
                    <a:pt x="2138" y="7599"/>
                  </a:lnTo>
                  <a:lnTo>
                    <a:pt x="2345" y="7751"/>
                  </a:lnTo>
                  <a:lnTo>
                    <a:pt x="2552" y="7888"/>
                  </a:lnTo>
                  <a:lnTo>
                    <a:pt x="2786" y="8013"/>
                  </a:lnTo>
                  <a:lnTo>
                    <a:pt x="3007" y="8137"/>
                  </a:lnTo>
                  <a:lnTo>
                    <a:pt x="3241" y="8247"/>
                  </a:lnTo>
                  <a:lnTo>
                    <a:pt x="3490" y="8330"/>
                  </a:lnTo>
                  <a:lnTo>
                    <a:pt x="3738" y="8426"/>
                  </a:lnTo>
                  <a:lnTo>
                    <a:pt x="3986" y="8495"/>
                  </a:lnTo>
                  <a:lnTo>
                    <a:pt x="4248" y="8550"/>
                  </a:lnTo>
                  <a:lnTo>
                    <a:pt x="4510" y="8592"/>
                  </a:lnTo>
                  <a:lnTo>
                    <a:pt x="4772" y="8633"/>
                  </a:lnTo>
                  <a:lnTo>
                    <a:pt x="5034" y="8647"/>
                  </a:lnTo>
                  <a:lnTo>
                    <a:pt x="5310" y="8661"/>
                  </a:lnTo>
                  <a:lnTo>
                    <a:pt x="5586" y="8647"/>
                  </a:lnTo>
                  <a:lnTo>
                    <a:pt x="5862" y="8633"/>
                  </a:lnTo>
                  <a:lnTo>
                    <a:pt x="6124" y="8592"/>
                  </a:lnTo>
                  <a:lnTo>
                    <a:pt x="6386" y="8550"/>
                  </a:lnTo>
                  <a:lnTo>
                    <a:pt x="6648" y="8495"/>
                  </a:lnTo>
                  <a:lnTo>
                    <a:pt x="6896" y="8426"/>
                  </a:lnTo>
                  <a:lnTo>
                    <a:pt x="7144" y="8330"/>
                  </a:lnTo>
                  <a:lnTo>
                    <a:pt x="7379" y="8247"/>
                  </a:lnTo>
                  <a:lnTo>
                    <a:pt x="7613" y="8137"/>
                  </a:lnTo>
                  <a:lnTo>
                    <a:pt x="7848" y="8013"/>
                  </a:lnTo>
                  <a:lnTo>
                    <a:pt x="8068" y="7888"/>
                  </a:lnTo>
                  <a:lnTo>
                    <a:pt x="8289" y="7751"/>
                  </a:lnTo>
                  <a:lnTo>
                    <a:pt x="8496" y="7599"/>
                  </a:lnTo>
                  <a:lnTo>
                    <a:pt x="8689" y="7447"/>
                  </a:lnTo>
                  <a:lnTo>
                    <a:pt x="8882" y="7282"/>
                  </a:lnTo>
                  <a:lnTo>
                    <a:pt x="9075" y="7102"/>
                  </a:lnTo>
                  <a:lnTo>
                    <a:pt x="9240" y="6923"/>
                  </a:lnTo>
                  <a:lnTo>
                    <a:pt x="9420" y="6730"/>
                  </a:lnTo>
                  <a:lnTo>
                    <a:pt x="9571" y="6523"/>
                  </a:lnTo>
                  <a:lnTo>
                    <a:pt x="9723" y="6316"/>
                  </a:lnTo>
                  <a:lnTo>
                    <a:pt x="9861" y="6096"/>
                  </a:lnTo>
                  <a:lnTo>
                    <a:pt x="9985" y="5875"/>
                  </a:lnTo>
                  <a:lnTo>
                    <a:pt x="10109" y="5654"/>
                  </a:lnTo>
                  <a:lnTo>
                    <a:pt x="10206" y="5420"/>
                  </a:lnTo>
                  <a:lnTo>
                    <a:pt x="10302" y="5172"/>
                  </a:lnTo>
                  <a:lnTo>
                    <a:pt x="10385" y="4923"/>
                  </a:lnTo>
                  <a:lnTo>
                    <a:pt x="10454" y="4675"/>
                  </a:lnTo>
                  <a:lnTo>
                    <a:pt x="10523" y="4413"/>
                  </a:lnTo>
                  <a:lnTo>
                    <a:pt x="10564" y="4151"/>
                  </a:lnTo>
                  <a:lnTo>
                    <a:pt x="10606" y="3889"/>
                  </a:lnTo>
                  <a:lnTo>
                    <a:pt x="10620" y="3613"/>
                  </a:lnTo>
                  <a:lnTo>
                    <a:pt x="10633" y="3351"/>
                  </a:lnTo>
                  <a:lnTo>
                    <a:pt x="10620" y="3103"/>
                  </a:lnTo>
                  <a:lnTo>
                    <a:pt x="10606" y="2869"/>
                  </a:lnTo>
                  <a:lnTo>
                    <a:pt x="10578" y="2648"/>
                  </a:lnTo>
                  <a:lnTo>
                    <a:pt x="10551" y="2413"/>
                  </a:lnTo>
                  <a:lnTo>
                    <a:pt x="10495" y="2193"/>
                  </a:lnTo>
                  <a:lnTo>
                    <a:pt x="10440" y="1972"/>
                  </a:lnTo>
                  <a:lnTo>
                    <a:pt x="10385" y="1751"/>
                  </a:lnTo>
                  <a:lnTo>
                    <a:pt x="10316" y="1545"/>
                  </a:lnTo>
                  <a:lnTo>
                    <a:pt x="10233" y="1324"/>
                  </a:lnTo>
                  <a:lnTo>
                    <a:pt x="10137" y="1131"/>
                  </a:lnTo>
                  <a:lnTo>
                    <a:pt x="10040" y="924"/>
                  </a:lnTo>
                  <a:lnTo>
                    <a:pt x="9944" y="731"/>
                  </a:lnTo>
                  <a:lnTo>
                    <a:pt x="9820" y="538"/>
                  </a:lnTo>
                  <a:lnTo>
                    <a:pt x="9709" y="359"/>
                  </a:lnTo>
                  <a:lnTo>
                    <a:pt x="9571" y="179"/>
                  </a:lnTo>
                  <a:lnTo>
                    <a:pt x="9447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02" name="Shape 402"/>
            <p:cNvSpPr/>
            <p:nvPr/>
          </p:nvSpPr>
          <p:spPr>
            <a:xfrm>
              <a:off x="4707100" y="2361025"/>
              <a:ext cx="240675" cy="76900"/>
            </a:xfrm>
            <a:custGeom>
              <a:avLst/>
              <a:gdLst/>
              <a:ahLst/>
              <a:cxnLst/>
              <a:rect l="0" t="0" r="0" b="0"/>
              <a:pathLst>
                <a:path w="9627" h="3076" extrusionOk="0">
                  <a:moveTo>
                    <a:pt x="0" y="0"/>
                  </a:moveTo>
                  <a:lnTo>
                    <a:pt x="166" y="331"/>
                  </a:lnTo>
                  <a:lnTo>
                    <a:pt x="359" y="648"/>
                  </a:lnTo>
                  <a:lnTo>
                    <a:pt x="566" y="952"/>
                  </a:lnTo>
                  <a:lnTo>
                    <a:pt x="800" y="1241"/>
                  </a:lnTo>
                  <a:lnTo>
                    <a:pt x="1062" y="1517"/>
                  </a:lnTo>
                  <a:lnTo>
                    <a:pt x="1324" y="1765"/>
                  </a:lnTo>
                  <a:lnTo>
                    <a:pt x="1614" y="2000"/>
                  </a:lnTo>
                  <a:lnTo>
                    <a:pt x="1917" y="2220"/>
                  </a:lnTo>
                  <a:lnTo>
                    <a:pt x="2234" y="2413"/>
                  </a:lnTo>
                  <a:lnTo>
                    <a:pt x="2579" y="2579"/>
                  </a:lnTo>
                  <a:lnTo>
                    <a:pt x="2924" y="2731"/>
                  </a:lnTo>
                  <a:lnTo>
                    <a:pt x="3283" y="2841"/>
                  </a:lnTo>
                  <a:lnTo>
                    <a:pt x="3655" y="2937"/>
                  </a:lnTo>
                  <a:lnTo>
                    <a:pt x="4027" y="3006"/>
                  </a:lnTo>
                  <a:lnTo>
                    <a:pt x="4413" y="3062"/>
                  </a:lnTo>
                  <a:lnTo>
                    <a:pt x="4813" y="3075"/>
                  </a:lnTo>
                  <a:lnTo>
                    <a:pt x="5213" y="3062"/>
                  </a:lnTo>
                  <a:lnTo>
                    <a:pt x="5599" y="3006"/>
                  </a:lnTo>
                  <a:lnTo>
                    <a:pt x="5972" y="2937"/>
                  </a:lnTo>
                  <a:lnTo>
                    <a:pt x="6344" y="2841"/>
                  </a:lnTo>
                  <a:lnTo>
                    <a:pt x="6703" y="2731"/>
                  </a:lnTo>
                  <a:lnTo>
                    <a:pt x="7047" y="2579"/>
                  </a:lnTo>
                  <a:lnTo>
                    <a:pt x="7378" y="2413"/>
                  </a:lnTo>
                  <a:lnTo>
                    <a:pt x="7709" y="2220"/>
                  </a:lnTo>
                  <a:lnTo>
                    <a:pt x="8013" y="2000"/>
                  </a:lnTo>
                  <a:lnTo>
                    <a:pt x="8302" y="1765"/>
                  </a:lnTo>
                  <a:lnTo>
                    <a:pt x="8564" y="1517"/>
                  </a:lnTo>
                  <a:lnTo>
                    <a:pt x="8827" y="1241"/>
                  </a:lnTo>
                  <a:lnTo>
                    <a:pt x="9061" y="952"/>
                  </a:lnTo>
                  <a:lnTo>
                    <a:pt x="9268" y="648"/>
                  </a:lnTo>
                  <a:lnTo>
                    <a:pt x="9461" y="331"/>
                  </a:lnTo>
                  <a:lnTo>
                    <a:pt x="9626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403" name="Shape 403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360"/>
              </a:spcBef>
              <a:buClr>
                <a:srgbClr val="FFFFFF"/>
              </a:buClr>
              <a:buSzPct val="100000"/>
              <a:buNone/>
              <a:defRPr sz="1400">
                <a:solidFill>
                  <a:srgbClr val="FFFFFF"/>
                </a:solidFill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 - pumpkin orange">
    <p:bg>
      <p:bgPr>
        <a:solidFill>
          <a:srgbClr val="FF6D00"/>
        </a:solidFill>
        <a:effectLst/>
      </p:bgPr>
    </p:bg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5" name="Shape 405"/>
          <p:cNvGrpSpPr/>
          <p:nvPr/>
        </p:nvGrpSpPr>
        <p:grpSpPr>
          <a:xfrm>
            <a:off x="30" y="57"/>
            <a:ext cx="9143948" cy="5143381"/>
            <a:chOff x="3823775" y="2361025"/>
            <a:chExt cx="1765275" cy="992950"/>
          </a:xfrm>
        </p:grpSpPr>
        <p:sp>
          <p:nvSpPr>
            <p:cNvPr id="406" name="Shape 406"/>
            <p:cNvSpPr/>
            <p:nvPr/>
          </p:nvSpPr>
          <p:spPr>
            <a:xfrm>
              <a:off x="4709850" y="2894025"/>
              <a:ext cx="157600" cy="157950"/>
            </a:xfrm>
            <a:custGeom>
              <a:avLst/>
              <a:gdLst/>
              <a:ahLst/>
              <a:cxnLst/>
              <a:rect l="0" t="0" r="0" b="0"/>
              <a:pathLst>
                <a:path w="6304" h="6318" extrusionOk="0">
                  <a:moveTo>
                    <a:pt x="3145" y="1"/>
                  </a:moveTo>
                  <a:lnTo>
                    <a:pt x="2828" y="28"/>
                  </a:lnTo>
                  <a:lnTo>
                    <a:pt x="2511" y="70"/>
                  </a:lnTo>
                  <a:lnTo>
                    <a:pt x="2207" y="153"/>
                  </a:lnTo>
                  <a:lnTo>
                    <a:pt x="1918" y="249"/>
                  </a:lnTo>
                  <a:lnTo>
                    <a:pt x="1642" y="387"/>
                  </a:lnTo>
                  <a:lnTo>
                    <a:pt x="1393" y="539"/>
                  </a:lnTo>
                  <a:lnTo>
                    <a:pt x="1145" y="732"/>
                  </a:lnTo>
                  <a:lnTo>
                    <a:pt x="925" y="925"/>
                  </a:lnTo>
                  <a:lnTo>
                    <a:pt x="718" y="1159"/>
                  </a:lnTo>
                  <a:lnTo>
                    <a:pt x="538" y="1394"/>
                  </a:lnTo>
                  <a:lnTo>
                    <a:pt x="373" y="1656"/>
                  </a:lnTo>
                  <a:lnTo>
                    <a:pt x="249" y="1932"/>
                  </a:lnTo>
                  <a:lnTo>
                    <a:pt x="138" y="2221"/>
                  </a:lnTo>
                  <a:lnTo>
                    <a:pt x="56" y="2525"/>
                  </a:lnTo>
                  <a:lnTo>
                    <a:pt x="14" y="2842"/>
                  </a:lnTo>
                  <a:lnTo>
                    <a:pt x="1" y="3159"/>
                  </a:lnTo>
                  <a:lnTo>
                    <a:pt x="14" y="3490"/>
                  </a:lnTo>
                  <a:lnTo>
                    <a:pt x="56" y="3793"/>
                  </a:lnTo>
                  <a:lnTo>
                    <a:pt x="138" y="4097"/>
                  </a:lnTo>
                  <a:lnTo>
                    <a:pt x="249" y="4386"/>
                  </a:lnTo>
                  <a:lnTo>
                    <a:pt x="373" y="4662"/>
                  </a:lnTo>
                  <a:lnTo>
                    <a:pt x="538" y="4924"/>
                  </a:lnTo>
                  <a:lnTo>
                    <a:pt x="718" y="5172"/>
                  </a:lnTo>
                  <a:lnTo>
                    <a:pt x="925" y="5393"/>
                  </a:lnTo>
                  <a:lnTo>
                    <a:pt x="1145" y="5600"/>
                  </a:lnTo>
                  <a:lnTo>
                    <a:pt x="1393" y="5779"/>
                  </a:lnTo>
                  <a:lnTo>
                    <a:pt x="1642" y="5931"/>
                  </a:lnTo>
                  <a:lnTo>
                    <a:pt x="1918" y="6069"/>
                  </a:lnTo>
                  <a:lnTo>
                    <a:pt x="2207" y="6179"/>
                  </a:lnTo>
                  <a:lnTo>
                    <a:pt x="2511" y="6248"/>
                  </a:lnTo>
                  <a:lnTo>
                    <a:pt x="2828" y="6303"/>
                  </a:lnTo>
                  <a:lnTo>
                    <a:pt x="3145" y="6317"/>
                  </a:lnTo>
                  <a:lnTo>
                    <a:pt x="3476" y="6303"/>
                  </a:lnTo>
                  <a:lnTo>
                    <a:pt x="3793" y="6248"/>
                  </a:lnTo>
                  <a:lnTo>
                    <a:pt x="4083" y="6179"/>
                  </a:lnTo>
                  <a:lnTo>
                    <a:pt x="4372" y="6069"/>
                  </a:lnTo>
                  <a:lnTo>
                    <a:pt x="4648" y="5931"/>
                  </a:lnTo>
                  <a:lnTo>
                    <a:pt x="4910" y="5779"/>
                  </a:lnTo>
                  <a:lnTo>
                    <a:pt x="5158" y="5600"/>
                  </a:lnTo>
                  <a:lnTo>
                    <a:pt x="5379" y="5393"/>
                  </a:lnTo>
                  <a:lnTo>
                    <a:pt x="5586" y="5172"/>
                  </a:lnTo>
                  <a:lnTo>
                    <a:pt x="5765" y="4924"/>
                  </a:lnTo>
                  <a:lnTo>
                    <a:pt x="5931" y="4662"/>
                  </a:lnTo>
                  <a:lnTo>
                    <a:pt x="6055" y="4386"/>
                  </a:lnTo>
                  <a:lnTo>
                    <a:pt x="6165" y="4097"/>
                  </a:lnTo>
                  <a:lnTo>
                    <a:pt x="6234" y="3793"/>
                  </a:lnTo>
                  <a:lnTo>
                    <a:pt x="6289" y="3490"/>
                  </a:lnTo>
                  <a:lnTo>
                    <a:pt x="6303" y="3159"/>
                  </a:lnTo>
                  <a:lnTo>
                    <a:pt x="6289" y="2842"/>
                  </a:lnTo>
                  <a:lnTo>
                    <a:pt x="6234" y="2525"/>
                  </a:lnTo>
                  <a:lnTo>
                    <a:pt x="6165" y="2221"/>
                  </a:lnTo>
                  <a:lnTo>
                    <a:pt x="6055" y="1932"/>
                  </a:lnTo>
                  <a:lnTo>
                    <a:pt x="5931" y="1656"/>
                  </a:lnTo>
                  <a:lnTo>
                    <a:pt x="5765" y="1394"/>
                  </a:lnTo>
                  <a:lnTo>
                    <a:pt x="5586" y="1159"/>
                  </a:lnTo>
                  <a:lnTo>
                    <a:pt x="5379" y="925"/>
                  </a:lnTo>
                  <a:lnTo>
                    <a:pt x="5158" y="732"/>
                  </a:lnTo>
                  <a:lnTo>
                    <a:pt x="4910" y="539"/>
                  </a:lnTo>
                  <a:lnTo>
                    <a:pt x="4648" y="387"/>
                  </a:lnTo>
                  <a:lnTo>
                    <a:pt x="4372" y="249"/>
                  </a:lnTo>
                  <a:lnTo>
                    <a:pt x="4083" y="153"/>
                  </a:lnTo>
                  <a:lnTo>
                    <a:pt x="3793" y="70"/>
                  </a:lnTo>
                  <a:lnTo>
                    <a:pt x="3476" y="28"/>
                  </a:lnTo>
                  <a:lnTo>
                    <a:pt x="3145" y="1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07" name="Shape 407"/>
            <p:cNvSpPr/>
            <p:nvPr/>
          </p:nvSpPr>
          <p:spPr>
            <a:xfrm>
              <a:off x="4468175" y="3072275"/>
              <a:ext cx="157925" cy="157950"/>
            </a:xfrm>
            <a:custGeom>
              <a:avLst/>
              <a:gdLst/>
              <a:ahLst/>
              <a:cxnLst/>
              <a:rect l="0" t="0" r="0" b="0"/>
              <a:pathLst>
                <a:path w="6317" h="6318" extrusionOk="0">
                  <a:moveTo>
                    <a:pt x="3158" y="1"/>
                  </a:moveTo>
                  <a:lnTo>
                    <a:pt x="2841" y="28"/>
                  </a:lnTo>
                  <a:lnTo>
                    <a:pt x="2524" y="70"/>
                  </a:lnTo>
                  <a:lnTo>
                    <a:pt x="2220" y="152"/>
                  </a:lnTo>
                  <a:lnTo>
                    <a:pt x="1931" y="249"/>
                  </a:lnTo>
                  <a:lnTo>
                    <a:pt x="1655" y="387"/>
                  </a:lnTo>
                  <a:lnTo>
                    <a:pt x="1393" y="552"/>
                  </a:lnTo>
                  <a:lnTo>
                    <a:pt x="1159" y="732"/>
                  </a:lnTo>
                  <a:lnTo>
                    <a:pt x="924" y="925"/>
                  </a:lnTo>
                  <a:lnTo>
                    <a:pt x="731" y="1159"/>
                  </a:lnTo>
                  <a:lnTo>
                    <a:pt x="552" y="1394"/>
                  </a:lnTo>
                  <a:lnTo>
                    <a:pt x="386" y="1656"/>
                  </a:lnTo>
                  <a:lnTo>
                    <a:pt x="248" y="1932"/>
                  </a:lnTo>
                  <a:lnTo>
                    <a:pt x="152" y="2221"/>
                  </a:lnTo>
                  <a:lnTo>
                    <a:pt x="69" y="2525"/>
                  </a:lnTo>
                  <a:lnTo>
                    <a:pt x="28" y="2842"/>
                  </a:lnTo>
                  <a:lnTo>
                    <a:pt x="0" y="3159"/>
                  </a:lnTo>
                  <a:lnTo>
                    <a:pt x="28" y="3490"/>
                  </a:lnTo>
                  <a:lnTo>
                    <a:pt x="69" y="3793"/>
                  </a:lnTo>
                  <a:lnTo>
                    <a:pt x="152" y="4097"/>
                  </a:lnTo>
                  <a:lnTo>
                    <a:pt x="248" y="4386"/>
                  </a:lnTo>
                  <a:lnTo>
                    <a:pt x="386" y="4662"/>
                  </a:lnTo>
                  <a:lnTo>
                    <a:pt x="552" y="4924"/>
                  </a:lnTo>
                  <a:lnTo>
                    <a:pt x="731" y="5172"/>
                  </a:lnTo>
                  <a:lnTo>
                    <a:pt x="924" y="5393"/>
                  </a:lnTo>
                  <a:lnTo>
                    <a:pt x="1159" y="5600"/>
                  </a:lnTo>
                  <a:lnTo>
                    <a:pt x="1393" y="5779"/>
                  </a:lnTo>
                  <a:lnTo>
                    <a:pt x="1655" y="5931"/>
                  </a:lnTo>
                  <a:lnTo>
                    <a:pt x="1931" y="6069"/>
                  </a:lnTo>
                  <a:lnTo>
                    <a:pt x="2220" y="6179"/>
                  </a:lnTo>
                  <a:lnTo>
                    <a:pt x="2524" y="6248"/>
                  </a:lnTo>
                  <a:lnTo>
                    <a:pt x="2841" y="6303"/>
                  </a:lnTo>
                  <a:lnTo>
                    <a:pt x="3158" y="6317"/>
                  </a:lnTo>
                  <a:lnTo>
                    <a:pt x="3489" y="6303"/>
                  </a:lnTo>
                  <a:lnTo>
                    <a:pt x="3793" y="6248"/>
                  </a:lnTo>
                  <a:lnTo>
                    <a:pt x="4096" y="6179"/>
                  </a:lnTo>
                  <a:lnTo>
                    <a:pt x="4386" y="6069"/>
                  </a:lnTo>
                  <a:lnTo>
                    <a:pt x="4661" y="5931"/>
                  </a:lnTo>
                  <a:lnTo>
                    <a:pt x="4923" y="5779"/>
                  </a:lnTo>
                  <a:lnTo>
                    <a:pt x="5172" y="5600"/>
                  </a:lnTo>
                  <a:lnTo>
                    <a:pt x="5392" y="5393"/>
                  </a:lnTo>
                  <a:lnTo>
                    <a:pt x="5599" y="5172"/>
                  </a:lnTo>
                  <a:lnTo>
                    <a:pt x="5779" y="4924"/>
                  </a:lnTo>
                  <a:lnTo>
                    <a:pt x="5930" y="4662"/>
                  </a:lnTo>
                  <a:lnTo>
                    <a:pt x="6068" y="4386"/>
                  </a:lnTo>
                  <a:lnTo>
                    <a:pt x="6178" y="4097"/>
                  </a:lnTo>
                  <a:lnTo>
                    <a:pt x="6247" y="3793"/>
                  </a:lnTo>
                  <a:lnTo>
                    <a:pt x="6303" y="3490"/>
                  </a:lnTo>
                  <a:lnTo>
                    <a:pt x="6316" y="3159"/>
                  </a:lnTo>
                  <a:lnTo>
                    <a:pt x="6303" y="2842"/>
                  </a:lnTo>
                  <a:lnTo>
                    <a:pt x="6247" y="2525"/>
                  </a:lnTo>
                  <a:lnTo>
                    <a:pt x="6178" y="2221"/>
                  </a:lnTo>
                  <a:lnTo>
                    <a:pt x="6068" y="1932"/>
                  </a:lnTo>
                  <a:lnTo>
                    <a:pt x="5930" y="1656"/>
                  </a:lnTo>
                  <a:lnTo>
                    <a:pt x="5779" y="1394"/>
                  </a:lnTo>
                  <a:lnTo>
                    <a:pt x="5599" y="1159"/>
                  </a:lnTo>
                  <a:lnTo>
                    <a:pt x="5392" y="925"/>
                  </a:lnTo>
                  <a:lnTo>
                    <a:pt x="5172" y="732"/>
                  </a:lnTo>
                  <a:lnTo>
                    <a:pt x="4923" y="552"/>
                  </a:lnTo>
                  <a:lnTo>
                    <a:pt x="4661" y="387"/>
                  </a:lnTo>
                  <a:lnTo>
                    <a:pt x="4386" y="249"/>
                  </a:lnTo>
                  <a:lnTo>
                    <a:pt x="4096" y="152"/>
                  </a:lnTo>
                  <a:lnTo>
                    <a:pt x="3793" y="70"/>
                  </a:lnTo>
                  <a:lnTo>
                    <a:pt x="3489" y="28"/>
                  </a:lnTo>
                  <a:lnTo>
                    <a:pt x="3158" y="1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08" name="Shape 408"/>
            <p:cNvSpPr/>
            <p:nvPr/>
          </p:nvSpPr>
          <p:spPr>
            <a:xfrm>
              <a:off x="4055125" y="2931950"/>
              <a:ext cx="157925" cy="157600"/>
            </a:xfrm>
            <a:custGeom>
              <a:avLst/>
              <a:gdLst/>
              <a:ahLst/>
              <a:cxnLst/>
              <a:rect l="0" t="0" r="0" b="0"/>
              <a:pathLst>
                <a:path w="6317" h="6304" extrusionOk="0">
                  <a:moveTo>
                    <a:pt x="3159" y="1"/>
                  </a:moveTo>
                  <a:lnTo>
                    <a:pt x="2841" y="15"/>
                  </a:lnTo>
                  <a:lnTo>
                    <a:pt x="2524" y="56"/>
                  </a:lnTo>
                  <a:lnTo>
                    <a:pt x="2221" y="139"/>
                  </a:lnTo>
                  <a:lnTo>
                    <a:pt x="1931" y="249"/>
                  </a:lnTo>
                  <a:lnTo>
                    <a:pt x="1655" y="373"/>
                  </a:lnTo>
                  <a:lnTo>
                    <a:pt x="1393" y="539"/>
                  </a:lnTo>
                  <a:lnTo>
                    <a:pt x="1159" y="718"/>
                  </a:lnTo>
                  <a:lnTo>
                    <a:pt x="924" y="925"/>
                  </a:lnTo>
                  <a:lnTo>
                    <a:pt x="731" y="1146"/>
                  </a:lnTo>
                  <a:lnTo>
                    <a:pt x="552" y="1394"/>
                  </a:lnTo>
                  <a:lnTo>
                    <a:pt x="387" y="1642"/>
                  </a:lnTo>
                  <a:lnTo>
                    <a:pt x="249" y="1918"/>
                  </a:lnTo>
                  <a:lnTo>
                    <a:pt x="152" y="2207"/>
                  </a:lnTo>
                  <a:lnTo>
                    <a:pt x="69" y="2511"/>
                  </a:lnTo>
                  <a:lnTo>
                    <a:pt x="28" y="2828"/>
                  </a:lnTo>
                  <a:lnTo>
                    <a:pt x="0" y="3145"/>
                  </a:lnTo>
                  <a:lnTo>
                    <a:pt x="28" y="3476"/>
                  </a:lnTo>
                  <a:lnTo>
                    <a:pt x="69" y="3780"/>
                  </a:lnTo>
                  <a:lnTo>
                    <a:pt x="152" y="4083"/>
                  </a:lnTo>
                  <a:lnTo>
                    <a:pt x="249" y="4373"/>
                  </a:lnTo>
                  <a:lnTo>
                    <a:pt x="387" y="4648"/>
                  </a:lnTo>
                  <a:lnTo>
                    <a:pt x="552" y="4910"/>
                  </a:lnTo>
                  <a:lnTo>
                    <a:pt x="731" y="5159"/>
                  </a:lnTo>
                  <a:lnTo>
                    <a:pt x="924" y="5379"/>
                  </a:lnTo>
                  <a:lnTo>
                    <a:pt x="1159" y="5586"/>
                  </a:lnTo>
                  <a:lnTo>
                    <a:pt x="1393" y="5765"/>
                  </a:lnTo>
                  <a:lnTo>
                    <a:pt x="1655" y="5917"/>
                  </a:lnTo>
                  <a:lnTo>
                    <a:pt x="1931" y="6055"/>
                  </a:lnTo>
                  <a:lnTo>
                    <a:pt x="2221" y="6165"/>
                  </a:lnTo>
                  <a:lnTo>
                    <a:pt x="2524" y="6234"/>
                  </a:lnTo>
                  <a:lnTo>
                    <a:pt x="2841" y="6290"/>
                  </a:lnTo>
                  <a:lnTo>
                    <a:pt x="3159" y="6303"/>
                  </a:lnTo>
                  <a:lnTo>
                    <a:pt x="3490" y="6290"/>
                  </a:lnTo>
                  <a:lnTo>
                    <a:pt x="3793" y="6234"/>
                  </a:lnTo>
                  <a:lnTo>
                    <a:pt x="4096" y="6165"/>
                  </a:lnTo>
                  <a:lnTo>
                    <a:pt x="4386" y="6055"/>
                  </a:lnTo>
                  <a:lnTo>
                    <a:pt x="4662" y="5917"/>
                  </a:lnTo>
                  <a:lnTo>
                    <a:pt x="4924" y="5765"/>
                  </a:lnTo>
                  <a:lnTo>
                    <a:pt x="5172" y="5586"/>
                  </a:lnTo>
                  <a:lnTo>
                    <a:pt x="5393" y="5379"/>
                  </a:lnTo>
                  <a:lnTo>
                    <a:pt x="5600" y="5159"/>
                  </a:lnTo>
                  <a:lnTo>
                    <a:pt x="5779" y="4910"/>
                  </a:lnTo>
                  <a:lnTo>
                    <a:pt x="5931" y="4648"/>
                  </a:lnTo>
                  <a:lnTo>
                    <a:pt x="6068" y="4373"/>
                  </a:lnTo>
                  <a:lnTo>
                    <a:pt x="6179" y="4083"/>
                  </a:lnTo>
                  <a:lnTo>
                    <a:pt x="6248" y="3780"/>
                  </a:lnTo>
                  <a:lnTo>
                    <a:pt x="6303" y="3476"/>
                  </a:lnTo>
                  <a:lnTo>
                    <a:pt x="6317" y="3145"/>
                  </a:lnTo>
                  <a:lnTo>
                    <a:pt x="6303" y="2828"/>
                  </a:lnTo>
                  <a:lnTo>
                    <a:pt x="6248" y="2511"/>
                  </a:lnTo>
                  <a:lnTo>
                    <a:pt x="6179" y="2207"/>
                  </a:lnTo>
                  <a:lnTo>
                    <a:pt x="6068" y="1918"/>
                  </a:lnTo>
                  <a:lnTo>
                    <a:pt x="5931" y="1642"/>
                  </a:lnTo>
                  <a:lnTo>
                    <a:pt x="5779" y="1394"/>
                  </a:lnTo>
                  <a:lnTo>
                    <a:pt x="5600" y="1146"/>
                  </a:lnTo>
                  <a:lnTo>
                    <a:pt x="5393" y="925"/>
                  </a:lnTo>
                  <a:lnTo>
                    <a:pt x="5172" y="718"/>
                  </a:lnTo>
                  <a:lnTo>
                    <a:pt x="4924" y="539"/>
                  </a:lnTo>
                  <a:lnTo>
                    <a:pt x="4662" y="373"/>
                  </a:lnTo>
                  <a:lnTo>
                    <a:pt x="4386" y="249"/>
                  </a:lnTo>
                  <a:lnTo>
                    <a:pt x="4096" y="139"/>
                  </a:lnTo>
                  <a:lnTo>
                    <a:pt x="3793" y="56"/>
                  </a:lnTo>
                  <a:lnTo>
                    <a:pt x="3490" y="15"/>
                  </a:lnTo>
                  <a:lnTo>
                    <a:pt x="3159" y="1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09" name="Shape 409"/>
            <p:cNvSpPr/>
            <p:nvPr/>
          </p:nvSpPr>
          <p:spPr>
            <a:xfrm>
              <a:off x="4331975" y="2993675"/>
              <a:ext cx="78975" cy="78625"/>
            </a:xfrm>
            <a:custGeom>
              <a:avLst/>
              <a:gdLst/>
              <a:ahLst/>
              <a:cxnLst/>
              <a:rect l="0" t="0" r="0" b="0"/>
              <a:pathLst>
                <a:path w="3159" h="3145" extrusionOk="0">
                  <a:moveTo>
                    <a:pt x="1421" y="0"/>
                  </a:moveTo>
                  <a:lnTo>
                    <a:pt x="1269" y="28"/>
                  </a:lnTo>
                  <a:lnTo>
                    <a:pt x="1118" y="69"/>
                  </a:lnTo>
                  <a:lnTo>
                    <a:pt x="966" y="125"/>
                  </a:lnTo>
                  <a:lnTo>
                    <a:pt x="828" y="180"/>
                  </a:lnTo>
                  <a:lnTo>
                    <a:pt x="704" y="262"/>
                  </a:lnTo>
                  <a:lnTo>
                    <a:pt x="580" y="359"/>
                  </a:lnTo>
                  <a:lnTo>
                    <a:pt x="470" y="456"/>
                  </a:lnTo>
                  <a:lnTo>
                    <a:pt x="373" y="566"/>
                  </a:lnTo>
                  <a:lnTo>
                    <a:pt x="276" y="690"/>
                  </a:lnTo>
                  <a:lnTo>
                    <a:pt x="194" y="814"/>
                  </a:lnTo>
                  <a:lnTo>
                    <a:pt x="125" y="952"/>
                  </a:lnTo>
                  <a:lnTo>
                    <a:pt x="83" y="1104"/>
                  </a:lnTo>
                  <a:lnTo>
                    <a:pt x="42" y="1255"/>
                  </a:lnTo>
                  <a:lnTo>
                    <a:pt x="14" y="1407"/>
                  </a:lnTo>
                  <a:lnTo>
                    <a:pt x="1" y="1573"/>
                  </a:lnTo>
                  <a:lnTo>
                    <a:pt x="14" y="1738"/>
                  </a:lnTo>
                  <a:lnTo>
                    <a:pt x="42" y="1890"/>
                  </a:lnTo>
                  <a:lnTo>
                    <a:pt x="83" y="2042"/>
                  </a:lnTo>
                  <a:lnTo>
                    <a:pt x="125" y="2193"/>
                  </a:lnTo>
                  <a:lnTo>
                    <a:pt x="194" y="2331"/>
                  </a:lnTo>
                  <a:lnTo>
                    <a:pt x="276" y="2455"/>
                  </a:lnTo>
                  <a:lnTo>
                    <a:pt x="373" y="2579"/>
                  </a:lnTo>
                  <a:lnTo>
                    <a:pt x="470" y="2690"/>
                  </a:lnTo>
                  <a:lnTo>
                    <a:pt x="580" y="2786"/>
                  </a:lnTo>
                  <a:lnTo>
                    <a:pt x="704" y="2883"/>
                  </a:lnTo>
                  <a:lnTo>
                    <a:pt x="828" y="2965"/>
                  </a:lnTo>
                  <a:lnTo>
                    <a:pt x="966" y="3021"/>
                  </a:lnTo>
                  <a:lnTo>
                    <a:pt x="1118" y="3076"/>
                  </a:lnTo>
                  <a:lnTo>
                    <a:pt x="1269" y="3117"/>
                  </a:lnTo>
                  <a:lnTo>
                    <a:pt x="1421" y="3145"/>
                  </a:lnTo>
                  <a:lnTo>
                    <a:pt x="1752" y="3145"/>
                  </a:lnTo>
                  <a:lnTo>
                    <a:pt x="1904" y="3117"/>
                  </a:lnTo>
                  <a:lnTo>
                    <a:pt x="2055" y="3076"/>
                  </a:lnTo>
                  <a:lnTo>
                    <a:pt x="2193" y="3021"/>
                  </a:lnTo>
                  <a:lnTo>
                    <a:pt x="2331" y="2965"/>
                  </a:lnTo>
                  <a:lnTo>
                    <a:pt x="2469" y="2883"/>
                  </a:lnTo>
                  <a:lnTo>
                    <a:pt x="2593" y="2786"/>
                  </a:lnTo>
                  <a:lnTo>
                    <a:pt x="2704" y="2690"/>
                  </a:lnTo>
                  <a:lnTo>
                    <a:pt x="2800" y="2579"/>
                  </a:lnTo>
                  <a:lnTo>
                    <a:pt x="2897" y="2455"/>
                  </a:lnTo>
                  <a:lnTo>
                    <a:pt x="2979" y="2331"/>
                  </a:lnTo>
                  <a:lnTo>
                    <a:pt x="3035" y="2193"/>
                  </a:lnTo>
                  <a:lnTo>
                    <a:pt x="3090" y="2042"/>
                  </a:lnTo>
                  <a:lnTo>
                    <a:pt x="3131" y="1890"/>
                  </a:lnTo>
                  <a:lnTo>
                    <a:pt x="3159" y="1738"/>
                  </a:lnTo>
                  <a:lnTo>
                    <a:pt x="3159" y="1573"/>
                  </a:lnTo>
                  <a:lnTo>
                    <a:pt x="3159" y="1407"/>
                  </a:lnTo>
                  <a:lnTo>
                    <a:pt x="3131" y="1255"/>
                  </a:lnTo>
                  <a:lnTo>
                    <a:pt x="3090" y="1104"/>
                  </a:lnTo>
                  <a:lnTo>
                    <a:pt x="3035" y="952"/>
                  </a:lnTo>
                  <a:lnTo>
                    <a:pt x="2979" y="814"/>
                  </a:lnTo>
                  <a:lnTo>
                    <a:pt x="2897" y="690"/>
                  </a:lnTo>
                  <a:lnTo>
                    <a:pt x="2800" y="566"/>
                  </a:lnTo>
                  <a:lnTo>
                    <a:pt x="2704" y="456"/>
                  </a:lnTo>
                  <a:lnTo>
                    <a:pt x="2593" y="359"/>
                  </a:lnTo>
                  <a:lnTo>
                    <a:pt x="2469" y="262"/>
                  </a:lnTo>
                  <a:lnTo>
                    <a:pt x="2331" y="180"/>
                  </a:lnTo>
                  <a:lnTo>
                    <a:pt x="2193" y="125"/>
                  </a:lnTo>
                  <a:lnTo>
                    <a:pt x="2055" y="69"/>
                  </a:lnTo>
                  <a:lnTo>
                    <a:pt x="1904" y="28"/>
                  </a:lnTo>
                  <a:lnTo>
                    <a:pt x="1752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10" name="Shape 410"/>
            <p:cNvSpPr/>
            <p:nvPr/>
          </p:nvSpPr>
          <p:spPr>
            <a:xfrm>
              <a:off x="4584350" y="2398250"/>
              <a:ext cx="78975" cy="78975"/>
            </a:xfrm>
            <a:custGeom>
              <a:avLst/>
              <a:gdLst/>
              <a:ahLst/>
              <a:cxnLst/>
              <a:rect l="0" t="0" r="0" b="0"/>
              <a:pathLst>
                <a:path w="3159" h="3159" extrusionOk="0">
                  <a:moveTo>
                    <a:pt x="1573" y="0"/>
                  </a:moveTo>
                  <a:lnTo>
                    <a:pt x="1421" y="14"/>
                  </a:lnTo>
                  <a:lnTo>
                    <a:pt x="1256" y="42"/>
                  </a:lnTo>
                  <a:lnTo>
                    <a:pt x="1104" y="69"/>
                  </a:lnTo>
                  <a:lnTo>
                    <a:pt x="966" y="125"/>
                  </a:lnTo>
                  <a:lnTo>
                    <a:pt x="828" y="194"/>
                  </a:lnTo>
                  <a:lnTo>
                    <a:pt x="690" y="276"/>
                  </a:lnTo>
                  <a:lnTo>
                    <a:pt x="580" y="359"/>
                  </a:lnTo>
                  <a:lnTo>
                    <a:pt x="456" y="469"/>
                  </a:lnTo>
                  <a:lnTo>
                    <a:pt x="359" y="580"/>
                  </a:lnTo>
                  <a:lnTo>
                    <a:pt x="263" y="704"/>
                  </a:lnTo>
                  <a:lnTo>
                    <a:pt x="194" y="828"/>
                  </a:lnTo>
                  <a:lnTo>
                    <a:pt x="125" y="966"/>
                  </a:lnTo>
                  <a:lnTo>
                    <a:pt x="70" y="1117"/>
                  </a:lnTo>
                  <a:lnTo>
                    <a:pt x="28" y="1269"/>
                  </a:lnTo>
                  <a:lnTo>
                    <a:pt x="1" y="1421"/>
                  </a:lnTo>
                  <a:lnTo>
                    <a:pt x="1" y="1586"/>
                  </a:lnTo>
                  <a:lnTo>
                    <a:pt x="1" y="1738"/>
                  </a:lnTo>
                  <a:lnTo>
                    <a:pt x="28" y="1904"/>
                  </a:lnTo>
                  <a:lnTo>
                    <a:pt x="70" y="2055"/>
                  </a:lnTo>
                  <a:lnTo>
                    <a:pt x="125" y="2193"/>
                  </a:lnTo>
                  <a:lnTo>
                    <a:pt x="194" y="2331"/>
                  </a:lnTo>
                  <a:lnTo>
                    <a:pt x="263" y="2469"/>
                  </a:lnTo>
                  <a:lnTo>
                    <a:pt x="359" y="2579"/>
                  </a:lnTo>
                  <a:lnTo>
                    <a:pt x="456" y="2703"/>
                  </a:lnTo>
                  <a:lnTo>
                    <a:pt x="580" y="2800"/>
                  </a:lnTo>
                  <a:lnTo>
                    <a:pt x="690" y="2897"/>
                  </a:lnTo>
                  <a:lnTo>
                    <a:pt x="828" y="2965"/>
                  </a:lnTo>
                  <a:lnTo>
                    <a:pt x="966" y="3034"/>
                  </a:lnTo>
                  <a:lnTo>
                    <a:pt x="1104" y="3090"/>
                  </a:lnTo>
                  <a:lnTo>
                    <a:pt x="1256" y="3131"/>
                  </a:lnTo>
                  <a:lnTo>
                    <a:pt x="1421" y="3159"/>
                  </a:lnTo>
                  <a:lnTo>
                    <a:pt x="1738" y="3159"/>
                  </a:lnTo>
                  <a:lnTo>
                    <a:pt x="1890" y="3131"/>
                  </a:lnTo>
                  <a:lnTo>
                    <a:pt x="2042" y="3090"/>
                  </a:lnTo>
                  <a:lnTo>
                    <a:pt x="2193" y="3034"/>
                  </a:lnTo>
                  <a:lnTo>
                    <a:pt x="2331" y="2965"/>
                  </a:lnTo>
                  <a:lnTo>
                    <a:pt x="2455" y="2897"/>
                  </a:lnTo>
                  <a:lnTo>
                    <a:pt x="2580" y="2800"/>
                  </a:lnTo>
                  <a:lnTo>
                    <a:pt x="2690" y="2703"/>
                  </a:lnTo>
                  <a:lnTo>
                    <a:pt x="2800" y="2579"/>
                  </a:lnTo>
                  <a:lnTo>
                    <a:pt x="2883" y="2469"/>
                  </a:lnTo>
                  <a:lnTo>
                    <a:pt x="2966" y="2331"/>
                  </a:lnTo>
                  <a:lnTo>
                    <a:pt x="3035" y="2193"/>
                  </a:lnTo>
                  <a:lnTo>
                    <a:pt x="3090" y="2055"/>
                  </a:lnTo>
                  <a:lnTo>
                    <a:pt x="3117" y="1904"/>
                  </a:lnTo>
                  <a:lnTo>
                    <a:pt x="3145" y="1738"/>
                  </a:lnTo>
                  <a:lnTo>
                    <a:pt x="3159" y="1586"/>
                  </a:lnTo>
                  <a:lnTo>
                    <a:pt x="3145" y="1421"/>
                  </a:lnTo>
                  <a:lnTo>
                    <a:pt x="3117" y="1269"/>
                  </a:lnTo>
                  <a:lnTo>
                    <a:pt x="3090" y="1117"/>
                  </a:lnTo>
                  <a:lnTo>
                    <a:pt x="3035" y="966"/>
                  </a:lnTo>
                  <a:lnTo>
                    <a:pt x="2966" y="828"/>
                  </a:lnTo>
                  <a:lnTo>
                    <a:pt x="2883" y="704"/>
                  </a:lnTo>
                  <a:lnTo>
                    <a:pt x="2800" y="580"/>
                  </a:lnTo>
                  <a:lnTo>
                    <a:pt x="2690" y="469"/>
                  </a:lnTo>
                  <a:lnTo>
                    <a:pt x="2580" y="359"/>
                  </a:lnTo>
                  <a:lnTo>
                    <a:pt x="2455" y="276"/>
                  </a:lnTo>
                  <a:lnTo>
                    <a:pt x="2331" y="194"/>
                  </a:lnTo>
                  <a:lnTo>
                    <a:pt x="2193" y="125"/>
                  </a:lnTo>
                  <a:lnTo>
                    <a:pt x="2042" y="69"/>
                  </a:lnTo>
                  <a:lnTo>
                    <a:pt x="1890" y="42"/>
                  </a:lnTo>
                  <a:lnTo>
                    <a:pt x="1738" y="14"/>
                  </a:lnTo>
                  <a:lnTo>
                    <a:pt x="1573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11" name="Shape 411"/>
            <p:cNvSpPr/>
            <p:nvPr/>
          </p:nvSpPr>
          <p:spPr>
            <a:xfrm>
              <a:off x="4536075" y="2875425"/>
              <a:ext cx="79000" cy="78975"/>
            </a:xfrm>
            <a:custGeom>
              <a:avLst/>
              <a:gdLst/>
              <a:ahLst/>
              <a:cxnLst/>
              <a:rect l="0" t="0" r="0" b="0"/>
              <a:pathLst>
                <a:path w="3160" h="3159" extrusionOk="0">
                  <a:moveTo>
                    <a:pt x="1587" y="0"/>
                  </a:moveTo>
                  <a:lnTo>
                    <a:pt x="1421" y="14"/>
                  </a:lnTo>
                  <a:lnTo>
                    <a:pt x="1270" y="28"/>
                  </a:lnTo>
                  <a:lnTo>
                    <a:pt x="1118" y="69"/>
                  </a:lnTo>
                  <a:lnTo>
                    <a:pt x="966" y="124"/>
                  </a:lnTo>
                  <a:lnTo>
                    <a:pt x="828" y="193"/>
                  </a:lnTo>
                  <a:lnTo>
                    <a:pt x="704" y="276"/>
                  </a:lnTo>
                  <a:lnTo>
                    <a:pt x="580" y="359"/>
                  </a:lnTo>
                  <a:lnTo>
                    <a:pt x="470" y="469"/>
                  </a:lnTo>
                  <a:lnTo>
                    <a:pt x="359" y="579"/>
                  </a:lnTo>
                  <a:lnTo>
                    <a:pt x="277" y="703"/>
                  </a:lnTo>
                  <a:lnTo>
                    <a:pt x="194" y="828"/>
                  </a:lnTo>
                  <a:lnTo>
                    <a:pt x="125" y="966"/>
                  </a:lnTo>
                  <a:lnTo>
                    <a:pt x="70" y="1103"/>
                  </a:lnTo>
                  <a:lnTo>
                    <a:pt x="42" y="1255"/>
                  </a:lnTo>
                  <a:lnTo>
                    <a:pt x="15" y="1421"/>
                  </a:lnTo>
                  <a:lnTo>
                    <a:pt x="1" y="1586"/>
                  </a:lnTo>
                  <a:lnTo>
                    <a:pt x="15" y="1738"/>
                  </a:lnTo>
                  <a:lnTo>
                    <a:pt x="42" y="1903"/>
                  </a:lnTo>
                  <a:lnTo>
                    <a:pt x="70" y="2055"/>
                  </a:lnTo>
                  <a:lnTo>
                    <a:pt x="125" y="2193"/>
                  </a:lnTo>
                  <a:lnTo>
                    <a:pt x="194" y="2331"/>
                  </a:lnTo>
                  <a:lnTo>
                    <a:pt x="277" y="2469"/>
                  </a:lnTo>
                  <a:lnTo>
                    <a:pt x="359" y="2579"/>
                  </a:lnTo>
                  <a:lnTo>
                    <a:pt x="470" y="2689"/>
                  </a:lnTo>
                  <a:lnTo>
                    <a:pt x="580" y="2800"/>
                  </a:lnTo>
                  <a:lnTo>
                    <a:pt x="704" y="2882"/>
                  </a:lnTo>
                  <a:lnTo>
                    <a:pt x="828" y="2965"/>
                  </a:lnTo>
                  <a:lnTo>
                    <a:pt x="966" y="3034"/>
                  </a:lnTo>
                  <a:lnTo>
                    <a:pt x="1118" y="3089"/>
                  </a:lnTo>
                  <a:lnTo>
                    <a:pt x="1270" y="3131"/>
                  </a:lnTo>
                  <a:lnTo>
                    <a:pt x="1421" y="3144"/>
                  </a:lnTo>
                  <a:lnTo>
                    <a:pt x="1587" y="3158"/>
                  </a:lnTo>
                  <a:lnTo>
                    <a:pt x="1739" y="3144"/>
                  </a:lnTo>
                  <a:lnTo>
                    <a:pt x="1904" y="3131"/>
                  </a:lnTo>
                  <a:lnTo>
                    <a:pt x="2056" y="3089"/>
                  </a:lnTo>
                  <a:lnTo>
                    <a:pt x="2194" y="3034"/>
                  </a:lnTo>
                  <a:lnTo>
                    <a:pt x="2332" y="2965"/>
                  </a:lnTo>
                  <a:lnTo>
                    <a:pt x="2469" y="2882"/>
                  </a:lnTo>
                  <a:lnTo>
                    <a:pt x="2580" y="2800"/>
                  </a:lnTo>
                  <a:lnTo>
                    <a:pt x="2704" y="2689"/>
                  </a:lnTo>
                  <a:lnTo>
                    <a:pt x="2800" y="2579"/>
                  </a:lnTo>
                  <a:lnTo>
                    <a:pt x="2897" y="2469"/>
                  </a:lnTo>
                  <a:lnTo>
                    <a:pt x="2966" y="2331"/>
                  </a:lnTo>
                  <a:lnTo>
                    <a:pt x="3035" y="2193"/>
                  </a:lnTo>
                  <a:lnTo>
                    <a:pt x="3090" y="2055"/>
                  </a:lnTo>
                  <a:lnTo>
                    <a:pt x="3131" y="1903"/>
                  </a:lnTo>
                  <a:lnTo>
                    <a:pt x="3159" y="1738"/>
                  </a:lnTo>
                  <a:lnTo>
                    <a:pt x="3159" y="1586"/>
                  </a:lnTo>
                  <a:lnTo>
                    <a:pt x="3159" y="1421"/>
                  </a:lnTo>
                  <a:lnTo>
                    <a:pt x="3131" y="1255"/>
                  </a:lnTo>
                  <a:lnTo>
                    <a:pt x="3090" y="1103"/>
                  </a:lnTo>
                  <a:lnTo>
                    <a:pt x="3035" y="966"/>
                  </a:lnTo>
                  <a:lnTo>
                    <a:pt x="2966" y="828"/>
                  </a:lnTo>
                  <a:lnTo>
                    <a:pt x="2897" y="703"/>
                  </a:lnTo>
                  <a:lnTo>
                    <a:pt x="2800" y="579"/>
                  </a:lnTo>
                  <a:lnTo>
                    <a:pt x="2704" y="469"/>
                  </a:lnTo>
                  <a:lnTo>
                    <a:pt x="2580" y="359"/>
                  </a:lnTo>
                  <a:lnTo>
                    <a:pt x="2469" y="276"/>
                  </a:lnTo>
                  <a:lnTo>
                    <a:pt x="2332" y="193"/>
                  </a:lnTo>
                  <a:lnTo>
                    <a:pt x="2194" y="124"/>
                  </a:lnTo>
                  <a:lnTo>
                    <a:pt x="2056" y="69"/>
                  </a:lnTo>
                  <a:lnTo>
                    <a:pt x="1904" y="28"/>
                  </a:lnTo>
                  <a:lnTo>
                    <a:pt x="1739" y="14"/>
                  </a:lnTo>
                  <a:lnTo>
                    <a:pt x="1587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12" name="Shape 412"/>
            <p:cNvSpPr/>
            <p:nvPr/>
          </p:nvSpPr>
          <p:spPr>
            <a:xfrm>
              <a:off x="4560575" y="2578900"/>
              <a:ext cx="227900" cy="227925"/>
            </a:xfrm>
            <a:custGeom>
              <a:avLst/>
              <a:gdLst/>
              <a:ahLst/>
              <a:cxnLst/>
              <a:rect l="0" t="0" r="0" b="0"/>
              <a:pathLst>
                <a:path w="9116" h="9117" extrusionOk="0">
                  <a:moveTo>
                    <a:pt x="4330" y="1"/>
                  </a:moveTo>
                  <a:lnTo>
                    <a:pt x="4096" y="28"/>
                  </a:lnTo>
                  <a:lnTo>
                    <a:pt x="3875" y="56"/>
                  </a:lnTo>
                  <a:lnTo>
                    <a:pt x="3641" y="97"/>
                  </a:lnTo>
                  <a:lnTo>
                    <a:pt x="3420" y="139"/>
                  </a:lnTo>
                  <a:lnTo>
                    <a:pt x="3213" y="208"/>
                  </a:lnTo>
                  <a:lnTo>
                    <a:pt x="2993" y="277"/>
                  </a:lnTo>
                  <a:lnTo>
                    <a:pt x="2786" y="359"/>
                  </a:lnTo>
                  <a:lnTo>
                    <a:pt x="2593" y="442"/>
                  </a:lnTo>
                  <a:lnTo>
                    <a:pt x="2386" y="553"/>
                  </a:lnTo>
                  <a:lnTo>
                    <a:pt x="2193" y="663"/>
                  </a:lnTo>
                  <a:lnTo>
                    <a:pt x="2014" y="773"/>
                  </a:lnTo>
                  <a:lnTo>
                    <a:pt x="1834" y="911"/>
                  </a:lnTo>
                  <a:lnTo>
                    <a:pt x="1669" y="1035"/>
                  </a:lnTo>
                  <a:lnTo>
                    <a:pt x="1503" y="1187"/>
                  </a:lnTo>
                  <a:lnTo>
                    <a:pt x="1338" y="1339"/>
                  </a:lnTo>
                  <a:lnTo>
                    <a:pt x="1186" y="1490"/>
                  </a:lnTo>
                  <a:lnTo>
                    <a:pt x="1048" y="1656"/>
                  </a:lnTo>
                  <a:lnTo>
                    <a:pt x="910" y="1835"/>
                  </a:lnTo>
                  <a:lnTo>
                    <a:pt x="786" y="2014"/>
                  </a:lnTo>
                  <a:lnTo>
                    <a:pt x="662" y="2194"/>
                  </a:lnTo>
                  <a:lnTo>
                    <a:pt x="552" y="2387"/>
                  </a:lnTo>
                  <a:lnTo>
                    <a:pt x="455" y="2580"/>
                  </a:lnTo>
                  <a:lnTo>
                    <a:pt x="359" y="2787"/>
                  </a:lnTo>
                  <a:lnTo>
                    <a:pt x="276" y="2994"/>
                  </a:lnTo>
                  <a:lnTo>
                    <a:pt x="207" y="3200"/>
                  </a:lnTo>
                  <a:lnTo>
                    <a:pt x="152" y="3421"/>
                  </a:lnTo>
                  <a:lnTo>
                    <a:pt x="97" y="3642"/>
                  </a:lnTo>
                  <a:lnTo>
                    <a:pt x="55" y="3862"/>
                  </a:lnTo>
                  <a:lnTo>
                    <a:pt x="28" y="4097"/>
                  </a:lnTo>
                  <a:lnTo>
                    <a:pt x="14" y="4317"/>
                  </a:lnTo>
                  <a:lnTo>
                    <a:pt x="0" y="4552"/>
                  </a:lnTo>
                  <a:lnTo>
                    <a:pt x="14" y="4786"/>
                  </a:lnTo>
                  <a:lnTo>
                    <a:pt x="28" y="5021"/>
                  </a:lnTo>
                  <a:lnTo>
                    <a:pt x="55" y="5255"/>
                  </a:lnTo>
                  <a:lnTo>
                    <a:pt x="97" y="5476"/>
                  </a:lnTo>
                  <a:lnTo>
                    <a:pt x="152" y="5697"/>
                  </a:lnTo>
                  <a:lnTo>
                    <a:pt x="207" y="5917"/>
                  </a:lnTo>
                  <a:lnTo>
                    <a:pt x="276" y="6124"/>
                  </a:lnTo>
                  <a:lnTo>
                    <a:pt x="359" y="6331"/>
                  </a:lnTo>
                  <a:lnTo>
                    <a:pt x="455" y="6538"/>
                  </a:lnTo>
                  <a:lnTo>
                    <a:pt x="552" y="6731"/>
                  </a:lnTo>
                  <a:lnTo>
                    <a:pt x="662" y="6924"/>
                  </a:lnTo>
                  <a:lnTo>
                    <a:pt x="786" y="7103"/>
                  </a:lnTo>
                  <a:lnTo>
                    <a:pt x="910" y="7283"/>
                  </a:lnTo>
                  <a:lnTo>
                    <a:pt x="1048" y="7462"/>
                  </a:lnTo>
                  <a:lnTo>
                    <a:pt x="1186" y="7627"/>
                  </a:lnTo>
                  <a:lnTo>
                    <a:pt x="1338" y="7779"/>
                  </a:lnTo>
                  <a:lnTo>
                    <a:pt x="1503" y="7931"/>
                  </a:lnTo>
                  <a:lnTo>
                    <a:pt x="1669" y="8082"/>
                  </a:lnTo>
                  <a:lnTo>
                    <a:pt x="1834" y="8207"/>
                  </a:lnTo>
                  <a:lnTo>
                    <a:pt x="2014" y="8344"/>
                  </a:lnTo>
                  <a:lnTo>
                    <a:pt x="2193" y="8455"/>
                  </a:lnTo>
                  <a:lnTo>
                    <a:pt x="2386" y="8565"/>
                  </a:lnTo>
                  <a:lnTo>
                    <a:pt x="2593" y="8662"/>
                  </a:lnTo>
                  <a:lnTo>
                    <a:pt x="2786" y="8758"/>
                  </a:lnTo>
                  <a:lnTo>
                    <a:pt x="2993" y="8841"/>
                  </a:lnTo>
                  <a:lnTo>
                    <a:pt x="3213" y="8910"/>
                  </a:lnTo>
                  <a:lnTo>
                    <a:pt x="3420" y="8979"/>
                  </a:lnTo>
                  <a:lnTo>
                    <a:pt x="3641" y="9020"/>
                  </a:lnTo>
                  <a:lnTo>
                    <a:pt x="3875" y="9062"/>
                  </a:lnTo>
                  <a:lnTo>
                    <a:pt x="4096" y="9089"/>
                  </a:lnTo>
                  <a:lnTo>
                    <a:pt x="4330" y="9117"/>
                  </a:lnTo>
                  <a:lnTo>
                    <a:pt x="4799" y="9117"/>
                  </a:lnTo>
                  <a:lnTo>
                    <a:pt x="5034" y="9089"/>
                  </a:lnTo>
                  <a:lnTo>
                    <a:pt x="5254" y="9062"/>
                  </a:lnTo>
                  <a:lnTo>
                    <a:pt x="5475" y="9020"/>
                  </a:lnTo>
                  <a:lnTo>
                    <a:pt x="5696" y="8979"/>
                  </a:lnTo>
                  <a:lnTo>
                    <a:pt x="5916" y="8910"/>
                  </a:lnTo>
                  <a:lnTo>
                    <a:pt x="6137" y="8841"/>
                  </a:lnTo>
                  <a:lnTo>
                    <a:pt x="6344" y="8758"/>
                  </a:lnTo>
                  <a:lnTo>
                    <a:pt x="6537" y="8662"/>
                  </a:lnTo>
                  <a:lnTo>
                    <a:pt x="6730" y="8565"/>
                  </a:lnTo>
                  <a:lnTo>
                    <a:pt x="6923" y="8455"/>
                  </a:lnTo>
                  <a:lnTo>
                    <a:pt x="7116" y="8344"/>
                  </a:lnTo>
                  <a:lnTo>
                    <a:pt x="7296" y="8207"/>
                  </a:lnTo>
                  <a:lnTo>
                    <a:pt x="7461" y="8082"/>
                  </a:lnTo>
                  <a:lnTo>
                    <a:pt x="7627" y="7931"/>
                  </a:lnTo>
                  <a:lnTo>
                    <a:pt x="7792" y="7779"/>
                  </a:lnTo>
                  <a:lnTo>
                    <a:pt x="7944" y="7627"/>
                  </a:lnTo>
                  <a:lnTo>
                    <a:pt x="8082" y="7462"/>
                  </a:lnTo>
                  <a:lnTo>
                    <a:pt x="8220" y="7283"/>
                  </a:lnTo>
                  <a:lnTo>
                    <a:pt x="8344" y="7103"/>
                  </a:lnTo>
                  <a:lnTo>
                    <a:pt x="8468" y="6924"/>
                  </a:lnTo>
                  <a:lnTo>
                    <a:pt x="8578" y="6731"/>
                  </a:lnTo>
                  <a:lnTo>
                    <a:pt x="8675" y="6538"/>
                  </a:lnTo>
                  <a:lnTo>
                    <a:pt x="8757" y="6331"/>
                  </a:lnTo>
                  <a:lnTo>
                    <a:pt x="8840" y="6124"/>
                  </a:lnTo>
                  <a:lnTo>
                    <a:pt x="8923" y="5917"/>
                  </a:lnTo>
                  <a:lnTo>
                    <a:pt x="8978" y="5697"/>
                  </a:lnTo>
                  <a:lnTo>
                    <a:pt x="9033" y="5476"/>
                  </a:lnTo>
                  <a:lnTo>
                    <a:pt x="9075" y="5255"/>
                  </a:lnTo>
                  <a:lnTo>
                    <a:pt x="9102" y="5021"/>
                  </a:lnTo>
                  <a:lnTo>
                    <a:pt x="9116" y="4786"/>
                  </a:lnTo>
                  <a:lnTo>
                    <a:pt x="9116" y="4552"/>
                  </a:lnTo>
                  <a:lnTo>
                    <a:pt x="9116" y="4317"/>
                  </a:lnTo>
                  <a:lnTo>
                    <a:pt x="9102" y="4097"/>
                  </a:lnTo>
                  <a:lnTo>
                    <a:pt x="9075" y="3862"/>
                  </a:lnTo>
                  <a:lnTo>
                    <a:pt x="9033" y="3642"/>
                  </a:lnTo>
                  <a:lnTo>
                    <a:pt x="8978" y="3421"/>
                  </a:lnTo>
                  <a:lnTo>
                    <a:pt x="8923" y="3200"/>
                  </a:lnTo>
                  <a:lnTo>
                    <a:pt x="8840" y="2994"/>
                  </a:lnTo>
                  <a:lnTo>
                    <a:pt x="8757" y="2787"/>
                  </a:lnTo>
                  <a:lnTo>
                    <a:pt x="8675" y="2580"/>
                  </a:lnTo>
                  <a:lnTo>
                    <a:pt x="8578" y="2387"/>
                  </a:lnTo>
                  <a:lnTo>
                    <a:pt x="8468" y="2194"/>
                  </a:lnTo>
                  <a:lnTo>
                    <a:pt x="8344" y="2014"/>
                  </a:lnTo>
                  <a:lnTo>
                    <a:pt x="8220" y="1835"/>
                  </a:lnTo>
                  <a:lnTo>
                    <a:pt x="8082" y="1656"/>
                  </a:lnTo>
                  <a:lnTo>
                    <a:pt x="7944" y="1490"/>
                  </a:lnTo>
                  <a:lnTo>
                    <a:pt x="7792" y="1339"/>
                  </a:lnTo>
                  <a:lnTo>
                    <a:pt x="7627" y="1187"/>
                  </a:lnTo>
                  <a:lnTo>
                    <a:pt x="7461" y="1035"/>
                  </a:lnTo>
                  <a:lnTo>
                    <a:pt x="7296" y="911"/>
                  </a:lnTo>
                  <a:lnTo>
                    <a:pt x="7116" y="773"/>
                  </a:lnTo>
                  <a:lnTo>
                    <a:pt x="6923" y="663"/>
                  </a:lnTo>
                  <a:lnTo>
                    <a:pt x="6730" y="553"/>
                  </a:lnTo>
                  <a:lnTo>
                    <a:pt x="6537" y="442"/>
                  </a:lnTo>
                  <a:lnTo>
                    <a:pt x="6344" y="359"/>
                  </a:lnTo>
                  <a:lnTo>
                    <a:pt x="6137" y="277"/>
                  </a:lnTo>
                  <a:lnTo>
                    <a:pt x="5916" y="208"/>
                  </a:lnTo>
                  <a:lnTo>
                    <a:pt x="5696" y="139"/>
                  </a:lnTo>
                  <a:lnTo>
                    <a:pt x="5475" y="97"/>
                  </a:lnTo>
                  <a:lnTo>
                    <a:pt x="5254" y="56"/>
                  </a:lnTo>
                  <a:lnTo>
                    <a:pt x="5034" y="28"/>
                  </a:lnTo>
                  <a:lnTo>
                    <a:pt x="4799" y="1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13" name="Shape 413"/>
            <p:cNvSpPr/>
            <p:nvPr/>
          </p:nvSpPr>
          <p:spPr>
            <a:xfrm>
              <a:off x="4214075" y="2464100"/>
              <a:ext cx="157575" cy="157575"/>
            </a:xfrm>
            <a:custGeom>
              <a:avLst/>
              <a:gdLst/>
              <a:ahLst/>
              <a:cxnLst/>
              <a:rect l="0" t="0" r="0" b="0"/>
              <a:pathLst>
                <a:path w="6303" h="6303" extrusionOk="0">
                  <a:moveTo>
                    <a:pt x="3144" y="1"/>
                  </a:moveTo>
                  <a:lnTo>
                    <a:pt x="2827" y="14"/>
                  </a:lnTo>
                  <a:lnTo>
                    <a:pt x="2510" y="69"/>
                  </a:lnTo>
                  <a:lnTo>
                    <a:pt x="2207" y="138"/>
                  </a:lnTo>
                  <a:lnTo>
                    <a:pt x="1917" y="249"/>
                  </a:lnTo>
                  <a:lnTo>
                    <a:pt x="1641" y="387"/>
                  </a:lnTo>
                  <a:lnTo>
                    <a:pt x="1379" y="538"/>
                  </a:lnTo>
                  <a:lnTo>
                    <a:pt x="1145" y="718"/>
                  </a:lnTo>
                  <a:lnTo>
                    <a:pt x="910" y="924"/>
                  </a:lnTo>
                  <a:lnTo>
                    <a:pt x="717" y="1145"/>
                  </a:lnTo>
                  <a:lnTo>
                    <a:pt x="538" y="1393"/>
                  </a:lnTo>
                  <a:lnTo>
                    <a:pt x="372" y="1655"/>
                  </a:lnTo>
                  <a:lnTo>
                    <a:pt x="235" y="1931"/>
                  </a:lnTo>
                  <a:lnTo>
                    <a:pt x="138" y="2221"/>
                  </a:lnTo>
                  <a:lnTo>
                    <a:pt x="55" y="2524"/>
                  </a:lnTo>
                  <a:lnTo>
                    <a:pt x="14" y="2828"/>
                  </a:lnTo>
                  <a:lnTo>
                    <a:pt x="0" y="3159"/>
                  </a:lnTo>
                  <a:lnTo>
                    <a:pt x="14" y="3476"/>
                  </a:lnTo>
                  <a:lnTo>
                    <a:pt x="55" y="3793"/>
                  </a:lnTo>
                  <a:lnTo>
                    <a:pt x="138" y="4096"/>
                  </a:lnTo>
                  <a:lnTo>
                    <a:pt x="235" y="4386"/>
                  </a:lnTo>
                  <a:lnTo>
                    <a:pt x="372" y="4662"/>
                  </a:lnTo>
                  <a:lnTo>
                    <a:pt x="538" y="4924"/>
                  </a:lnTo>
                  <a:lnTo>
                    <a:pt x="717" y="5158"/>
                  </a:lnTo>
                  <a:lnTo>
                    <a:pt x="910" y="5379"/>
                  </a:lnTo>
                  <a:lnTo>
                    <a:pt x="1145" y="5586"/>
                  </a:lnTo>
                  <a:lnTo>
                    <a:pt x="1379" y="5765"/>
                  </a:lnTo>
                  <a:lnTo>
                    <a:pt x="1641" y="5931"/>
                  </a:lnTo>
                  <a:lnTo>
                    <a:pt x="1917" y="6055"/>
                  </a:lnTo>
                  <a:lnTo>
                    <a:pt x="2207" y="6165"/>
                  </a:lnTo>
                  <a:lnTo>
                    <a:pt x="2510" y="6248"/>
                  </a:lnTo>
                  <a:lnTo>
                    <a:pt x="2827" y="6289"/>
                  </a:lnTo>
                  <a:lnTo>
                    <a:pt x="3144" y="6303"/>
                  </a:lnTo>
                  <a:lnTo>
                    <a:pt x="3475" y="6289"/>
                  </a:lnTo>
                  <a:lnTo>
                    <a:pt x="3779" y="6248"/>
                  </a:lnTo>
                  <a:lnTo>
                    <a:pt x="4082" y="6165"/>
                  </a:lnTo>
                  <a:lnTo>
                    <a:pt x="4372" y="6055"/>
                  </a:lnTo>
                  <a:lnTo>
                    <a:pt x="4648" y="5931"/>
                  </a:lnTo>
                  <a:lnTo>
                    <a:pt x="4910" y="5765"/>
                  </a:lnTo>
                  <a:lnTo>
                    <a:pt x="5158" y="5586"/>
                  </a:lnTo>
                  <a:lnTo>
                    <a:pt x="5379" y="5379"/>
                  </a:lnTo>
                  <a:lnTo>
                    <a:pt x="5585" y="5158"/>
                  </a:lnTo>
                  <a:lnTo>
                    <a:pt x="5765" y="4924"/>
                  </a:lnTo>
                  <a:lnTo>
                    <a:pt x="5916" y="4662"/>
                  </a:lnTo>
                  <a:lnTo>
                    <a:pt x="6054" y="4386"/>
                  </a:lnTo>
                  <a:lnTo>
                    <a:pt x="6165" y="4096"/>
                  </a:lnTo>
                  <a:lnTo>
                    <a:pt x="6234" y="3793"/>
                  </a:lnTo>
                  <a:lnTo>
                    <a:pt x="6289" y="3476"/>
                  </a:lnTo>
                  <a:lnTo>
                    <a:pt x="6303" y="3159"/>
                  </a:lnTo>
                  <a:lnTo>
                    <a:pt x="6289" y="2828"/>
                  </a:lnTo>
                  <a:lnTo>
                    <a:pt x="6234" y="2524"/>
                  </a:lnTo>
                  <a:lnTo>
                    <a:pt x="6165" y="2221"/>
                  </a:lnTo>
                  <a:lnTo>
                    <a:pt x="6054" y="1931"/>
                  </a:lnTo>
                  <a:lnTo>
                    <a:pt x="5916" y="1655"/>
                  </a:lnTo>
                  <a:lnTo>
                    <a:pt x="5765" y="1393"/>
                  </a:lnTo>
                  <a:lnTo>
                    <a:pt x="5585" y="1145"/>
                  </a:lnTo>
                  <a:lnTo>
                    <a:pt x="5379" y="924"/>
                  </a:lnTo>
                  <a:lnTo>
                    <a:pt x="5158" y="718"/>
                  </a:lnTo>
                  <a:lnTo>
                    <a:pt x="4910" y="538"/>
                  </a:lnTo>
                  <a:lnTo>
                    <a:pt x="4648" y="387"/>
                  </a:lnTo>
                  <a:lnTo>
                    <a:pt x="4372" y="249"/>
                  </a:lnTo>
                  <a:lnTo>
                    <a:pt x="4082" y="138"/>
                  </a:lnTo>
                  <a:lnTo>
                    <a:pt x="3779" y="69"/>
                  </a:lnTo>
                  <a:lnTo>
                    <a:pt x="3475" y="14"/>
                  </a:lnTo>
                  <a:lnTo>
                    <a:pt x="3144" y="1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14" name="Shape 414"/>
            <p:cNvSpPr/>
            <p:nvPr/>
          </p:nvSpPr>
          <p:spPr>
            <a:xfrm>
              <a:off x="5307350" y="3046775"/>
              <a:ext cx="157925" cy="157925"/>
            </a:xfrm>
            <a:custGeom>
              <a:avLst/>
              <a:gdLst/>
              <a:ahLst/>
              <a:cxnLst/>
              <a:rect l="0" t="0" r="0" b="0"/>
              <a:pathLst>
                <a:path w="6317" h="6317" extrusionOk="0">
                  <a:moveTo>
                    <a:pt x="3159" y="0"/>
                  </a:moveTo>
                  <a:lnTo>
                    <a:pt x="2828" y="14"/>
                  </a:lnTo>
                  <a:lnTo>
                    <a:pt x="2524" y="69"/>
                  </a:lnTo>
                  <a:lnTo>
                    <a:pt x="2221" y="138"/>
                  </a:lnTo>
                  <a:lnTo>
                    <a:pt x="1931" y="248"/>
                  </a:lnTo>
                  <a:lnTo>
                    <a:pt x="1655" y="386"/>
                  </a:lnTo>
                  <a:lnTo>
                    <a:pt x="1393" y="538"/>
                  </a:lnTo>
                  <a:lnTo>
                    <a:pt x="1145" y="717"/>
                  </a:lnTo>
                  <a:lnTo>
                    <a:pt x="924" y="924"/>
                  </a:lnTo>
                  <a:lnTo>
                    <a:pt x="718" y="1145"/>
                  </a:lnTo>
                  <a:lnTo>
                    <a:pt x="538" y="1393"/>
                  </a:lnTo>
                  <a:lnTo>
                    <a:pt x="387" y="1655"/>
                  </a:lnTo>
                  <a:lnTo>
                    <a:pt x="249" y="1931"/>
                  </a:lnTo>
                  <a:lnTo>
                    <a:pt x="138" y="2221"/>
                  </a:lnTo>
                  <a:lnTo>
                    <a:pt x="69" y="2524"/>
                  </a:lnTo>
                  <a:lnTo>
                    <a:pt x="14" y="2827"/>
                  </a:lnTo>
                  <a:lnTo>
                    <a:pt x="0" y="3158"/>
                  </a:lnTo>
                  <a:lnTo>
                    <a:pt x="14" y="3476"/>
                  </a:lnTo>
                  <a:lnTo>
                    <a:pt x="69" y="3793"/>
                  </a:lnTo>
                  <a:lnTo>
                    <a:pt x="138" y="4096"/>
                  </a:lnTo>
                  <a:lnTo>
                    <a:pt x="249" y="4386"/>
                  </a:lnTo>
                  <a:lnTo>
                    <a:pt x="387" y="4662"/>
                  </a:lnTo>
                  <a:lnTo>
                    <a:pt x="538" y="4924"/>
                  </a:lnTo>
                  <a:lnTo>
                    <a:pt x="718" y="5158"/>
                  </a:lnTo>
                  <a:lnTo>
                    <a:pt x="924" y="5393"/>
                  </a:lnTo>
                  <a:lnTo>
                    <a:pt x="1145" y="5586"/>
                  </a:lnTo>
                  <a:lnTo>
                    <a:pt x="1393" y="5765"/>
                  </a:lnTo>
                  <a:lnTo>
                    <a:pt x="1655" y="5930"/>
                  </a:lnTo>
                  <a:lnTo>
                    <a:pt x="1931" y="6068"/>
                  </a:lnTo>
                  <a:lnTo>
                    <a:pt x="2221" y="6165"/>
                  </a:lnTo>
                  <a:lnTo>
                    <a:pt x="2524" y="6248"/>
                  </a:lnTo>
                  <a:lnTo>
                    <a:pt x="2828" y="6289"/>
                  </a:lnTo>
                  <a:lnTo>
                    <a:pt x="3159" y="6317"/>
                  </a:lnTo>
                  <a:lnTo>
                    <a:pt x="3476" y="6289"/>
                  </a:lnTo>
                  <a:lnTo>
                    <a:pt x="3793" y="6248"/>
                  </a:lnTo>
                  <a:lnTo>
                    <a:pt x="4096" y="6165"/>
                  </a:lnTo>
                  <a:lnTo>
                    <a:pt x="4386" y="6068"/>
                  </a:lnTo>
                  <a:lnTo>
                    <a:pt x="4662" y="5930"/>
                  </a:lnTo>
                  <a:lnTo>
                    <a:pt x="4924" y="5765"/>
                  </a:lnTo>
                  <a:lnTo>
                    <a:pt x="5158" y="5586"/>
                  </a:lnTo>
                  <a:lnTo>
                    <a:pt x="5393" y="5393"/>
                  </a:lnTo>
                  <a:lnTo>
                    <a:pt x="5586" y="5158"/>
                  </a:lnTo>
                  <a:lnTo>
                    <a:pt x="5765" y="4924"/>
                  </a:lnTo>
                  <a:lnTo>
                    <a:pt x="5931" y="4662"/>
                  </a:lnTo>
                  <a:lnTo>
                    <a:pt x="6068" y="4386"/>
                  </a:lnTo>
                  <a:lnTo>
                    <a:pt x="6165" y="4096"/>
                  </a:lnTo>
                  <a:lnTo>
                    <a:pt x="6248" y="3793"/>
                  </a:lnTo>
                  <a:lnTo>
                    <a:pt x="6289" y="3476"/>
                  </a:lnTo>
                  <a:lnTo>
                    <a:pt x="6317" y="3158"/>
                  </a:lnTo>
                  <a:lnTo>
                    <a:pt x="6289" y="2827"/>
                  </a:lnTo>
                  <a:lnTo>
                    <a:pt x="6248" y="2524"/>
                  </a:lnTo>
                  <a:lnTo>
                    <a:pt x="6165" y="2221"/>
                  </a:lnTo>
                  <a:lnTo>
                    <a:pt x="6068" y="1931"/>
                  </a:lnTo>
                  <a:lnTo>
                    <a:pt x="5931" y="1655"/>
                  </a:lnTo>
                  <a:lnTo>
                    <a:pt x="5765" y="1393"/>
                  </a:lnTo>
                  <a:lnTo>
                    <a:pt x="5586" y="1145"/>
                  </a:lnTo>
                  <a:lnTo>
                    <a:pt x="5393" y="924"/>
                  </a:lnTo>
                  <a:lnTo>
                    <a:pt x="5158" y="717"/>
                  </a:lnTo>
                  <a:lnTo>
                    <a:pt x="4924" y="538"/>
                  </a:lnTo>
                  <a:lnTo>
                    <a:pt x="4662" y="386"/>
                  </a:lnTo>
                  <a:lnTo>
                    <a:pt x="4386" y="248"/>
                  </a:lnTo>
                  <a:lnTo>
                    <a:pt x="4096" y="138"/>
                  </a:lnTo>
                  <a:lnTo>
                    <a:pt x="3793" y="69"/>
                  </a:lnTo>
                  <a:lnTo>
                    <a:pt x="3476" y="14"/>
                  </a:lnTo>
                  <a:lnTo>
                    <a:pt x="3159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15" name="Shape 415"/>
            <p:cNvSpPr/>
            <p:nvPr/>
          </p:nvSpPr>
          <p:spPr>
            <a:xfrm>
              <a:off x="5386300" y="2875425"/>
              <a:ext cx="78975" cy="78975"/>
            </a:xfrm>
            <a:custGeom>
              <a:avLst/>
              <a:gdLst/>
              <a:ahLst/>
              <a:cxnLst/>
              <a:rect l="0" t="0" r="0" b="0"/>
              <a:pathLst>
                <a:path w="3159" h="3159" extrusionOk="0">
                  <a:moveTo>
                    <a:pt x="1573" y="0"/>
                  </a:moveTo>
                  <a:lnTo>
                    <a:pt x="1421" y="14"/>
                  </a:lnTo>
                  <a:lnTo>
                    <a:pt x="1256" y="28"/>
                  </a:lnTo>
                  <a:lnTo>
                    <a:pt x="1104" y="69"/>
                  </a:lnTo>
                  <a:lnTo>
                    <a:pt x="966" y="124"/>
                  </a:lnTo>
                  <a:lnTo>
                    <a:pt x="828" y="193"/>
                  </a:lnTo>
                  <a:lnTo>
                    <a:pt x="690" y="276"/>
                  </a:lnTo>
                  <a:lnTo>
                    <a:pt x="566" y="359"/>
                  </a:lnTo>
                  <a:lnTo>
                    <a:pt x="456" y="469"/>
                  </a:lnTo>
                  <a:lnTo>
                    <a:pt x="359" y="579"/>
                  </a:lnTo>
                  <a:lnTo>
                    <a:pt x="263" y="703"/>
                  </a:lnTo>
                  <a:lnTo>
                    <a:pt x="194" y="828"/>
                  </a:lnTo>
                  <a:lnTo>
                    <a:pt x="125" y="966"/>
                  </a:lnTo>
                  <a:lnTo>
                    <a:pt x="70" y="1103"/>
                  </a:lnTo>
                  <a:lnTo>
                    <a:pt x="28" y="1255"/>
                  </a:lnTo>
                  <a:lnTo>
                    <a:pt x="1" y="1421"/>
                  </a:lnTo>
                  <a:lnTo>
                    <a:pt x="1" y="1586"/>
                  </a:lnTo>
                  <a:lnTo>
                    <a:pt x="1" y="1738"/>
                  </a:lnTo>
                  <a:lnTo>
                    <a:pt x="28" y="1903"/>
                  </a:lnTo>
                  <a:lnTo>
                    <a:pt x="70" y="2055"/>
                  </a:lnTo>
                  <a:lnTo>
                    <a:pt x="125" y="2193"/>
                  </a:lnTo>
                  <a:lnTo>
                    <a:pt x="194" y="2331"/>
                  </a:lnTo>
                  <a:lnTo>
                    <a:pt x="263" y="2469"/>
                  </a:lnTo>
                  <a:lnTo>
                    <a:pt x="359" y="2579"/>
                  </a:lnTo>
                  <a:lnTo>
                    <a:pt x="456" y="2689"/>
                  </a:lnTo>
                  <a:lnTo>
                    <a:pt x="566" y="2800"/>
                  </a:lnTo>
                  <a:lnTo>
                    <a:pt x="690" y="2882"/>
                  </a:lnTo>
                  <a:lnTo>
                    <a:pt x="828" y="2965"/>
                  </a:lnTo>
                  <a:lnTo>
                    <a:pt x="966" y="3034"/>
                  </a:lnTo>
                  <a:lnTo>
                    <a:pt x="1104" y="3089"/>
                  </a:lnTo>
                  <a:lnTo>
                    <a:pt x="1256" y="3131"/>
                  </a:lnTo>
                  <a:lnTo>
                    <a:pt x="1421" y="3144"/>
                  </a:lnTo>
                  <a:lnTo>
                    <a:pt x="1573" y="3158"/>
                  </a:lnTo>
                  <a:lnTo>
                    <a:pt x="1738" y="3144"/>
                  </a:lnTo>
                  <a:lnTo>
                    <a:pt x="1890" y="3131"/>
                  </a:lnTo>
                  <a:lnTo>
                    <a:pt x="2042" y="3089"/>
                  </a:lnTo>
                  <a:lnTo>
                    <a:pt x="2193" y="3034"/>
                  </a:lnTo>
                  <a:lnTo>
                    <a:pt x="2331" y="2965"/>
                  </a:lnTo>
                  <a:lnTo>
                    <a:pt x="2455" y="2882"/>
                  </a:lnTo>
                  <a:lnTo>
                    <a:pt x="2579" y="2800"/>
                  </a:lnTo>
                  <a:lnTo>
                    <a:pt x="2690" y="2689"/>
                  </a:lnTo>
                  <a:lnTo>
                    <a:pt x="2800" y="2579"/>
                  </a:lnTo>
                  <a:lnTo>
                    <a:pt x="2883" y="2469"/>
                  </a:lnTo>
                  <a:lnTo>
                    <a:pt x="2966" y="2331"/>
                  </a:lnTo>
                  <a:lnTo>
                    <a:pt x="3035" y="2193"/>
                  </a:lnTo>
                  <a:lnTo>
                    <a:pt x="3090" y="2055"/>
                  </a:lnTo>
                  <a:lnTo>
                    <a:pt x="3117" y="1903"/>
                  </a:lnTo>
                  <a:lnTo>
                    <a:pt x="3145" y="1738"/>
                  </a:lnTo>
                  <a:lnTo>
                    <a:pt x="3159" y="1586"/>
                  </a:lnTo>
                  <a:lnTo>
                    <a:pt x="3145" y="1421"/>
                  </a:lnTo>
                  <a:lnTo>
                    <a:pt x="3117" y="1255"/>
                  </a:lnTo>
                  <a:lnTo>
                    <a:pt x="3090" y="1103"/>
                  </a:lnTo>
                  <a:lnTo>
                    <a:pt x="3035" y="966"/>
                  </a:lnTo>
                  <a:lnTo>
                    <a:pt x="2966" y="828"/>
                  </a:lnTo>
                  <a:lnTo>
                    <a:pt x="2883" y="703"/>
                  </a:lnTo>
                  <a:lnTo>
                    <a:pt x="2800" y="579"/>
                  </a:lnTo>
                  <a:lnTo>
                    <a:pt x="2690" y="469"/>
                  </a:lnTo>
                  <a:lnTo>
                    <a:pt x="2579" y="359"/>
                  </a:lnTo>
                  <a:lnTo>
                    <a:pt x="2455" y="276"/>
                  </a:lnTo>
                  <a:lnTo>
                    <a:pt x="2331" y="193"/>
                  </a:lnTo>
                  <a:lnTo>
                    <a:pt x="2193" y="124"/>
                  </a:lnTo>
                  <a:lnTo>
                    <a:pt x="2042" y="69"/>
                  </a:lnTo>
                  <a:lnTo>
                    <a:pt x="1890" y="28"/>
                  </a:lnTo>
                  <a:lnTo>
                    <a:pt x="1738" y="14"/>
                  </a:lnTo>
                  <a:lnTo>
                    <a:pt x="1573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16" name="Shape 416"/>
            <p:cNvSpPr/>
            <p:nvPr/>
          </p:nvSpPr>
          <p:spPr>
            <a:xfrm>
              <a:off x="5362500" y="2361025"/>
              <a:ext cx="226550" cy="230325"/>
            </a:xfrm>
            <a:custGeom>
              <a:avLst/>
              <a:gdLst/>
              <a:ahLst/>
              <a:cxnLst/>
              <a:rect l="0" t="0" r="0" b="0"/>
              <a:pathLst>
                <a:path w="9062" h="9213" extrusionOk="0">
                  <a:moveTo>
                    <a:pt x="1711" y="0"/>
                  </a:moveTo>
                  <a:lnTo>
                    <a:pt x="1518" y="193"/>
                  </a:lnTo>
                  <a:lnTo>
                    <a:pt x="1339" y="386"/>
                  </a:lnTo>
                  <a:lnTo>
                    <a:pt x="1159" y="593"/>
                  </a:lnTo>
                  <a:lnTo>
                    <a:pt x="994" y="800"/>
                  </a:lnTo>
                  <a:lnTo>
                    <a:pt x="842" y="1021"/>
                  </a:lnTo>
                  <a:lnTo>
                    <a:pt x="704" y="1255"/>
                  </a:lnTo>
                  <a:lnTo>
                    <a:pt x="580" y="1489"/>
                  </a:lnTo>
                  <a:lnTo>
                    <a:pt x="456" y="1738"/>
                  </a:lnTo>
                  <a:lnTo>
                    <a:pt x="360" y="1986"/>
                  </a:lnTo>
                  <a:lnTo>
                    <a:pt x="263" y="2248"/>
                  </a:lnTo>
                  <a:lnTo>
                    <a:pt x="180" y="2510"/>
                  </a:lnTo>
                  <a:lnTo>
                    <a:pt x="111" y="2786"/>
                  </a:lnTo>
                  <a:lnTo>
                    <a:pt x="70" y="3062"/>
                  </a:lnTo>
                  <a:lnTo>
                    <a:pt x="29" y="3337"/>
                  </a:lnTo>
                  <a:lnTo>
                    <a:pt x="1" y="3613"/>
                  </a:lnTo>
                  <a:lnTo>
                    <a:pt x="1" y="3903"/>
                  </a:lnTo>
                  <a:lnTo>
                    <a:pt x="1" y="4179"/>
                  </a:lnTo>
                  <a:lnTo>
                    <a:pt x="29" y="4454"/>
                  </a:lnTo>
                  <a:lnTo>
                    <a:pt x="56" y="4717"/>
                  </a:lnTo>
                  <a:lnTo>
                    <a:pt x="111" y="4979"/>
                  </a:lnTo>
                  <a:lnTo>
                    <a:pt x="166" y="5227"/>
                  </a:lnTo>
                  <a:lnTo>
                    <a:pt x="235" y="5489"/>
                  </a:lnTo>
                  <a:lnTo>
                    <a:pt x="318" y="5737"/>
                  </a:lnTo>
                  <a:lnTo>
                    <a:pt x="415" y="5971"/>
                  </a:lnTo>
                  <a:lnTo>
                    <a:pt x="525" y="6206"/>
                  </a:lnTo>
                  <a:lnTo>
                    <a:pt x="635" y="6440"/>
                  </a:lnTo>
                  <a:lnTo>
                    <a:pt x="773" y="6661"/>
                  </a:lnTo>
                  <a:lnTo>
                    <a:pt x="911" y="6882"/>
                  </a:lnTo>
                  <a:lnTo>
                    <a:pt x="1049" y="7089"/>
                  </a:lnTo>
                  <a:lnTo>
                    <a:pt x="1215" y="7282"/>
                  </a:lnTo>
                  <a:lnTo>
                    <a:pt x="1380" y="7475"/>
                  </a:lnTo>
                  <a:lnTo>
                    <a:pt x="1559" y="7668"/>
                  </a:lnTo>
                  <a:lnTo>
                    <a:pt x="1739" y="7833"/>
                  </a:lnTo>
                  <a:lnTo>
                    <a:pt x="1932" y="8013"/>
                  </a:lnTo>
                  <a:lnTo>
                    <a:pt x="2139" y="8164"/>
                  </a:lnTo>
                  <a:lnTo>
                    <a:pt x="2345" y="8316"/>
                  </a:lnTo>
                  <a:lnTo>
                    <a:pt x="2552" y="8454"/>
                  </a:lnTo>
                  <a:lnTo>
                    <a:pt x="2773" y="8578"/>
                  </a:lnTo>
                  <a:lnTo>
                    <a:pt x="3007" y="8688"/>
                  </a:lnTo>
                  <a:lnTo>
                    <a:pt x="3242" y="8799"/>
                  </a:lnTo>
                  <a:lnTo>
                    <a:pt x="3490" y="8895"/>
                  </a:lnTo>
                  <a:lnTo>
                    <a:pt x="3738" y="8978"/>
                  </a:lnTo>
                  <a:lnTo>
                    <a:pt x="3987" y="9047"/>
                  </a:lnTo>
                  <a:lnTo>
                    <a:pt x="4235" y="9116"/>
                  </a:lnTo>
                  <a:lnTo>
                    <a:pt x="4497" y="9157"/>
                  </a:lnTo>
                  <a:lnTo>
                    <a:pt x="4773" y="9199"/>
                  </a:lnTo>
                  <a:lnTo>
                    <a:pt x="5035" y="9212"/>
                  </a:lnTo>
                  <a:lnTo>
                    <a:pt x="5586" y="9212"/>
                  </a:lnTo>
                  <a:lnTo>
                    <a:pt x="5848" y="9199"/>
                  </a:lnTo>
                  <a:lnTo>
                    <a:pt x="6124" y="9157"/>
                  </a:lnTo>
                  <a:lnTo>
                    <a:pt x="6386" y="9116"/>
                  </a:lnTo>
                  <a:lnTo>
                    <a:pt x="6634" y="9047"/>
                  </a:lnTo>
                  <a:lnTo>
                    <a:pt x="6883" y="8978"/>
                  </a:lnTo>
                  <a:lnTo>
                    <a:pt x="7131" y="8895"/>
                  </a:lnTo>
                  <a:lnTo>
                    <a:pt x="7379" y="8799"/>
                  </a:lnTo>
                  <a:lnTo>
                    <a:pt x="7614" y="8702"/>
                  </a:lnTo>
                  <a:lnTo>
                    <a:pt x="7834" y="8578"/>
                  </a:lnTo>
                  <a:lnTo>
                    <a:pt x="8055" y="8454"/>
                  </a:lnTo>
                  <a:lnTo>
                    <a:pt x="8276" y="8316"/>
                  </a:lnTo>
                  <a:lnTo>
                    <a:pt x="8482" y="8164"/>
                  </a:lnTo>
                  <a:lnTo>
                    <a:pt x="8689" y="8013"/>
                  </a:lnTo>
                  <a:lnTo>
                    <a:pt x="8882" y="7847"/>
                  </a:lnTo>
                  <a:lnTo>
                    <a:pt x="9062" y="7668"/>
                  </a:lnTo>
                  <a:lnTo>
                    <a:pt x="9062" y="138"/>
                  </a:lnTo>
                  <a:lnTo>
                    <a:pt x="8910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17" name="Shape 417"/>
            <p:cNvSpPr/>
            <p:nvPr/>
          </p:nvSpPr>
          <p:spPr>
            <a:xfrm>
              <a:off x="5318025" y="2639600"/>
              <a:ext cx="157950" cy="157925"/>
            </a:xfrm>
            <a:custGeom>
              <a:avLst/>
              <a:gdLst/>
              <a:ahLst/>
              <a:cxnLst/>
              <a:rect l="0" t="0" r="0" b="0"/>
              <a:pathLst>
                <a:path w="6318" h="6317" extrusionOk="0">
                  <a:moveTo>
                    <a:pt x="3159" y="0"/>
                  </a:moveTo>
                  <a:lnTo>
                    <a:pt x="2842" y="28"/>
                  </a:lnTo>
                  <a:lnTo>
                    <a:pt x="2525" y="69"/>
                  </a:lnTo>
                  <a:lnTo>
                    <a:pt x="2221" y="152"/>
                  </a:lnTo>
                  <a:lnTo>
                    <a:pt x="1932" y="248"/>
                  </a:lnTo>
                  <a:lnTo>
                    <a:pt x="1656" y="386"/>
                  </a:lnTo>
                  <a:lnTo>
                    <a:pt x="1394" y="552"/>
                  </a:lnTo>
                  <a:lnTo>
                    <a:pt x="1146" y="731"/>
                  </a:lnTo>
                  <a:lnTo>
                    <a:pt x="925" y="924"/>
                  </a:lnTo>
                  <a:lnTo>
                    <a:pt x="718" y="1159"/>
                  </a:lnTo>
                  <a:lnTo>
                    <a:pt x="539" y="1393"/>
                  </a:lnTo>
                  <a:lnTo>
                    <a:pt x="387" y="1655"/>
                  </a:lnTo>
                  <a:lnTo>
                    <a:pt x="249" y="1931"/>
                  </a:lnTo>
                  <a:lnTo>
                    <a:pt x="139" y="2220"/>
                  </a:lnTo>
                  <a:lnTo>
                    <a:pt x="70" y="2524"/>
                  </a:lnTo>
                  <a:lnTo>
                    <a:pt x="15" y="2841"/>
                  </a:lnTo>
                  <a:lnTo>
                    <a:pt x="1" y="3158"/>
                  </a:lnTo>
                  <a:lnTo>
                    <a:pt x="15" y="3489"/>
                  </a:lnTo>
                  <a:lnTo>
                    <a:pt x="70" y="3793"/>
                  </a:lnTo>
                  <a:lnTo>
                    <a:pt x="139" y="4096"/>
                  </a:lnTo>
                  <a:lnTo>
                    <a:pt x="249" y="4386"/>
                  </a:lnTo>
                  <a:lnTo>
                    <a:pt x="387" y="4661"/>
                  </a:lnTo>
                  <a:lnTo>
                    <a:pt x="539" y="4923"/>
                  </a:lnTo>
                  <a:lnTo>
                    <a:pt x="718" y="5172"/>
                  </a:lnTo>
                  <a:lnTo>
                    <a:pt x="925" y="5392"/>
                  </a:lnTo>
                  <a:lnTo>
                    <a:pt x="1146" y="5599"/>
                  </a:lnTo>
                  <a:lnTo>
                    <a:pt x="1394" y="5779"/>
                  </a:lnTo>
                  <a:lnTo>
                    <a:pt x="1656" y="5930"/>
                  </a:lnTo>
                  <a:lnTo>
                    <a:pt x="1932" y="6068"/>
                  </a:lnTo>
                  <a:lnTo>
                    <a:pt x="2221" y="6178"/>
                  </a:lnTo>
                  <a:lnTo>
                    <a:pt x="2525" y="6247"/>
                  </a:lnTo>
                  <a:lnTo>
                    <a:pt x="2842" y="6303"/>
                  </a:lnTo>
                  <a:lnTo>
                    <a:pt x="3159" y="6316"/>
                  </a:lnTo>
                  <a:lnTo>
                    <a:pt x="3476" y="6303"/>
                  </a:lnTo>
                  <a:lnTo>
                    <a:pt x="3793" y="6247"/>
                  </a:lnTo>
                  <a:lnTo>
                    <a:pt x="4097" y="6178"/>
                  </a:lnTo>
                  <a:lnTo>
                    <a:pt x="4386" y="6068"/>
                  </a:lnTo>
                  <a:lnTo>
                    <a:pt x="4662" y="5930"/>
                  </a:lnTo>
                  <a:lnTo>
                    <a:pt x="4924" y="5779"/>
                  </a:lnTo>
                  <a:lnTo>
                    <a:pt x="5159" y="5599"/>
                  </a:lnTo>
                  <a:lnTo>
                    <a:pt x="5393" y="5392"/>
                  </a:lnTo>
                  <a:lnTo>
                    <a:pt x="5586" y="5172"/>
                  </a:lnTo>
                  <a:lnTo>
                    <a:pt x="5779" y="4923"/>
                  </a:lnTo>
                  <a:lnTo>
                    <a:pt x="5931" y="4661"/>
                  </a:lnTo>
                  <a:lnTo>
                    <a:pt x="6069" y="4386"/>
                  </a:lnTo>
                  <a:lnTo>
                    <a:pt x="6166" y="4096"/>
                  </a:lnTo>
                  <a:lnTo>
                    <a:pt x="6248" y="3793"/>
                  </a:lnTo>
                  <a:lnTo>
                    <a:pt x="6290" y="3489"/>
                  </a:lnTo>
                  <a:lnTo>
                    <a:pt x="6317" y="3158"/>
                  </a:lnTo>
                  <a:lnTo>
                    <a:pt x="6290" y="2841"/>
                  </a:lnTo>
                  <a:lnTo>
                    <a:pt x="6248" y="2524"/>
                  </a:lnTo>
                  <a:lnTo>
                    <a:pt x="6166" y="2220"/>
                  </a:lnTo>
                  <a:lnTo>
                    <a:pt x="6069" y="1931"/>
                  </a:lnTo>
                  <a:lnTo>
                    <a:pt x="5931" y="1655"/>
                  </a:lnTo>
                  <a:lnTo>
                    <a:pt x="5779" y="1393"/>
                  </a:lnTo>
                  <a:lnTo>
                    <a:pt x="5586" y="1159"/>
                  </a:lnTo>
                  <a:lnTo>
                    <a:pt x="5393" y="924"/>
                  </a:lnTo>
                  <a:lnTo>
                    <a:pt x="5159" y="731"/>
                  </a:lnTo>
                  <a:lnTo>
                    <a:pt x="4924" y="552"/>
                  </a:lnTo>
                  <a:lnTo>
                    <a:pt x="4662" y="386"/>
                  </a:lnTo>
                  <a:lnTo>
                    <a:pt x="4386" y="248"/>
                  </a:lnTo>
                  <a:lnTo>
                    <a:pt x="4097" y="152"/>
                  </a:lnTo>
                  <a:lnTo>
                    <a:pt x="3793" y="69"/>
                  </a:lnTo>
                  <a:lnTo>
                    <a:pt x="3476" y="28"/>
                  </a:lnTo>
                  <a:lnTo>
                    <a:pt x="3159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18" name="Shape 418"/>
            <p:cNvSpPr/>
            <p:nvPr/>
          </p:nvSpPr>
          <p:spPr>
            <a:xfrm>
              <a:off x="5161850" y="3007475"/>
              <a:ext cx="78975" cy="78975"/>
            </a:xfrm>
            <a:custGeom>
              <a:avLst/>
              <a:gdLst/>
              <a:ahLst/>
              <a:cxnLst/>
              <a:rect l="0" t="0" r="0" b="0"/>
              <a:pathLst>
                <a:path w="3159" h="3159" extrusionOk="0">
                  <a:moveTo>
                    <a:pt x="1421" y="0"/>
                  </a:moveTo>
                  <a:lnTo>
                    <a:pt x="1256" y="28"/>
                  </a:lnTo>
                  <a:lnTo>
                    <a:pt x="1104" y="69"/>
                  </a:lnTo>
                  <a:lnTo>
                    <a:pt x="966" y="124"/>
                  </a:lnTo>
                  <a:lnTo>
                    <a:pt x="828" y="179"/>
                  </a:lnTo>
                  <a:lnTo>
                    <a:pt x="690" y="262"/>
                  </a:lnTo>
                  <a:lnTo>
                    <a:pt x="566" y="359"/>
                  </a:lnTo>
                  <a:lnTo>
                    <a:pt x="456" y="455"/>
                  </a:lnTo>
                  <a:lnTo>
                    <a:pt x="359" y="566"/>
                  </a:lnTo>
                  <a:lnTo>
                    <a:pt x="263" y="690"/>
                  </a:lnTo>
                  <a:lnTo>
                    <a:pt x="194" y="828"/>
                  </a:lnTo>
                  <a:lnTo>
                    <a:pt x="125" y="965"/>
                  </a:lnTo>
                  <a:lnTo>
                    <a:pt x="70" y="1103"/>
                  </a:lnTo>
                  <a:lnTo>
                    <a:pt x="28" y="1255"/>
                  </a:lnTo>
                  <a:lnTo>
                    <a:pt x="1" y="1407"/>
                  </a:lnTo>
                  <a:lnTo>
                    <a:pt x="1" y="1572"/>
                  </a:lnTo>
                  <a:lnTo>
                    <a:pt x="1" y="1738"/>
                  </a:lnTo>
                  <a:lnTo>
                    <a:pt x="28" y="1889"/>
                  </a:lnTo>
                  <a:lnTo>
                    <a:pt x="70" y="2041"/>
                  </a:lnTo>
                  <a:lnTo>
                    <a:pt x="125" y="2193"/>
                  </a:lnTo>
                  <a:lnTo>
                    <a:pt x="194" y="2331"/>
                  </a:lnTo>
                  <a:lnTo>
                    <a:pt x="263" y="2455"/>
                  </a:lnTo>
                  <a:lnTo>
                    <a:pt x="359" y="2579"/>
                  </a:lnTo>
                  <a:lnTo>
                    <a:pt x="456" y="2689"/>
                  </a:lnTo>
                  <a:lnTo>
                    <a:pt x="566" y="2786"/>
                  </a:lnTo>
                  <a:lnTo>
                    <a:pt x="690" y="2882"/>
                  </a:lnTo>
                  <a:lnTo>
                    <a:pt x="828" y="2965"/>
                  </a:lnTo>
                  <a:lnTo>
                    <a:pt x="966" y="3034"/>
                  </a:lnTo>
                  <a:lnTo>
                    <a:pt x="1104" y="3075"/>
                  </a:lnTo>
                  <a:lnTo>
                    <a:pt x="1256" y="3117"/>
                  </a:lnTo>
                  <a:lnTo>
                    <a:pt x="1421" y="3144"/>
                  </a:lnTo>
                  <a:lnTo>
                    <a:pt x="1573" y="3158"/>
                  </a:lnTo>
                  <a:lnTo>
                    <a:pt x="1738" y="3144"/>
                  </a:lnTo>
                  <a:lnTo>
                    <a:pt x="1890" y="3117"/>
                  </a:lnTo>
                  <a:lnTo>
                    <a:pt x="2042" y="3075"/>
                  </a:lnTo>
                  <a:lnTo>
                    <a:pt x="2193" y="3034"/>
                  </a:lnTo>
                  <a:lnTo>
                    <a:pt x="2331" y="2965"/>
                  </a:lnTo>
                  <a:lnTo>
                    <a:pt x="2455" y="2882"/>
                  </a:lnTo>
                  <a:lnTo>
                    <a:pt x="2580" y="2786"/>
                  </a:lnTo>
                  <a:lnTo>
                    <a:pt x="2690" y="2689"/>
                  </a:lnTo>
                  <a:lnTo>
                    <a:pt x="2800" y="2579"/>
                  </a:lnTo>
                  <a:lnTo>
                    <a:pt x="2883" y="2455"/>
                  </a:lnTo>
                  <a:lnTo>
                    <a:pt x="2966" y="2331"/>
                  </a:lnTo>
                  <a:lnTo>
                    <a:pt x="3035" y="2193"/>
                  </a:lnTo>
                  <a:lnTo>
                    <a:pt x="3090" y="2041"/>
                  </a:lnTo>
                  <a:lnTo>
                    <a:pt x="3117" y="1889"/>
                  </a:lnTo>
                  <a:lnTo>
                    <a:pt x="3145" y="1738"/>
                  </a:lnTo>
                  <a:lnTo>
                    <a:pt x="3159" y="1572"/>
                  </a:lnTo>
                  <a:lnTo>
                    <a:pt x="3145" y="1407"/>
                  </a:lnTo>
                  <a:lnTo>
                    <a:pt x="3117" y="1255"/>
                  </a:lnTo>
                  <a:lnTo>
                    <a:pt x="3090" y="1103"/>
                  </a:lnTo>
                  <a:lnTo>
                    <a:pt x="3035" y="965"/>
                  </a:lnTo>
                  <a:lnTo>
                    <a:pt x="2966" y="828"/>
                  </a:lnTo>
                  <a:lnTo>
                    <a:pt x="2883" y="690"/>
                  </a:lnTo>
                  <a:lnTo>
                    <a:pt x="2800" y="566"/>
                  </a:lnTo>
                  <a:lnTo>
                    <a:pt x="2690" y="455"/>
                  </a:lnTo>
                  <a:lnTo>
                    <a:pt x="2580" y="359"/>
                  </a:lnTo>
                  <a:lnTo>
                    <a:pt x="2455" y="262"/>
                  </a:lnTo>
                  <a:lnTo>
                    <a:pt x="2331" y="179"/>
                  </a:lnTo>
                  <a:lnTo>
                    <a:pt x="2193" y="124"/>
                  </a:lnTo>
                  <a:lnTo>
                    <a:pt x="2042" y="69"/>
                  </a:lnTo>
                  <a:lnTo>
                    <a:pt x="1890" y="28"/>
                  </a:lnTo>
                  <a:lnTo>
                    <a:pt x="1738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19" name="Shape 419"/>
            <p:cNvSpPr/>
            <p:nvPr/>
          </p:nvSpPr>
          <p:spPr>
            <a:xfrm>
              <a:off x="5024975" y="2628550"/>
              <a:ext cx="265850" cy="265500"/>
            </a:xfrm>
            <a:custGeom>
              <a:avLst/>
              <a:gdLst/>
              <a:ahLst/>
              <a:cxnLst/>
              <a:rect l="0" t="0" r="0" b="0"/>
              <a:pathLst>
                <a:path w="10634" h="10620" extrusionOk="0">
                  <a:moveTo>
                    <a:pt x="5048" y="1"/>
                  </a:moveTo>
                  <a:lnTo>
                    <a:pt x="4772" y="28"/>
                  </a:lnTo>
                  <a:lnTo>
                    <a:pt x="4510" y="56"/>
                  </a:lnTo>
                  <a:lnTo>
                    <a:pt x="4248" y="111"/>
                  </a:lnTo>
                  <a:lnTo>
                    <a:pt x="3986" y="166"/>
                  </a:lnTo>
                  <a:lnTo>
                    <a:pt x="3738" y="235"/>
                  </a:lnTo>
                  <a:lnTo>
                    <a:pt x="3490" y="318"/>
                  </a:lnTo>
                  <a:lnTo>
                    <a:pt x="3241" y="415"/>
                  </a:lnTo>
                  <a:lnTo>
                    <a:pt x="3007" y="525"/>
                  </a:lnTo>
                  <a:lnTo>
                    <a:pt x="2786" y="635"/>
                  </a:lnTo>
                  <a:lnTo>
                    <a:pt x="2566" y="773"/>
                  </a:lnTo>
                  <a:lnTo>
                    <a:pt x="2345" y="911"/>
                  </a:lnTo>
                  <a:lnTo>
                    <a:pt x="2138" y="1049"/>
                  </a:lnTo>
                  <a:lnTo>
                    <a:pt x="1931" y="1214"/>
                  </a:lnTo>
                  <a:lnTo>
                    <a:pt x="1738" y="1380"/>
                  </a:lnTo>
                  <a:lnTo>
                    <a:pt x="1559" y="1559"/>
                  </a:lnTo>
                  <a:lnTo>
                    <a:pt x="1380" y="1738"/>
                  </a:lnTo>
                  <a:lnTo>
                    <a:pt x="1214" y="1932"/>
                  </a:lnTo>
                  <a:lnTo>
                    <a:pt x="1062" y="2138"/>
                  </a:lnTo>
                  <a:lnTo>
                    <a:pt x="911" y="2345"/>
                  </a:lnTo>
                  <a:lnTo>
                    <a:pt x="773" y="2552"/>
                  </a:lnTo>
                  <a:lnTo>
                    <a:pt x="649" y="2773"/>
                  </a:lnTo>
                  <a:lnTo>
                    <a:pt x="525" y="3007"/>
                  </a:lnTo>
                  <a:lnTo>
                    <a:pt x="414" y="3242"/>
                  </a:lnTo>
                  <a:lnTo>
                    <a:pt x="332" y="3490"/>
                  </a:lnTo>
                  <a:lnTo>
                    <a:pt x="235" y="3738"/>
                  </a:lnTo>
                  <a:lnTo>
                    <a:pt x="166" y="3986"/>
                  </a:lnTo>
                  <a:lnTo>
                    <a:pt x="111" y="4235"/>
                  </a:lnTo>
                  <a:lnTo>
                    <a:pt x="70" y="4497"/>
                  </a:lnTo>
                  <a:lnTo>
                    <a:pt x="28" y="4772"/>
                  </a:lnTo>
                  <a:lnTo>
                    <a:pt x="14" y="5035"/>
                  </a:lnTo>
                  <a:lnTo>
                    <a:pt x="1" y="5310"/>
                  </a:lnTo>
                  <a:lnTo>
                    <a:pt x="14" y="5586"/>
                  </a:lnTo>
                  <a:lnTo>
                    <a:pt x="28" y="5862"/>
                  </a:lnTo>
                  <a:lnTo>
                    <a:pt x="70" y="6124"/>
                  </a:lnTo>
                  <a:lnTo>
                    <a:pt x="111" y="6386"/>
                  </a:lnTo>
                  <a:lnTo>
                    <a:pt x="166" y="6634"/>
                  </a:lnTo>
                  <a:lnTo>
                    <a:pt x="235" y="6896"/>
                  </a:lnTo>
                  <a:lnTo>
                    <a:pt x="332" y="7145"/>
                  </a:lnTo>
                  <a:lnTo>
                    <a:pt x="414" y="7379"/>
                  </a:lnTo>
                  <a:lnTo>
                    <a:pt x="525" y="7613"/>
                  </a:lnTo>
                  <a:lnTo>
                    <a:pt x="649" y="7848"/>
                  </a:lnTo>
                  <a:lnTo>
                    <a:pt x="773" y="8069"/>
                  </a:lnTo>
                  <a:lnTo>
                    <a:pt x="911" y="8289"/>
                  </a:lnTo>
                  <a:lnTo>
                    <a:pt x="1062" y="8496"/>
                  </a:lnTo>
                  <a:lnTo>
                    <a:pt x="1214" y="8689"/>
                  </a:lnTo>
                  <a:lnTo>
                    <a:pt x="1380" y="8882"/>
                  </a:lnTo>
                  <a:lnTo>
                    <a:pt x="1559" y="9075"/>
                  </a:lnTo>
                  <a:lnTo>
                    <a:pt x="1738" y="9241"/>
                  </a:lnTo>
                  <a:lnTo>
                    <a:pt x="1931" y="9406"/>
                  </a:lnTo>
                  <a:lnTo>
                    <a:pt x="2138" y="9572"/>
                  </a:lnTo>
                  <a:lnTo>
                    <a:pt x="2345" y="9723"/>
                  </a:lnTo>
                  <a:lnTo>
                    <a:pt x="2566" y="9861"/>
                  </a:lnTo>
                  <a:lnTo>
                    <a:pt x="2786" y="9985"/>
                  </a:lnTo>
                  <a:lnTo>
                    <a:pt x="3007" y="10096"/>
                  </a:lnTo>
                  <a:lnTo>
                    <a:pt x="3241" y="10206"/>
                  </a:lnTo>
                  <a:lnTo>
                    <a:pt x="3490" y="10303"/>
                  </a:lnTo>
                  <a:lnTo>
                    <a:pt x="3738" y="10385"/>
                  </a:lnTo>
                  <a:lnTo>
                    <a:pt x="3986" y="10454"/>
                  </a:lnTo>
                  <a:lnTo>
                    <a:pt x="4248" y="10523"/>
                  </a:lnTo>
                  <a:lnTo>
                    <a:pt x="4510" y="10565"/>
                  </a:lnTo>
                  <a:lnTo>
                    <a:pt x="4772" y="10592"/>
                  </a:lnTo>
                  <a:lnTo>
                    <a:pt x="5048" y="10620"/>
                  </a:lnTo>
                  <a:lnTo>
                    <a:pt x="5586" y="10620"/>
                  </a:lnTo>
                  <a:lnTo>
                    <a:pt x="5862" y="10592"/>
                  </a:lnTo>
                  <a:lnTo>
                    <a:pt x="6124" y="10565"/>
                  </a:lnTo>
                  <a:lnTo>
                    <a:pt x="6386" y="10523"/>
                  </a:lnTo>
                  <a:lnTo>
                    <a:pt x="6648" y="10454"/>
                  </a:lnTo>
                  <a:lnTo>
                    <a:pt x="6896" y="10385"/>
                  </a:lnTo>
                  <a:lnTo>
                    <a:pt x="7144" y="10303"/>
                  </a:lnTo>
                  <a:lnTo>
                    <a:pt x="7379" y="10206"/>
                  </a:lnTo>
                  <a:lnTo>
                    <a:pt x="7613" y="10096"/>
                  </a:lnTo>
                  <a:lnTo>
                    <a:pt x="7848" y="9985"/>
                  </a:lnTo>
                  <a:lnTo>
                    <a:pt x="8068" y="9861"/>
                  </a:lnTo>
                  <a:lnTo>
                    <a:pt x="8289" y="9723"/>
                  </a:lnTo>
                  <a:lnTo>
                    <a:pt x="8496" y="9572"/>
                  </a:lnTo>
                  <a:lnTo>
                    <a:pt x="8703" y="9406"/>
                  </a:lnTo>
                  <a:lnTo>
                    <a:pt x="8882" y="9241"/>
                  </a:lnTo>
                  <a:lnTo>
                    <a:pt x="9075" y="9075"/>
                  </a:lnTo>
                  <a:lnTo>
                    <a:pt x="9254" y="8882"/>
                  </a:lnTo>
                  <a:lnTo>
                    <a:pt x="9420" y="8689"/>
                  </a:lnTo>
                  <a:lnTo>
                    <a:pt x="9572" y="8496"/>
                  </a:lnTo>
                  <a:lnTo>
                    <a:pt x="9723" y="8289"/>
                  </a:lnTo>
                  <a:lnTo>
                    <a:pt x="9861" y="8069"/>
                  </a:lnTo>
                  <a:lnTo>
                    <a:pt x="9985" y="7848"/>
                  </a:lnTo>
                  <a:lnTo>
                    <a:pt x="10109" y="7613"/>
                  </a:lnTo>
                  <a:lnTo>
                    <a:pt x="10206" y="7379"/>
                  </a:lnTo>
                  <a:lnTo>
                    <a:pt x="10302" y="7145"/>
                  </a:lnTo>
                  <a:lnTo>
                    <a:pt x="10385" y="6896"/>
                  </a:lnTo>
                  <a:lnTo>
                    <a:pt x="10468" y="6634"/>
                  </a:lnTo>
                  <a:lnTo>
                    <a:pt x="10523" y="6386"/>
                  </a:lnTo>
                  <a:lnTo>
                    <a:pt x="10564" y="6124"/>
                  </a:lnTo>
                  <a:lnTo>
                    <a:pt x="10606" y="5862"/>
                  </a:lnTo>
                  <a:lnTo>
                    <a:pt x="10620" y="5586"/>
                  </a:lnTo>
                  <a:lnTo>
                    <a:pt x="10633" y="5310"/>
                  </a:lnTo>
                  <a:lnTo>
                    <a:pt x="10620" y="5035"/>
                  </a:lnTo>
                  <a:lnTo>
                    <a:pt x="10606" y="4772"/>
                  </a:lnTo>
                  <a:lnTo>
                    <a:pt x="10564" y="4497"/>
                  </a:lnTo>
                  <a:lnTo>
                    <a:pt x="10523" y="4235"/>
                  </a:lnTo>
                  <a:lnTo>
                    <a:pt x="10468" y="3986"/>
                  </a:lnTo>
                  <a:lnTo>
                    <a:pt x="10385" y="3738"/>
                  </a:lnTo>
                  <a:lnTo>
                    <a:pt x="10302" y="3490"/>
                  </a:lnTo>
                  <a:lnTo>
                    <a:pt x="10206" y="3242"/>
                  </a:lnTo>
                  <a:lnTo>
                    <a:pt x="10109" y="3007"/>
                  </a:lnTo>
                  <a:lnTo>
                    <a:pt x="9985" y="2773"/>
                  </a:lnTo>
                  <a:lnTo>
                    <a:pt x="9861" y="2552"/>
                  </a:lnTo>
                  <a:lnTo>
                    <a:pt x="9723" y="2345"/>
                  </a:lnTo>
                  <a:lnTo>
                    <a:pt x="9572" y="2138"/>
                  </a:lnTo>
                  <a:lnTo>
                    <a:pt x="9420" y="1932"/>
                  </a:lnTo>
                  <a:lnTo>
                    <a:pt x="9254" y="1738"/>
                  </a:lnTo>
                  <a:lnTo>
                    <a:pt x="9075" y="1559"/>
                  </a:lnTo>
                  <a:lnTo>
                    <a:pt x="8882" y="1380"/>
                  </a:lnTo>
                  <a:lnTo>
                    <a:pt x="8703" y="1214"/>
                  </a:lnTo>
                  <a:lnTo>
                    <a:pt x="8496" y="1049"/>
                  </a:lnTo>
                  <a:lnTo>
                    <a:pt x="8289" y="911"/>
                  </a:lnTo>
                  <a:lnTo>
                    <a:pt x="8068" y="773"/>
                  </a:lnTo>
                  <a:lnTo>
                    <a:pt x="7848" y="635"/>
                  </a:lnTo>
                  <a:lnTo>
                    <a:pt x="7613" y="525"/>
                  </a:lnTo>
                  <a:lnTo>
                    <a:pt x="7379" y="415"/>
                  </a:lnTo>
                  <a:lnTo>
                    <a:pt x="7144" y="318"/>
                  </a:lnTo>
                  <a:lnTo>
                    <a:pt x="6896" y="235"/>
                  </a:lnTo>
                  <a:lnTo>
                    <a:pt x="6648" y="166"/>
                  </a:lnTo>
                  <a:lnTo>
                    <a:pt x="6386" y="111"/>
                  </a:lnTo>
                  <a:lnTo>
                    <a:pt x="6124" y="56"/>
                  </a:lnTo>
                  <a:lnTo>
                    <a:pt x="5862" y="28"/>
                  </a:lnTo>
                  <a:lnTo>
                    <a:pt x="5586" y="1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20" name="Shape 420"/>
            <p:cNvSpPr/>
            <p:nvPr/>
          </p:nvSpPr>
          <p:spPr>
            <a:xfrm>
              <a:off x="4202675" y="2649250"/>
              <a:ext cx="265525" cy="265850"/>
            </a:xfrm>
            <a:custGeom>
              <a:avLst/>
              <a:gdLst/>
              <a:ahLst/>
              <a:cxnLst/>
              <a:rect l="0" t="0" r="0" b="0"/>
              <a:pathLst>
                <a:path w="10621" h="10634" extrusionOk="0">
                  <a:moveTo>
                    <a:pt x="5035" y="0"/>
                  </a:moveTo>
                  <a:lnTo>
                    <a:pt x="4773" y="28"/>
                  </a:lnTo>
                  <a:lnTo>
                    <a:pt x="4497" y="55"/>
                  </a:lnTo>
                  <a:lnTo>
                    <a:pt x="4235" y="111"/>
                  </a:lnTo>
                  <a:lnTo>
                    <a:pt x="3987" y="166"/>
                  </a:lnTo>
                  <a:lnTo>
                    <a:pt x="3738" y="235"/>
                  </a:lnTo>
                  <a:lnTo>
                    <a:pt x="3490" y="317"/>
                  </a:lnTo>
                  <a:lnTo>
                    <a:pt x="3242" y="414"/>
                  </a:lnTo>
                  <a:lnTo>
                    <a:pt x="3007" y="524"/>
                  </a:lnTo>
                  <a:lnTo>
                    <a:pt x="2773" y="635"/>
                  </a:lnTo>
                  <a:lnTo>
                    <a:pt x="2552" y="773"/>
                  </a:lnTo>
                  <a:lnTo>
                    <a:pt x="2345" y="910"/>
                  </a:lnTo>
                  <a:lnTo>
                    <a:pt x="2139" y="1048"/>
                  </a:lnTo>
                  <a:lnTo>
                    <a:pt x="1932" y="1214"/>
                  </a:lnTo>
                  <a:lnTo>
                    <a:pt x="1739" y="1379"/>
                  </a:lnTo>
                  <a:lnTo>
                    <a:pt x="1559" y="1559"/>
                  </a:lnTo>
                  <a:lnTo>
                    <a:pt x="1380" y="1738"/>
                  </a:lnTo>
                  <a:lnTo>
                    <a:pt x="1215" y="1931"/>
                  </a:lnTo>
                  <a:lnTo>
                    <a:pt x="1049" y="2138"/>
                  </a:lnTo>
                  <a:lnTo>
                    <a:pt x="911" y="2345"/>
                  </a:lnTo>
                  <a:lnTo>
                    <a:pt x="773" y="2552"/>
                  </a:lnTo>
                  <a:lnTo>
                    <a:pt x="635" y="2786"/>
                  </a:lnTo>
                  <a:lnTo>
                    <a:pt x="525" y="3007"/>
                  </a:lnTo>
                  <a:lnTo>
                    <a:pt x="415" y="3241"/>
                  </a:lnTo>
                  <a:lnTo>
                    <a:pt x="318" y="3489"/>
                  </a:lnTo>
                  <a:lnTo>
                    <a:pt x="235" y="3738"/>
                  </a:lnTo>
                  <a:lnTo>
                    <a:pt x="166" y="3986"/>
                  </a:lnTo>
                  <a:lnTo>
                    <a:pt x="111" y="4248"/>
                  </a:lnTo>
                  <a:lnTo>
                    <a:pt x="56" y="4510"/>
                  </a:lnTo>
                  <a:lnTo>
                    <a:pt x="29" y="4772"/>
                  </a:lnTo>
                  <a:lnTo>
                    <a:pt x="1" y="5034"/>
                  </a:lnTo>
                  <a:lnTo>
                    <a:pt x="1" y="5310"/>
                  </a:lnTo>
                  <a:lnTo>
                    <a:pt x="1" y="5586"/>
                  </a:lnTo>
                  <a:lnTo>
                    <a:pt x="29" y="5861"/>
                  </a:lnTo>
                  <a:lnTo>
                    <a:pt x="56" y="6123"/>
                  </a:lnTo>
                  <a:lnTo>
                    <a:pt x="111" y="6385"/>
                  </a:lnTo>
                  <a:lnTo>
                    <a:pt x="166" y="6634"/>
                  </a:lnTo>
                  <a:lnTo>
                    <a:pt x="235" y="6896"/>
                  </a:lnTo>
                  <a:lnTo>
                    <a:pt x="318" y="7144"/>
                  </a:lnTo>
                  <a:lnTo>
                    <a:pt x="415" y="7378"/>
                  </a:lnTo>
                  <a:lnTo>
                    <a:pt x="525" y="7613"/>
                  </a:lnTo>
                  <a:lnTo>
                    <a:pt x="635" y="7847"/>
                  </a:lnTo>
                  <a:lnTo>
                    <a:pt x="773" y="8068"/>
                  </a:lnTo>
                  <a:lnTo>
                    <a:pt x="911" y="8289"/>
                  </a:lnTo>
                  <a:lnTo>
                    <a:pt x="1049" y="8495"/>
                  </a:lnTo>
                  <a:lnTo>
                    <a:pt x="1215" y="8689"/>
                  </a:lnTo>
                  <a:lnTo>
                    <a:pt x="1380" y="8882"/>
                  </a:lnTo>
                  <a:lnTo>
                    <a:pt x="1559" y="9075"/>
                  </a:lnTo>
                  <a:lnTo>
                    <a:pt x="1739" y="9240"/>
                  </a:lnTo>
                  <a:lnTo>
                    <a:pt x="1932" y="9419"/>
                  </a:lnTo>
                  <a:lnTo>
                    <a:pt x="2139" y="9571"/>
                  </a:lnTo>
                  <a:lnTo>
                    <a:pt x="2345" y="9723"/>
                  </a:lnTo>
                  <a:lnTo>
                    <a:pt x="2552" y="9861"/>
                  </a:lnTo>
                  <a:lnTo>
                    <a:pt x="2773" y="9985"/>
                  </a:lnTo>
                  <a:lnTo>
                    <a:pt x="3007" y="10109"/>
                  </a:lnTo>
                  <a:lnTo>
                    <a:pt x="3242" y="10206"/>
                  </a:lnTo>
                  <a:lnTo>
                    <a:pt x="3490" y="10302"/>
                  </a:lnTo>
                  <a:lnTo>
                    <a:pt x="3738" y="10385"/>
                  </a:lnTo>
                  <a:lnTo>
                    <a:pt x="3987" y="10454"/>
                  </a:lnTo>
                  <a:lnTo>
                    <a:pt x="4235" y="10523"/>
                  </a:lnTo>
                  <a:lnTo>
                    <a:pt x="4497" y="10564"/>
                  </a:lnTo>
                  <a:lnTo>
                    <a:pt x="4773" y="10606"/>
                  </a:lnTo>
                  <a:lnTo>
                    <a:pt x="5035" y="10619"/>
                  </a:lnTo>
                  <a:lnTo>
                    <a:pt x="5311" y="10633"/>
                  </a:lnTo>
                  <a:lnTo>
                    <a:pt x="5586" y="10619"/>
                  </a:lnTo>
                  <a:lnTo>
                    <a:pt x="5862" y="10606"/>
                  </a:lnTo>
                  <a:lnTo>
                    <a:pt x="6124" y="10564"/>
                  </a:lnTo>
                  <a:lnTo>
                    <a:pt x="6386" y="10523"/>
                  </a:lnTo>
                  <a:lnTo>
                    <a:pt x="6634" y="10454"/>
                  </a:lnTo>
                  <a:lnTo>
                    <a:pt x="6896" y="10385"/>
                  </a:lnTo>
                  <a:lnTo>
                    <a:pt x="7145" y="10302"/>
                  </a:lnTo>
                  <a:lnTo>
                    <a:pt x="7379" y="10206"/>
                  </a:lnTo>
                  <a:lnTo>
                    <a:pt x="7614" y="10109"/>
                  </a:lnTo>
                  <a:lnTo>
                    <a:pt x="7848" y="9985"/>
                  </a:lnTo>
                  <a:lnTo>
                    <a:pt x="8069" y="9861"/>
                  </a:lnTo>
                  <a:lnTo>
                    <a:pt x="8289" y="9723"/>
                  </a:lnTo>
                  <a:lnTo>
                    <a:pt x="8496" y="9571"/>
                  </a:lnTo>
                  <a:lnTo>
                    <a:pt x="8689" y="9419"/>
                  </a:lnTo>
                  <a:lnTo>
                    <a:pt x="8882" y="9240"/>
                  </a:lnTo>
                  <a:lnTo>
                    <a:pt x="9075" y="9075"/>
                  </a:lnTo>
                  <a:lnTo>
                    <a:pt x="9241" y="8882"/>
                  </a:lnTo>
                  <a:lnTo>
                    <a:pt x="9406" y="8689"/>
                  </a:lnTo>
                  <a:lnTo>
                    <a:pt x="9572" y="8495"/>
                  </a:lnTo>
                  <a:lnTo>
                    <a:pt x="9724" y="8289"/>
                  </a:lnTo>
                  <a:lnTo>
                    <a:pt x="9862" y="8068"/>
                  </a:lnTo>
                  <a:lnTo>
                    <a:pt x="9986" y="7847"/>
                  </a:lnTo>
                  <a:lnTo>
                    <a:pt x="10096" y="7613"/>
                  </a:lnTo>
                  <a:lnTo>
                    <a:pt x="10206" y="7378"/>
                  </a:lnTo>
                  <a:lnTo>
                    <a:pt x="10303" y="7144"/>
                  </a:lnTo>
                  <a:lnTo>
                    <a:pt x="10386" y="6896"/>
                  </a:lnTo>
                  <a:lnTo>
                    <a:pt x="10455" y="6634"/>
                  </a:lnTo>
                  <a:lnTo>
                    <a:pt x="10524" y="6385"/>
                  </a:lnTo>
                  <a:lnTo>
                    <a:pt x="10565" y="6123"/>
                  </a:lnTo>
                  <a:lnTo>
                    <a:pt x="10592" y="5861"/>
                  </a:lnTo>
                  <a:lnTo>
                    <a:pt x="10620" y="5586"/>
                  </a:lnTo>
                  <a:lnTo>
                    <a:pt x="10620" y="5310"/>
                  </a:lnTo>
                  <a:lnTo>
                    <a:pt x="10620" y="5034"/>
                  </a:lnTo>
                  <a:lnTo>
                    <a:pt x="10592" y="4772"/>
                  </a:lnTo>
                  <a:lnTo>
                    <a:pt x="10565" y="4510"/>
                  </a:lnTo>
                  <a:lnTo>
                    <a:pt x="10524" y="4248"/>
                  </a:lnTo>
                  <a:lnTo>
                    <a:pt x="10455" y="3986"/>
                  </a:lnTo>
                  <a:lnTo>
                    <a:pt x="10386" y="3738"/>
                  </a:lnTo>
                  <a:lnTo>
                    <a:pt x="10303" y="3489"/>
                  </a:lnTo>
                  <a:lnTo>
                    <a:pt x="10206" y="3241"/>
                  </a:lnTo>
                  <a:lnTo>
                    <a:pt x="10096" y="3007"/>
                  </a:lnTo>
                  <a:lnTo>
                    <a:pt x="9986" y="2786"/>
                  </a:lnTo>
                  <a:lnTo>
                    <a:pt x="9862" y="2552"/>
                  </a:lnTo>
                  <a:lnTo>
                    <a:pt x="9724" y="2345"/>
                  </a:lnTo>
                  <a:lnTo>
                    <a:pt x="9572" y="2138"/>
                  </a:lnTo>
                  <a:lnTo>
                    <a:pt x="9406" y="1931"/>
                  </a:lnTo>
                  <a:lnTo>
                    <a:pt x="9241" y="1738"/>
                  </a:lnTo>
                  <a:lnTo>
                    <a:pt x="9075" y="1559"/>
                  </a:lnTo>
                  <a:lnTo>
                    <a:pt x="8882" y="1379"/>
                  </a:lnTo>
                  <a:lnTo>
                    <a:pt x="8689" y="1214"/>
                  </a:lnTo>
                  <a:lnTo>
                    <a:pt x="8496" y="1048"/>
                  </a:lnTo>
                  <a:lnTo>
                    <a:pt x="8289" y="910"/>
                  </a:lnTo>
                  <a:lnTo>
                    <a:pt x="8069" y="773"/>
                  </a:lnTo>
                  <a:lnTo>
                    <a:pt x="7848" y="635"/>
                  </a:lnTo>
                  <a:lnTo>
                    <a:pt x="7614" y="524"/>
                  </a:lnTo>
                  <a:lnTo>
                    <a:pt x="7379" y="414"/>
                  </a:lnTo>
                  <a:lnTo>
                    <a:pt x="7145" y="317"/>
                  </a:lnTo>
                  <a:lnTo>
                    <a:pt x="6896" y="235"/>
                  </a:lnTo>
                  <a:lnTo>
                    <a:pt x="6634" y="166"/>
                  </a:lnTo>
                  <a:lnTo>
                    <a:pt x="6386" y="111"/>
                  </a:lnTo>
                  <a:lnTo>
                    <a:pt x="6124" y="55"/>
                  </a:lnTo>
                  <a:lnTo>
                    <a:pt x="5862" y="28"/>
                  </a:lnTo>
                  <a:lnTo>
                    <a:pt x="5586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21" name="Shape 421"/>
            <p:cNvSpPr/>
            <p:nvPr/>
          </p:nvSpPr>
          <p:spPr>
            <a:xfrm>
              <a:off x="4068225" y="2680275"/>
              <a:ext cx="78975" cy="78975"/>
            </a:xfrm>
            <a:custGeom>
              <a:avLst/>
              <a:gdLst/>
              <a:ahLst/>
              <a:cxnLst/>
              <a:rect l="0" t="0" r="0" b="0"/>
              <a:pathLst>
                <a:path w="3159" h="3159" extrusionOk="0">
                  <a:moveTo>
                    <a:pt x="1407" y="0"/>
                  </a:moveTo>
                  <a:lnTo>
                    <a:pt x="1255" y="28"/>
                  </a:lnTo>
                  <a:lnTo>
                    <a:pt x="1104" y="69"/>
                  </a:lnTo>
                  <a:lnTo>
                    <a:pt x="966" y="125"/>
                  </a:lnTo>
                  <a:lnTo>
                    <a:pt x="828" y="194"/>
                  </a:lnTo>
                  <a:lnTo>
                    <a:pt x="690" y="262"/>
                  </a:lnTo>
                  <a:lnTo>
                    <a:pt x="566" y="359"/>
                  </a:lnTo>
                  <a:lnTo>
                    <a:pt x="456" y="456"/>
                  </a:lnTo>
                  <a:lnTo>
                    <a:pt x="359" y="580"/>
                  </a:lnTo>
                  <a:lnTo>
                    <a:pt x="263" y="690"/>
                  </a:lnTo>
                  <a:lnTo>
                    <a:pt x="180" y="828"/>
                  </a:lnTo>
                  <a:lnTo>
                    <a:pt x="125" y="966"/>
                  </a:lnTo>
                  <a:lnTo>
                    <a:pt x="69" y="1104"/>
                  </a:lnTo>
                  <a:lnTo>
                    <a:pt x="28" y="1255"/>
                  </a:lnTo>
                  <a:lnTo>
                    <a:pt x="0" y="1421"/>
                  </a:lnTo>
                  <a:lnTo>
                    <a:pt x="0" y="1573"/>
                  </a:lnTo>
                  <a:lnTo>
                    <a:pt x="0" y="1738"/>
                  </a:lnTo>
                  <a:lnTo>
                    <a:pt x="28" y="1890"/>
                  </a:lnTo>
                  <a:lnTo>
                    <a:pt x="69" y="2042"/>
                  </a:lnTo>
                  <a:lnTo>
                    <a:pt x="125" y="2193"/>
                  </a:lnTo>
                  <a:lnTo>
                    <a:pt x="180" y="2331"/>
                  </a:lnTo>
                  <a:lnTo>
                    <a:pt x="263" y="2455"/>
                  </a:lnTo>
                  <a:lnTo>
                    <a:pt x="359" y="2579"/>
                  </a:lnTo>
                  <a:lnTo>
                    <a:pt x="456" y="2690"/>
                  </a:lnTo>
                  <a:lnTo>
                    <a:pt x="566" y="2800"/>
                  </a:lnTo>
                  <a:lnTo>
                    <a:pt x="690" y="2883"/>
                  </a:lnTo>
                  <a:lnTo>
                    <a:pt x="828" y="2966"/>
                  </a:lnTo>
                  <a:lnTo>
                    <a:pt x="966" y="3034"/>
                  </a:lnTo>
                  <a:lnTo>
                    <a:pt x="1104" y="3090"/>
                  </a:lnTo>
                  <a:lnTo>
                    <a:pt x="1255" y="3117"/>
                  </a:lnTo>
                  <a:lnTo>
                    <a:pt x="1407" y="3145"/>
                  </a:lnTo>
                  <a:lnTo>
                    <a:pt x="1573" y="3159"/>
                  </a:lnTo>
                  <a:lnTo>
                    <a:pt x="1738" y="3145"/>
                  </a:lnTo>
                  <a:lnTo>
                    <a:pt x="1890" y="3117"/>
                  </a:lnTo>
                  <a:lnTo>
                    <a:pt x="2042" y="3090"/>
                  </a:lnTo>
                  <a:lnTo>
                    <a:pt x="2193" y="3034"/>
                  </a:lnTo>
                  <a:lnTo>
                    <a:pt x="2331" y="2966"/>
                  </a:lnTo>
                  <a:lnTo>
                    <a:pt x="2455" y="2883"/>
                  </a:lnTo>
                  <a:lnTo>
                    <a:pt x="2579" y="2800"/>
                  </a:lnTo>
                  <a:lnTo>
                    <a:pt x="2690" y="2690"/>
                  </a:lnTo>
                  <a:lnTo>
                    <a:pt x="2786" y="2579"/>
                  </a:lnTo>
                  <a:lnTo>
                    <a:pt x="2883" y="2455"/>
                  </a:lnTo>
                  <a:lnTo>
                    <a:pt x="2966" y="2331"/>
                  </a:lnTo>
                  <a:lnTo>
                    <a:pt x="3035" y="2193"/>
                  </a:lnTo>
                  <a:lnTo>
                    <a:pt x="3076" y="2042"/>
                  </a:lnTo>
                  <a:lnTo>
                    <a:pt x="3117" y="1890"/>
                  </a:lnTo>
                  <a:lnTo>
                    <a:pt x="3145" y="1738"/>
                  </a:lnTo>
                  <a:lnTo>
                    <a:pt x="3159" y="1573"/>
                  </a:lnTo>
                  <a:lnTo>
                    <a:pt x="3145" y="1421"/>
                  </a:lnTo>
                  <a:lnTo>
                    <a:pt x="3117" y="1255"/>
                  </a:lnTo>
                  <a:lnTo>
                    <a:pt x="3076" y="1104"/>
                  </a:lnTo>
                  <a:lnTo>
                    <a:pt x="3035" y="966"/>
                  </a:lnTo>
                  <a:lnTo>
                    <a:pt x="2966" y="828"/>
                  </a:lnTo>
                  <a:lnTo>
                    <a:pt x="2883" y="690"/>
                  </a:lnTo>
                  <a:lnTo>
                    <a:pt x="2786" y="580"/>
                  </a:lnTo>
                  <a:lnTo>
                    <a:pt x="2690" y="456"/>
                  </a:lnTo>
                  <a:lnTo>
                    <a:pt x="2579" y="359"/>
                  </a:lnTo>
                  <a:lnTo>
                    <a:pt x="2455" y="262"/>
                  </a:lnTo>
                  <a:lnTo>
                    <a:pt x="2331" y="194"/>
                  </a:lnTo>
                  <a:lnTo>
                    <a:pt x="2193" y="125"/>
                  </a:lnTo>
                  <a:lnTo>
                    <a:pt x="2042" y="69"/>
                  </a:lnTo>
                  <a:lnTo>
                    <a:pt x="1890" y="28"/>
                  </a:lnTo>
                  <a:lnTo>
                    <a:pt x="1738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22" name="Shape 422"/>
            <p:cNvSpPr/>
            <p:nvPr/>
          </p:nvSpPr>
          <p:spPr>
            <a:xfrm>
              <a:off x="4654350" y="3247775"/>
              <a:ext cx="157575" cy="106200"/>
            </a:xfrm>
            <a:custGeom>
              <a:avLst/>
              <a:gdLst/>
              <a:ahLst/>
              <a:cxnLst/>
              <a:rect l="0" t="0" r="0" b="0"/>
              <a:pathLst>
                <a:path w="6303" h="4248" extrusionOk="0">
                  <a:moveTo>
                    <a:pt x="3158" y="0"/>
                  </a:moveTo>
                  <a:lnTo>
                    <a:pt x="2827" y="14"/>
                  </a:lnTo>
                  <a:lnTo>
                    <a:pt x="2524" y="69"/>
                  </a:lnTo>
                  <a:lnTo>
                    <a:pt x="2221" y="152"/>
                  </a:lnTo>
                  <a:lnTo>
                    <a:pt x="1931" y="249"/>
                  </a:lnTo>
                  <a:lnTo>
                    <a:pt x="1655" y="387"/>
                  </a:lnTo>
                  <a:lnTo>
                    <a:pt x="1393" y="538"/>
                  </a:lnTo>
                  <a:lnTo>
                    <a:pt x="1145" y="731"/>
                  </a:lnTo>
                  <a:lnTo>
                    <a:pt x="924" y="924"/>
                  </a:lnTo>
                  <a:lnTo>
                    <a:pt x="717" y="1159"/>
                  </a:lnTo>
                  <a:lnTo>
                    <a:pt x="538" y="1393"/>
                  </a:lnTo>
                  <a:lnTo>
                    <a:pt x="386" y="1655"/>
                  </a:lnTo>
                  <a:lnTo>
                    <a:pt x="248" y="1931"/>
                  </a:lnTo>
                  <a:lnTo>
                    <a:pt x="138" y="2221"/>
                  </a:lnTo>
                  <a:lnTo>
                    <a:pt x="69" y="2524"/>
                  </a:lnTo>
                  <a:lnTo>
                    <a:pt x="14" y="2841"/>
                  </a:lnTo>
                  <a:lnTo>
                    <a:pt x="0" y="3159"/>
                  </a:lnTo>
                  <a:lnTo>
                    <a:pt x="14" y="3448"/>
                  </a:lnTo>
                  <a:lnTo>
                    <a:pt x="55" y="3724"/>
                  </a:lnTo>
                  <a:lnTo>
                    <a:pt x="111" y="3986"/>
                  </a:lnTo>
                  <a:lnTo>
                    <a:pt x="193" y="4248"/>
                  </a:lnTo>
                  <a:lnTo>
                    <a:pt x="6110" y="4248"/>
                  </a:lnTo>
                  <a:lnTo>
                    <a:pt x="6192" y="3986"/>
                  </a:lnTo>
                  <a:lnTo>
                    <a:pt x="6261" y="3724"/>
                  </a:lnTo>
                  <a:lnTo>
                    <a:pt x="6289" y="3448"/>
                  </a:lnTo>
                  <a:lnTo>
                    <a:pt x="6303" y="3159"/>
                  </a:lnTo>
                  <a:lnTo>
                    <a:pt x="6289" y="2841"/>
                  </a:lnTo>
                  <a:lnTo>
                    <a:pt x="6248" y="2524"/>
                  </a:lnTo>
                  <a:lnTo>
                    <a:pt x="6165" y="2221"/>
                  </a:lnTo>
                  <a:lnTo>
                    <a:pt x="6054" y="1931"/>
                  </a:lnTo>
                  <a:lnTo>
                    <a:pt x="5930" y="1655"/>
                  </a:lnTo>
                  <a:lnTo>
                    <a:pt x="5765" y="1393"/>
                  </a:lnTo>
                  <a:lnTo>
                    <a:pt x="5586" y="1159"/>
                  </a:lnTo>
                  <a:lnTo>
                    <a:pt x="5379" y="924"/>
                  </a:lnTo>
                  <a:lnTo>
                    <a:pt x="5158" y="731"/>
                  </a:lnTo>
                  <a:lnTo>
                    <a:pt x="4924" y="538"/>
                  </a:lnTo>
                  <a:lnTo>
                    <a:pt x="4662" y="387"/>
                  </a:lnTo>
                  <a:lnTo>
                    <a:pt x="4386" y="249"/>
                  </a:lnTo>
                  <a:lnTo>
                    <a:pt x="4096" y="152"/>
                  </a:lnTo>
                  <a:lnTo>
                    <a:pt x="3793" y="69"/>
                  </a:lnTo>
                  <a:lnTo>
                    <a:pt x="3476" y="14"/>
                  </a:lnTo>
                  <a:lnTo>
                    <a:pt x="3158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23" name="Shape 423"/>
            <p:cNvSpPr/>
            <p:nvPr/>
          </p:nvSpPr>
          <p:spPr>
            <a:xfrm>
              <a:off x="4134075" y="3132275"/>
              <a:ext cx="265850" cy="221700"/>
            </a:xfrm>
            <a:custGeom>
              <a:avLst/>
              <a:gdLst/>
              <a:ahLst/>
              <a:cxnLst/>
              <a:rect l="0" t="0" r="0" b="0"/>
              <a:pathLst>
                <a:path w="10634" h="8868" extrusionOk="0">
                  <a:moveTo>
                    <a:pt x="5310" y="0"/>
                  </a:moveTo>
                  <a:lnTo>
                    <a:pt x="5048" y="14"/>
                  </a:lnTo>
                  <a:lnTo>
                    <a:pt x="4772" y="28"/>
                  </a:lnTo>
                  <a:lnTo>
                    <a:pt x="4510" y="69"/>
                  </a:lnTo>
                  <a:lnTo>
                    <a:pt x="4248" y="111"/>
                  </a:lnTo>
                  <a:lnTo>
                    <a:pt x="3986" y="180"/>
                  </a:lnTo>
                  <a:lnTo>
                    <a:pt x="3738" y="249"/>
                  </a:lnTo>
                  <a:lnTo>
                    <a:pt x="3490" y="331"/>
                  </a:lnTo>
                  <a:lnTo>
                    <a:pt x="3241" y="428"/>
                  </a:lnTo>
                  <a:lnTo>
                    <a:pt x="3007" y="524"/>
                  </a:lnTo>
                  <a:lnTo>
                    <a:pt x="2786" y="649"/>
                  </a:lnTo>
                  <a:lnTo>
                    <a:pt x="2566" y="773"/>
                  </a:lnTo>
                  <a:lnTo>
                    <a:pt x="2345" y="911"/>
                  </a:lnTo>
                  <a:lnTo>
                    <a:pt x="2138" y="1062"/>
                  </a:lnTo>
                  <a:lnTo>
                    <a:pt x="1931" y="1214"/>
                  </a:lnTo>
                  <a:lnTo>
                    <a:pt x="1738" y="1393"/>
                  </a:lnTo>
                  <a:lnTo>
                    <a:pt x="1559" y="1559"/>
                  </a:lnTo>
                  <a:lnTo>
                    <a:pt x="1380" y="1752"/>
                  </a:lnTo>
                  <a:lnTo>
                    <a:pt x="1214" y="1945"/>
                  </a:lnTo>
                  <a:lnTo>
                    <a:pt x="1062" y="2138"/>
                  </a:lnTo>
                  <a:lnTo>
                    <a:pt x="911" y="2345"/>
                  </a:lnTo>
                  <a:lnTo>
                    <a:pt x="773" y="2566"/>
                  </a:lnTo>
                  <a:lnTo>
                    <a:pt x="649" y="2786"/>
                  </a:lnTo>
                  <a:lnTo>
                    <a:pt x="525" y="3021"/>
                  </a:lnTo>
                  <a:lnTo>
                    <a:pt x="414" y="3255"/>
                  </a:lnTo>
                  <a:lnTo>
                    <a:pt x="332" y="3490"/>
                  </a:lnTo>
                  <a:lnTo>
                    <a:pt x="235" y="3738"/>
                  </a:lnTo>
                  <a:lnTo>
                    <a:pt x="166" y="3986"/>
                  </a:lnTo>
                  <a:lnTo>
                    <a:pt x="111" y="4248"/>
                  </a:lnTo>
                  <a:lnTo>
                    <a:pt x="70" y="4510"/>
                  </a:lnTo>
                  <a:lnTo>
                    <a:pt x="28" y="4772"/>
                  </a:lnTo>
                  <a:lnTo>
                    <a:pt x="14" y="5048"/>
                  </a:lnTo>
                  <a:lnTo>
                    <a:pt x="1" y="5324"/>
                  </a:lnTo>
                  <a:lnTo>
                    <a:pt x="14" y="5572"/>
                  </a:lnTo>
                  <a:lnTo>
                    <a:pt x="28" y="5820"/>
                  </a:lnTo>
                  <a:lnTo>
                    <a:pt x="56" y="6068"/>
                  </a:lnTo>
                  <a:lnTo>
                    <a:pt x="97" y="6317"/>
                  </a:lnTo>
                  <a:lnTo>
                    <a:pt x="152" y="6565"/>
                  </a:lnTo>
                  <a:lnTo>
                    <a:pt x="207" y="6799"/>
                  </a:lnTo>
                  <a:lnTo>
                    <a:pt x="276" y="7020"/>
                  </a:lnTo>
                  <a:lnTo>
                    <a:pt x="359" y="7254"/>
                  </a:lnTo>
                  <a:lnTo>
                    <a:pt x="456" y="7475"/>
                  </a:lnTo>
                  <a:lnTo>
                    <a:pt x="566" y="7696"/>
                  </a:lnTo>
                  <a:lnTo>
                    <a:pt x="676" y="7903"/>
                  </a:lnTo>
                  <a:lnTo>
                    <a:pt x="787" y="8110"/>
                  </a:lnTo>
                  <a:lnTo>
                    <a:pt x="925" y="8303"/>
                  </a:lnTo>
                  <a:lnTo>
                    <a:pt x="1062" y="8496"/>
                  </a:lnTo>
                  <a:lnTo>
                    <a:pt x="1200" y="8689"/>
                  </a:lnTo>
                  <a:lnTo>
                    <a:pt x="1366" y="8868"/>
                  </a:lnTo>
                  <a:lnTo>
                    <a:pt x="9268" y="8868"/>
                  </a:lnTo>
                  <a:lnTo>
                    <a:pt x="9434" y="8689"/>
                  </a:lnTo>
                  <a:lnTo>
                    <a:pt x="9572" y="8496"/>
                  </a:lnTo>
                  <a:lnTo>
                    <a:pt x="9709" y="8303"/>
                  </a:lnTo>
                  <a:lnTo>
                    <a:pt x="9847" y="8110"/>
                  </a:lnTo>
                  <a:lnTo>
                    <a:pt x="9958" y="7903"/>
                  </a:lnTo>
                  <a:lnTo>
                    <a:pt x="10068" y="7696"/>
                  </a:lnTo>
                  <a:lnTo>
                    <a:pt x="10178" y="7475"/>
                  </a:lnTo>
                  <a:lnTo>
                    <a:pt x="10275" y="7254"/>
                  </a:lnTo>
                  <a:lnTo>
                    <a:pt x="10344" y="7020"/>
                  </a:lnTo>
                  <a:lnTo>
                    <a:pt x="10427" y="6799"/>
                  </a:lnTo>
                  <a:lnTo>
                    <a:pt x="10482" y="6565"/>
                  </a:lnTo>
                  <a:lnTo>
                    <a:pt x="10537" y="6317"/>
                  </a:lnTo>
                  <a:lnTo>
                    <a:pt x="10578" y="6068"/>
                  </a:lnTo>
                  <a:lnTo>
                    <a:pt x="10606" y="5820"/>
                  </a:lnTo>
                  <a:lnTo>
                    <a:pt x="10620" y="5572"/>
                  </a:lnTo>
                  <a:lnTo>
                    <a:pt x="10633" y="5324"/>
                  </a:lnTo>
                  <a:lnTo>
                    <a:pt x="10620" y="5048"/>
                  </a:lnTo>
                  <a:lnTo>
                    <a:pt x="10606" y="4772"/>
                  </a:lnTo>
                  <a:lnTo>
                    <a:pt x="10564" y="4510"/>
                  </a:lnTo>
                  <a:lnTo>
                    <a:pt x="10523" y="4248"/>
                  </a:lnTo>
                  <a:lnTo>
                    <a:pt x="10468" y="3986"/>
                  </a:lnTo>
                  <a:lnTo>
                    <a:pt x="10385" y="3738"/>
                  </a:lnTo>
                  <a:lnTo>
                    <a:pt x="10302" y="3490"/>
                  </a:lnTo>
                  <a:lnTo>
                    <a:pt x="10206" y="3255"/>
                  </a:lnTo>
                  <a:lnTo>
                    <a:pt x="10109" y="3021"/>
                  </a:lnTo>
                  <a:lnTo>
                    <a:pt x="9985" y="2786"/>
                  </a:lnTo>
                  <a:lnTo>
                    <a:pt x="9861" y="2566"/>
                  </a:lnTo>
                  <a:lnTo>
                    <a:pt x="9723" y="2345"/>
                  </a:lnTo>
                  <a:lnTo>
                    <a:pt x="9572" y="2138"/>
                  </a:lnTo>
                  <a:lnTo>
                    <a:pt x="9420" y="1945"/>
                  </a:lnTo>
                  <a:lnTo>
                    <a:pt x="9254" y="1752"/>
                  </a:lnTo>
                  <a:lnTo>
                    <a:pt x="9075" y="1559"/>
                  </a:lnTo>
                  <a:lnTo>
                    <a:pt x="8896" y="1393"/>
                  </a:lnTo>
                  <a:lnTo>
                    <a:pt x="8703" y="1214"/>
                  </a:lnTo>
                  <a:lnTo>
                    <a:pt x="8496" y="1062"/>
                  </a:lnTo>
                  <a:lnTo>
                    <a:pt x="8289" y="911"/>
                  </a:lnTo>
                  <a:lnTo>
                    <a:pt x="8068" y="773"/>
                  </a:lnTo>
                  <a:lnTo>
                    <a:pt x="7848" y="649"/>
                  </a:lnTo>
                  <a:lnTo>
                    <a:pt x="7627" y="524"/>
                  </a:lnTo>
                  <a:lnTo>
                    <a:pt x="7379" y="428"/>
                  </a:lnTo>
                  <a:lnTo>
                    <a:pt x="7144" y="331"/>
                  </a:lnTo>
                  <a:lnTo>
                    <a:pt x="6896" y="249"/>
                  </a:lnTo>
                  <a:lnTo>
                    <a:pt x="6648" y="180"/>
                  </a:lnTo>
                  <a:lnTo>
                    <a:pt x="6386" y="111"/>
                  </a:lnTo>
                  <a:lnTo>
                    <a:pt x="6124" y="69"/>
                  </a:lnTo>
                  <a:lnTo>
                    <a:pt x="5862" y="28"/>
                  </a:lnTo>
                  <a:lnTo>
                    <a:pt x="5586" y="14"/>
                  </a:lnTo>
                  <a:lnTo>
                    <a:pt x="5310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24" name="Shape 424"/>
            <p:cNvSpPr/>
            <p:nvPr/>
          </p:nvSpPr>
          <p:spPr>
            <a:xfrm>
              <a:off x="3972375" y="3276725"/>
              <a:ext cx="78975" cy="77250"/>
            </a:xfrm>
            <a:custGeom>
              <a:avLst/>
              <a:gdLst/>
              <a:ahLst/>
              <a:cxnLst/>
              <a:rect l="0" t="0" r="0" b="0"/>
              <a:pathLst>
                <a:path w="3159" h="3090" extrusionOk="0">
                  <a:moveTo>
                    <a:pt x="1421" y="1"/>
                  </a:moveTo>
                  <a:lnTo>
                    <a:pt x="1269" y="28"/>
                  </a:lnTo>
                  <a:lnTo>
                    <a:pt x="1118" y="70"/>
                  </a:lnTo>
                  <a:lnTo>
                    <a:pt x="966" y="125"/>
                  </a:lnTo>
                  <a:lnTo>
                    <a:pt x="828" y="194"/>
                  </a:lnTo>
                  <a:lnTo>
                    <a:pt x="704" y="263"/>
                  </a:lnTo>
                  <a:lnTo>
                    <a:pt x="580" y="359"/>
                  </a:lnTo>
                  <a:lnTo>
                    <a:pt x="469" y="456"/>
                  </a:lnTo>
                  <a:lnTo>
                    <a:pt x="359" y="566"/>
                  </a:lnTo>
                  <a:lnTo>
                    <a:pt x="276" y="690"/>
                  </a:lnTo>
                  <a:lnTo>
                    <a:pt x="194" y="828"/>
                  </a:lnTo>
                  <a:lnTo>
                    <a:pt x="125" y="966"/>
                  </a:lnTo>
                  <a:lnTo>
                    <a:pt x="70" y="1104"/>
                  </a:lnTo>
                  <a:lnTo>
                    <a:pt x="42" y="1256"/>
                  </a:lnTo>
                  <a:lnTo>
                    <a:pt x="14" y="1421"/>
                  </a:lnTo>
                  <a:lnTo>
                    <a:pt x="1" y="1573"/>
                  </a:lnTo>
                  <a:lnTo>
                    <a:pt x="14" y="1711"/>
                  </a:lnTo>
                  <a:lnTo>
                    <a:pt x="28" y="1835"/>
                  </a:lnTo>
                  <a:lnTo>
                    <a:pt x="56" y="1959"/>
                  </a:lnTo>
                  <a:lnTo>
                    <a:pt x="83" y="2083"/>
                  </a:lnTo>
                  <a:lnTo>
                    <a:pt x="138" y="2207"/>
                  </a:lnTo>
                  <a:lnTo>
                    <a:pt x="194" y="2318"/>
                  </a:lnTo>
                  <a:lnTo>
                    <a:pt x="249" y="2428"/>
                  </a:lnTo>
                  <a:lnTo>
                    <a:pt x="318" y="2525"/>
                  </a:lnTo>
                  <a:lnTo>
                    <a:pt x="401" y="2621"/>
                  </a:lnTo>
                  <a:lnTo>
                    <a:pt x="483" y="2718"/>
                  </a:lnTo>
                  <a:lnTo>
                    <a:pt x="580" y="2800"/>
                  </a:lnTo>
                  <a:lnTo>
                    <a:pt x="676" y="2869"/>
                  </a:lnTo>
                  <a:lnTo>
                    <a:pt x="787" y="2938"/>
                  </a:lnTo>
                  <a:lnTo>
                    <a:pt x="897" y="2993"/>
                  </a:lnTo>
                  <a:lnTo>
                    <a:pt x="1007" y="3049"/>
                  </a:lnTo>
                  <a:lnTo>
                    <a:pt x="1131" y="3090"/>
                  </a:lnTo>
                  <a:lnTo>
                    <a:pt x="2028" y="3090"/>
                  </a:lnTo>
                  <a:lnTo>
                    <a:pt x="2152" y="3049"/>
                  </a:lnTo>
                  <a:lnTo>
                    <a:pt x="2262" y="2993"/>
                  </a:lnTo>
                  <a:lnTo>
                    <a:pt x="2373" y="2938"/>
                  </a:lnTo>
                  <a:lnTo>
                    <a:pt x="2483" y="2869"/>
                  </a:lnTo>
                  <a:lnTo>
                    <a:pt x="2580" y="2800"/>
                  </a:lnTo>
                  <a:lnTo>
                    <a:pt x="2676" y="2718"/>
                  </a:lnTo>
                  <a:lnTo>
                    <a:pt x="2759" y="2621"/>
                  </a:lnTo>
                  <a:lnTo>
                    <a:pt x="2842" y="2525"/>
                  </a:lnTo>
                  <a:lnTo>
                    <a:pt x="2910" y="2428"/>
                  </a:lnTo>
                  <a:lnTo>
                    <a:pt x="2979" y="2318"/>
                  </a:lnTo>
                  <a:lnTo>
                    <a:pt x="3035" y="2207"/>
                  </a:lnTo>
                  <a:lnTo>
                    <a:pt x="3076" y="2083"/>
                  </a:lnTo>
                  <a:lnTo>
                    <a:pt x="3117" y="1959"/>
                  </a:lnTo>
                  <a:lnTo>
                    <a:pt x="3145" y="1835"/>
                  </a:lnTo>
                  <a:lnTo>
                    <a:pt x="3159" y="1711"/>
                  </a:lnTo>
                  <a:lnTo>
                    <a:pt x="3159" y="1573"/>
                  </a:lnTo>
                  <a:lnTo>
                    <a:pt x="3159" y="1421"/>
                  </a:lnTo>
                  <a:lnTo>
                    <a:pt x="3131" y="1256"/>
                  </a:lnTo>
                  <a:lnTo>
                    <a:pt x="3090" y="1104"/>
                  </a:lnTo>
                  <a:lnTo>
                    <a:pt x="3035" y="966"/>
                  </a:lnTo>
                  <a:lnTo>
                    <a:pt x="2966" y="828"/>
                  </a:lnTo>
                  <a:lnTo>
                    <a:pt x="2897" y="690"/>
                  </a:lnTo>
                  <a:lnTo>
                    <a:pt x="2800" y="566"/>
                  </a:lnTo>
                  <a:lnTo>
                    <a:pt x="2704" y="456"/>
                  </a:lnTo>
                  <a:lnTo>
                    <a:pt x="2580" y="359"/>
                  </a:lnTo>
                  <a:lnTo>
                    <a:pt x="2469" y="263"/>
                  </a:lnTo>
                  <a:lnTo>
                    <a:pt x="2331" y="194"/>
                  </a:lnTo>
                  <a:lnTo>
                    <a:pt x="2193" y="125"/>
                  </a:lnTo>
                  <a:lnTo>
                    <a:pt x="2055" y="70"/>
                  </a:lnTo>
                  <a:lnTo>
                    <a:pt x="1904" y="28"/>
                  </a:lnTo>
                  <a:lnTo>
                    <a:pt x="1738" y="1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25" name="Shape 425"/>
            <p:cNvSpPr/>
            <p:nvPr/>
          </p:nvSpPr>
          <p:spPr>
            <a:xfrm>
              <a:off x="4850525" y="2481000"/>
              <a:ext cx="157575" cy="157925"/>
            </a:xfrm>
            <a:custGeom>
              <a:avLst/>
              <a:gdLst/>
              <a:ahLst/>
              <a:cxnLst/>
              <a:rect l="0" t="0" r="0" b="0"/>
              <a:pathLst>
                <a:path w="6303" h="6317" extrusionOk="0">
                  <a:moveTo>
                    <a:pt x="3145" y="0"/>
                  </a:moveTo>
                  <a:lnTo>
                    <a:pt x="2827" y="28"/>
                  </a:lnTo>
                  <a:lnTo>
                    <a:pt x="2510" y="69"/>
                  </a:lnTo>
                  <a:lnTo>
                    <a:pt x="2207" y="152"/>
                  </a:lnTo>
                  <a:lnTo>
                    <a:pt x="1917" y="248"/>
                  </a:lnTo>
                  <a:lnTo>
                    <a:pt x="1641" y="386"/>
                  </a:lnTo>
                  <a:lnTo>
                    <a:pt x="1379" y="538"/>
                  </a:lnTo>
                  <a:lnTo>
                    <a:pt x="1145" y="731"/>
                  </a:lnTo>
                  <a:lnTo>
                    <a:pt x="924" y="924"/>
                  </a:lnTo>
                  <a:lnTo>
                    <a:pt x="717" y="1159"/>
                  </a:lnTo>
                  <a:lnTo>
                    <a:pt x="538" y="1393"/>
                  </a:lnTo>
                  <a:lnTo>
                    <a:pt x="373" y="1655"/>
                  </a:lnTo>
                  <a:lnTo>
                    <a:pt x="249" y="1931"/>
                  </a:lnTo>
                  <a:lnTo>
                    <a:pt x="138" y="2221"/>
                  </a:lnTo>
                  <a:lnTo>
                    <a:pt x="55" y="2524"/>
                  </a:lnTo>
                  <a:lnTo>
                    <a:pt x="14" y="2841"/>
                  </a:lnTo>
                  <a:lnTo>
                    <a:pt x="0" y="3158"/>
                  </a:lnTo>
                  <a:lnTo>
                    <a:pt x="14" y="3489"/>
                  </a:lnTo>
                  <a:lnTo>
                    <a:pt x="55" y="3793"/>
                  </a:lnTo>
                  <a:lnTo>
                    <a:pt x="138" y="4096"/>
                  </a:lnTo>
                  <a:lnTo>
                    <a:pt x="249" y="4386"/>
                  </a:lnTo>
                  <a:lnTo>
                    <a:pt x="373" y="4662"/>
                  </a:lnTo>
                  <a:lnTo>
                    <a:pt x="538" y="4924"/>
                  </a:lnTo>
                  <a:lnTo>
                    <a:pt x="717" y="5172"/>
                  </a:lnTo>
                  <a:lnTo>
                    <a:pt x="924" y="5393"/>
                  </a:lnTo>
                  <a:lnTo>
                    <a:pt x="1145" y="5599"/>
                  </a:lnTo>
                  <a:lnTo>
                    <a:pt x="1379" y="5779"/>
                  </a:lnTo>
                  <a:lnTo>
                    <a:pt x="1641" y="5930"/>
                  </a:lnTo>
                  <a:lnTo>
                    <a:pt x="1917" y="6068"/>
                  </a:lnTo>
                  <a:lnTo>
                    <a:pt x="2207" y="6179"/>
                  </a:lnTo>
                  <a:lnTo>
                    <a:pt x="2510" y="6248"/>
                  </a:lnTo>
                  <a:lnTo>
                    <a:pt x="2827" y="6303"/>
                  </a:lnTo>
                  <a:lnTo>
                    <a:pt x="3145" y="6317"/>
                  </a:lnTo>
                  <a:lnTo>
                    <a:pt x="3476" y="6303"/>
                  </a:lnTo>
                  <a:lnTo>
                    <a:pt x="3779" y="6248"/>
                  </a:lnTo>
                  <a:lnTo>
                    <a:pt x="4082" y="6179"/>
                  </a:lnTo>
                  <a:lnTo>
                    <a:pt x="4372" y="6068"/>
                  </a:lnTo>
                  <a:lnTo>
                    <a:pt x="4648" y="5930"/>
                  </a:lnTo>
                  <a:lnTo>
                    <a:pt x="4910" y="5779"/>
                  </a:lnTo>
                  <a:lnTo>
                    <a:pt x="5158" y="5599"/>
                  </a:lnTo>
                  <a:lnTo>
                    <a:pt x="5379" y="5393"/>
                  </a:lnTo>
                  <a:lnTo>
                    <a:pt x="5586" y="5172"/>
                  </a:lnTo>
                  <a:lnTo>
                    <a:pt x="5765" y="4924"/>
                  </a:lnTo>
                  <a:lnTo>
                    <a:pt x="5917" y="4662"/>
                  </a:lnTo>
                  <a:lnTo>
                    <a:pt x="6055" y="4386"/>
                  </a:lnTo>
                  <a:lnTo>
                    <a:pt x="6165" y="4096"/>
                  </a:lnTo>
                  <a:lnTo>
                    <a:pt x="6234" y="3793"/>
                  </a:lnTo>
                  <a:lnTo>
                    <a:pt x="6289" y="3489"/>
                  </a:lnTo>
                  <a:lnTo>
                    <a:pt x="6303" y="3158"/>
                  </a:lnTo>
                  <a:lnTo>
                    <a:pt x="6289" y="2841"/>
                  </a:lnTo>
                  <a:lnTo>
                    <a:pt x="6234" y="2524"/>
                  </a:lnTo>
                  <a:lnTo>
                    <a:pt x="6165" y="2221"/>
                  </a:lnTo>
                  <a:lnTo>
                    <a:pt x="6055" y="1931"/>
                  </a:lnTo>
                  <a:lnTo>
                    <a:pt x="5917" y="1655"/>
                  </a:lnTo>
                  <a:lnTo>
                    <a:pt x="5765" y="1393"/>
                  </a:lnTo>
                  <a:lnTo>
                    <a:pt x="5586" y="1159"/>
                  </a:lnTo>
                  <a:lnTo>
                    <a:pt x="5379" y="924"/>
                  </a:lnTo>
                  <a:lnTo>
                    <a:pt x="5158" y="731"/>
                  </a:lnTo>
                  <a:lnTo>
                    <a:pt x="4910" y="538"/>
                  </a:lnTo>
                  <a:lnTo>
                    <a:pt x="4648" y="386"/>
                  </a:lnTo>
                  <a:lnTo>
                    <a:pt x="4372" y="248"/>
                  </a:lnTo>
                  <a:lnTo>
                    <a:pt x="4082" y="152"/>
                  </a:lnTo>
                  <a:lnTo>
                    <a:pt x="3779" y="69"/>
                  </a:lnTo>
                  <a:lnTo>
                    <a:pt x="3476" y="28"/>
                  </a:lnTo>
                  <a:lnTo>
                    <a:pt x="3145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26" name="Shape 426"/>
            <p:cNvSpPr/>
            <p:nvPr/>
          </p:nvSpPr>
          <p:spPr>
            <a:xfrm>
              <a:off x="3823775" y="2979550"/>
              <a:ext cx="188275" cy="265825"/>
            </a:xfrm>
            <a:custGeom>
              <a:avLst/>
              <a:gdLst/>
              <a:ahLst/>
              <a:cxnLst/>
              <a:rect l="0" t="0" r="0" b="0"/>
              <a:pathLst>
                <a:path w="7531" h="10633" extrusionOk="0">
                  <a:moveTo>
                    <a:pt x="2207" y="0"/>
                  </a:moveTo>
                  <a:lnTo>
                    <a:pt x="1918" y="14"/>
                  </a:lnTo>
                  <a:lnTo>
                    <a:pt x="1628" y="41"/>
                  </a:lnTo>
                  <a:lnTo>
                    <a:pt x="1338" y="83"/>
                  </a:lnTo>
                  <a:lnTo>
                    <a:pt x="1063" y="124"/>
                  </a:lnTo>
                  <a:lnTo>
                    <a:pt x="787" y="193"/>
                  </a:lnTo>
                  <a:lnTo>
                    <a:pt x="525" y="276"/>
                  </a:lnTo>
                  <a:lnTo>
                    <a:pt x="263" y="372"/>
                  </a:lnTo>
                  <a:lnTo>
                    <a:pt x="1" y="483"/>
                  </a:lnTo>
                  <a:lnTo>
                    <a:pt x="1" y="10150"/>
                  </a:lnTo>
                  <a:lnTo>
                    <a:pt x="263" y="10260"/>
                  </a:lnTo>
                  <a:lnTo>
                    <a:pt x="525" y="10357"/>
                  </a:lnTo>
                  <a:lnTo>
                    <a:pt x="787" y="10440"/>
                  </a:lnTo>
                  <a:lnTo>
                    <a:pt x="1063" y="10509"/>
                  </a:lnTo>
                  <a:lnTo>
                    <a:pt x="1338" y="10564"/>
                  </a:lnTo>
                  <a:lnTo>
                    <a:pt x="1628" y="10605"/>
                  </a:lnTo>
                  <a:lnTo>
                    <a:pt x="1918" y="10619"/>
                  </a:lnTo>
                  <a:lnTo>
                    <a:pt x="2207" y="10633"/>
                  </a:lnTo>
                  <a:lnTo>
                    <a:pt x="2483" y="10619"/>
                  </a:lnTo>
                  <a:lnTo>
                    <a:pt x="2759" y="10605"/>
                  </a:lnTo>
                  <a:lnTo>
                    <a:pt x="3021" y="10578"/>
                  </a:lnTo>
                  <a:lnTo>
                    <a:pt x="3283" y="10523"/>
                  </a:lnTo>
                  <a:lnTo>
                    <a:pt x="3545" y="10467"/>
                  </a:lnTo>
                  <a:lnTo>
                    <a:pt x="3793" y="10398"/>
                  </a:lnTo>
                  <a:lnTo>
                    <a:pt x="4041" y="10316"/>
                  </a:lnTo>
                  <a:lnTo>
                    <a:pt x="4276" y="10219"/>
                  </a:lnTo>
                  <a:lnTo>
                    <a:pt x="4510" y="10109"/>
                  </a:lnTo>
                  <a:lnTo>
                    <a:pt x="4745" y="9985"/>
                  </a:lnTo>
                  <a:lnTo>
                    <a:pt x="4965" y="9861"/>
                  </a:lnTo>
                  <a:lnTo>
                    <a:pt x="5186" y="9723"/>
                  </a:lnTo>
                  <a:lnTo>
                    <a:pt x="5393" y="9571"/>
                  </a:lnTo>
                  <a:lnTo>
                    <a:pt x="5586" y="9419"/>
                  </a:lnTo>
                  <a:lnTo>
                    <a:pt x="5779" y="9254"/>
                  </a:lnTo>
                  <a:lnTo>
                    <a:pt x="5972" y="9074"/>
                  </a:lnTo>
                  <a:lnTo>
                    <a:pt x="6151" y="8895"/>
                  </a:lnTo>
                  <a:lnTo>
                    <a:pt x="6317" y="8702"/>
                  </a:lnTo>
                  <a:lnTo>
                    <a:pt x="6469" y="8495"/>
                  </a:lnTo>
                  <a:lnTo>
                    <a:pt x="6620" y="8288"/>
                  </a:lnTo>
                  <a:lnTo>
                    <a:pt x="6758" y="8068"/>
                  </a:lnTo>
                  <a:lnTo>
                    <a:pt x="6882" y="7847"/>
                  </a:lnTo>
                  <a:lnTo>
                    <a:pt x="7006" y="7626"/>
                  </a:lnTo>
                  <a:lnTo>
                    <a:pt x="7103" y="7392"/>
                  </a:lnTo>
                  <a:lnTo>
                    <a:pt x="7200" y="7144"/>
                  </a:lnTo>
                  <a:lnTo>
                    <a:pt x="7282" y="6895"/>
                  </a:lnTo>
                  <a:lnTo>
                    <a:pt x="7365" y="6647"/>
                  </a:lnTo>
                  <a:lnTo>
                    <a:pt x="7420" y="6385"/>
                  </a:lnTo>
                  <a:lnTo>
                    <a:pt x="7462" y="6123"/>
                  </a:lnTo>
                  <a:lnTo>
                    <a:pt x="7503" y="5861"/>
                  </a:lnTo>
                  <a:lnTo>
                    <a:pt x="7517" y="5599"/>
                  </a:lnTo>
                  <a:lnTo>
                    <a:pt x="7531" y="5323"/>
                  </a:lnTo>
                  <a:lnTo>
                    <a:pt x="7517" y="5048"/>
                  </a:lnTo>
                  <a:lnTo>
                    <a:pt x="7503" y="4772"/>
                  </a:lnTo>
                  <a:lnTo>
                    <a:pt x="7462" y="4510"/>
                  </a:lnTo>
                  <a:lnTo>
                    <a:pt x="7420" y="4248"/>
                  </a:lnTo>
                  <a:lnTo>
                    <a:pt x="7365" y="3986"/>
                  </a:lnTo>
                  <a:lnTo>
                    <a:pt x="7282" y="3737"/>
                  </a:lnTo>
                  <a:lnTo>
                    <a:pt x="7200" y="3489"/>
                  </a:lnTo>
                  <a:lnTo>
                    <a:pt x="7103" y="3255"/>
                  </a:lnTo>
                  <a:lnTo>
                    <a:pt x="7006" y="3020"/>
                  </a:lnTo>
                  <a:lnTo>
                    <a:pt x="6882" y="2786"/>
                  </a:lnTo>
                  <a:lnTo>
                    <a:pt x="6758" y="2565"/>
                  </a:lnTo>
                  <a:lnTo>
                    <a:pt x="6620" y="2344"/>
                  </a:lnTo>
                  <a:lnTo>
                    <a:pt x="6469" y="2138"/>
                  </a:lnTo>
                  <a:lnTo>
                    <a:pt x="6317" y="1945"/>
                  </a:lnTo>
                  <a:lnTo>
                    <a:pt x="6151" y="1751"/>
                  </a:lnTo>
                  <a:lnTo>
                    <a:pt x="5972" y="1558"/>
                  </a:lnTo>
                  <a:lnTo>
                    <a:pt x="5779" y="1379"/>
                  </a:lnTo>
                  <a:lnTo>
                    <a:pt x="5586" y="1214"/>
                  </a:lnTo>
                  <a:lnTo>
                    <a:pt x="5393" y="1062"/>
                  </a:lnTo>
                  <a:lnTo>
                    <a:pt x="5186" y="910"/>
                  </a:lnTo>
                  <a:lnTo>
                    <a:pt x="4965" y="772"/>
                  </a:lnTo>
                  <a:lnTo>
                    <a:pt x="4745" y="648"/>
                  </a:lnTo>
                  <a:lnTo>
                    <a:pt x="4510" y="524"/>
                  </a:lnTo>
                  <a:lnTo>
                    <a:pt x="4276" y="428"/>
                  </a:lnTo>
                  <a:lnTo>
                    <a:pt x="4041" y="331"/>
                  </a:lnTo>
                  <a:lnTo>
                    <a:pt x="3793" y="248"/>
                  </a:lnTo>
                  <a:lnTo>
                    <a:pt x="3545" y="179"/>
                  </a:lnTo>
                  <a:lnTo>
                    <a:pt x="3283" y="110"/>
                  </a:lnTo>
                  <a:lnTo>
                    <a:pt x="3021" y="69"/>
                  </a:lnTo>
                  <a:lnTo>
                    <a:pt x="2759" y="28"/>
                  </a:lnTo>
                  <a:lnTo>
                    <a:pt x="2483" y="14"/>
                  </a:lnTo>
                  <a:lnTo>
                    <a:pt x="2207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27" name="Shape 427"/>
            <p:cNvSpPr/>
            <p:nvPr/>
          </p:nvSpPr>
          <p:spPr>
            <a:xfrm>
              <a:off x="5548350" y="2976100"/>
              <a:ext cx="40700" cy="191375"/>
            </a:xfrm>
            <a:custGeom>
              <a:avLst/>
              <a:gdLst/>
              <a:ahLst/>
              <a:cxnLst/>
              <a:rect l="0" t="0" r="0" b="0"/>
              <a:pathLst>
                <a:path w="1628" h="7655" extrusionOk="0">
                  <a:moveTo>
                    <a:pt x="1628" y="0"/>
                  </a:moveTo>
                  <a:lnTo>
                    <a:pt x="1448" y="179"/>
                  </a:lnTo>
                  <a:lnTo>
                    <a:pt x="1269" y="372"/>
                  </a:lnTo>
                  <a:lnTo>
                    <a:pt x="1104" y="579"/>
                  </a:lnTo>
                  <a:lnTo>
                    <a:pt x="952" y="786"/>
                  </a:lnTo>
                  <a:lnTo>
                    <a:pt x="800" y="1007"/>
                  </a:lnTo>
                  <a:lnTo>
                    <a:pt x="676" y="1241"/>
                  </a:lnTo>
                  <a:lnTo>
                    <a:pt x="552" y="1476"/>
                  </a:lnTo>
                  <a:lnTo>
                    <a:pt x="442" y="1710"/>
                  </a:lnTo>
                  <a:lnTo>
                    <a:pt x="345" y="1958"/>
                  </a:lnTo>
                  <a:lnTo>
                    <a:pt x="249" y="2207"/>
                  </a:lnTo>
                  <a:lnTo>
                    <a:pt x="180" y="2469"/>
                  </a:lnTo>
                  <a:lnTo>
                    <a:pt x="111" y="2731"/>
                  </a:lnTo>
                  <a:lnTo>
                    <a:pt x="69" y="2993"/>
                  </a:lnTo>
                  <a:lnTo>
                    <a:pt x="28" y="3269"/>
                  </a:lnTo>
                  <a:lnTo>
                    <a:pt x="14" y="3544"/>
                  </a:lnTo>
                  <a:lnTo>
                    <a:pt x="0" y="3820"/>
                  </a:lnTo>
                  <a:lnTo>
                    <a:pt x="14" y="4110"/>
                  </a:lnTo>
                  <a:lnTo>
                    <a:pt x="28" y="4386"/>
                  </a:lnTo>
                  <a:lnTo>
                    <a:pt x="69" y="4648"/>
                  </a:lnTo>
                  <a:lnTo>
                    <a:pt x="111" y="4923"/>
                  </a:lnTo>
                  <a:lnTo>
                    <a:pt x="180" y="5186"/>
                  </a:lnTo>
                  <a:lnTo>
                    <a:pt x="249" y="5434"/>
                  </a:lnTo>
                  <a:lnTo>
                    <a:pt x="345" y="5696"/>
                  </a:lnTo>
                  <a:lnTo>
                    <a:pt x="442" y="5930"/>
                  </a:lnTo>
                  <a:lnTo>
                    <a:pt x="552" y="6178"/>
                  </a:lnTo>
                  <a:lnTo>
                    <a:pt x="676" y="6413"/>
                  </a:lnTo>
                  <a:lnTo>
                    <a:pt x="800" y="6634"/>
                  </a:lnTo>
                  <a:lnTo>
                    <a:pt x="952" y="6854"/>
                  </a:lnTo>
                  <a:lnTo>
                    <a:pt x="1104" y="7061"/>
                  </a:lnTo>
                  <a:lnTo>
                    <a:pt x="1269" y="7268"/>
                  </a:lnTo>
                  <a:lnTo>
                    <a:pt x="1448" y="7461"/>
                  </a:lnTo>
                  <a:lnTo>
                    <a:pt x="1628" y="7654"/>
                  </a:lnTo>
                  <a:lnTo>
                    <a:pt x="1628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28" name="Shape 428"/>
            <p:cNvSpPr/>
            <p:nvPr/>
          </p:nvSpPr>
          <p:spPr>
            <a:xfrm>
              <a:off x="5213925" y="3303625"/>
              <a:ext cx="208250" cy="50350"/>
            </a:xfrm>
            <a:custGeom>
              <a:avLst/>
              <a:gdLst/>
              <a:ahLst/>
              <a:cxnLst/>
              <a:rect l="0" t="0" r="0" b="0"/>
              <a:pathLst>
                <a:path w="8330" h="2014" extrusionOk="0">
                  <a:moveTo>
                    <a:pt x="4165" y="1"/>
                  </a:moveTo>
                  <a:lnTo>
                    <a:pt x="3848" y="14"/>
                  </a:lnTo>
                  <a:lnTo>
                    <a:pt x="3544" y="42"/>
                  </a:lnTo>
                  <a:lnTo>
                    <a:pt x="3241" y="83"/>
                  </a:lnTo>
                  <a:lnTo>
                    <a:pt x="2938" y="138"/>
                  </a:lnTo>
                  <a:lnTo>
                    <a:pt x="2648" y="221"/>
                  </a:lnTo>
                  <a:lnTo>
                    <a:pt x="2358" y="318"/>
                  </a:lnTo>
                  <a:lnTo>
                    <a:pt x="2082" y="428"/>
                  </a:lnTo>
                  <a:lnTo>
                    <a:pt x="1820" y="552"/>
                  </a:lnTo>
                  <a:lnTo>
                    <a:pt x="1558" y="690"/>
                  </a:lnTo>
                  <a:lnTo>
                    <a:pt x="1296" y="842"/>
                  </a:lnTo>
                  <a:lnTo>
                    <a:pt x="1062" y="1007"/>
                  </a:lnTo>
                  <a:lnTo>
                    <a:pt x="828" y="1187"/>
                  </a:lnTo>
                  <a:lnTo>
                    <a:pt x="607" y="1366"/>
                  </a:lnTo>
                  <a:lnTo>
                    <a:pt x="386" y="1573"/>
                  </a:lnTo>
                  <a:lnTo>
                    <a:pt x="193" y="1793"/>
                  </a:lnTo>
                  <a:lnTo>
                    <a:pt x="0" y="2014"/>
                  </a:lnTo>
                  <a:lnTo>
                    <a:pt x="8330" y="2014"/>
                  </a:lnTo>
                  <a:lnTo>
                    <a:pt x="8151" y="1793"/>
                  </a:lnTo>
                  <a:lnTo>
                    <a:pt x="7944" y="1573"/>
                  </a:lnTo>
                  <a:lnTo>
                    <a:pt x="7737" y="1366"/>
                  </a:lnTo>
                  <a:lnTo>
                    <a:pt x="7502" y="1187"/>
                  </a:lnTo>
                  <a:lnTo>
                    <a:pt x="7282" y="1007"/>
                  </a:lnTo>
                  <a:lnTo>
                    <a:pt x="7033" y="842"/>
                  </a:lnTo>
                  <a:lnTo>
                    <a:pt x="6785" y="690"/>
                  </a:lnTo>
                  <a:lnTo>
                    <a:pt x="6523" y="552"/>
                  </a:lnTo>
                  <a:lnTo>
                    <a:pt x="6247" y="428"/>
                  </a:lnTo>
                  <a:lnTo>
                    <a:pt x="5972" y="318"/>
                  </a:lnTo>
                  <a:lnTo>
                    <a:pt x="5682" y="221"/>
                  </a:lnTo>
                  <a:lnTo>
                    <a:pt x="5392" y="138"/>
                  </a:lnTo>
                  <a:lnTo>
                    <a:pt x="5089" y="83"/>
                  </a:lnTo>
                  <a:lnTo>
                    <a:pt x="4786" y="42"/>
                  </a:lnTo>
                  <a:lnTo>
                    <a:pt x="4482" y="14"/>
                  </a:lnTo>
                  <a:lnTo>
                    <a:pt x="4165" y="1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29" name="Shape 429"/>
            <p:cNvSpPr/>
            <p:nvPr/>
          </p:nvSpPr>
          <p:spPr>
            <a:xfrm>
              <a:off x="5500425" y="3247775"/>
              <a:ext cx="88625" cy="106200"/>
            </a:xfrm>
            <a:custGeom>
              <a:avLst/>
              <a:gdLst/>
              <a:ahLst/>
              <a:cxnLst/>
              <a:rect l="0" t="0" r="0" b="0"/>
              <a:pathLst>
                <a:path w="3545" h="4248" extrusionOk="0">
                  <a:moveTo>
                    <a:pt x="3159" y="0"/>
                  </a:moveTo>
                  <a:lnTo>
                    <a:pt x="2841" y="14"/>
                  </a:lnTo>
                  <a:lnTo>
                    <a:pt x="2524" y="69"/>
                  </a:lnTo>
                  <a:lnTo>
                    <a:pt x="2221" y="152"/>
                  </a:lnTo>
                  <a:lnTo>
                    <a:pt x="1931" y="249"/>
                  </a:lnTo>
                  <a:lnTo>
                    <a:pt x="1655" y="387"/>
                  </a:lnTo>
                  <a:lnTo>
                    <a:pt x="1393" y="538"/>
                  </a:lnTo>
                  <a:lnTo>
                    <a:pt x="1159" y="731"/>
                  </a:lnTo>
                  <a:lnTo>
                    <a:pt x="924" y="924"/>
                  </a:lnTo>
                  <a:lnTo>
                    <a:pt x="731" y="1159"/>
                  </a:lnTo>
                  <a:lnTo>
                    <a:pt x="538" y="1393"/>
                  </a:lnTo>
                  <a:lnTo>
                    <a:pt x="387" y="1655"/>
                  </a:lnTo>
                  <a:lnTo>
                    <a:pt x="249" y="1931"/>
                  </a:lnTo>
                  <a:lnTo>
                    <a:pt x="152" y="2221"/>
                  </a:lnTo>
                  <a:lnTo>
                    <a:pt x="69" y="2524"/>
                  </a:lnTo>
                  <a:lnTo>
                    <a:pt x="28" y="2841"/>
                  </a:lnTo>
                  <a:lnTo>
                    <a:pt x="0" y="3159"/>
                  </a:lnTo>
                  <a:lnTo>
                    <a:pt x="14" y="3448"/>
                  </a:lnTo>
                  <a:lnTo>
                    <a:pt x="56" y="3724"/>
                  </a:lnTo>
                  <a:lnTo>
                    <a:pt x="111" y="3986"/>
                  </a:lnTo>
                  <a:lnTo>
                    <a:pt x="193" y="4248"/>
                  </a:lnTo>
                  <a:lnTo>
                    <a:pt x="3545" y="4248"/>
                  </a:lnTo>
                  <a:lnTo>
                    <a:pt x="3545" y="28"/>
                  </a:lnTo>
                  <a:lnTo>
                    <a:pt x="3352" y="14"/>
                  </a:lnTo>
                  <a:lnTo>
                    <a:pt x="3159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30" name="Shape 430"/>
            <p:cNvSpPr/>
            <p:nvPr/>
          </p:nvSpPr>
          <p:spPr>
            <a:xfrm>
              <a:off x="3854125" y="2738550"/>
              <a:ext cx="157925" cy="157925"/>
            </a:xfrm>
            <a:custGeom>
              <a:avLst/>
              <a:gdLst/>
              <a:ahLst/>
              <a:cxnLst/>
              <a:rect l="0" t="0" r="0" b="0"/>
              <a:pathLst>
                <a:path w="6317" h="6317" extrusionOk="0">
                  <a:moveTo>
                    <a:pt x="3158" y="0"/>
                  </a:moveTo>
                  <a:lnTo>
                    <a:pt x="2841" y="28"/>
                  </a:lnTo>
                  <a:lnTo>
                    <a:pt x="2524" y="69"/>
                  </a:lnTo>
                  <a:lnTo>
                    <a:pt x="2221" y="152"/>
                  </a:lnTo>
                  <a:lnTo>
                    <a:pt x="1931" y="248"/>
                  </a:lnTo>
                  <a:lnTo>
                    <a:pt x="1655" y="386"/>
                  </a:lnTo>
                  <a:lnTo>
                    <a:pt x="1393" y="538"/>
                  </a:lnTo>
                  <a:lnTo>
                    <a:pt x="1145" y="731"/>
                  </a:lnTo>
                  <a:lnTo>
                    <a:pt x="924" y="924"/>
                  </a:lnTo>
                  <a:lnTo>
                    <a:pt x="717" y="1159"/>
                  </a:lnTo>
                  <a:lnTo>
                    <a:pt x="538" y="1393"/>
                  </a:lnTo>
                  <a:lnTo>
                    <a:pt x="386" y="1655"/>
                  </a:lnTo>
                  <a:lnTo>
                    <a:pt x="248" y="1931"/>
                  </a:lnTo>
                  <a:lnTo>
                    <a:pt x="152" y="2220"/>
                  </a:lnTo>
                  <a:lnTo>
                    <a:pt x="69" y="2524"/>
                  </a:lnTo>
                  <a:lnTo>
                    <a:pt x="14" y="2841"/>
                  </a:lnTo>
                  <a:lnTo>
                    <a:pt x="0" y="3158"/>
                  </a:lnTo>
                  <a:lnTo>
                    <a:pt x="14" y="3475"/>
                  </a:lnTo>
                  <a:lnTo>
                    <a:pt x="69" y="3793"/>
                  </a:lnTo>
                  <a:lnTo>
                    <a:pt x="152" y="4096"/>
                  </a:lnTo>
                  <a:lnTo>
                    <a:pt x="248" y="4386"/>
                  </a:lnTo>
                  <a:lnTo>
                    <a:pt x="386" y="4661"/>
                  </a:lnTo>
                  <a:lnTo>
                    <a:pt x="538" y="4923"/>
                  </a:lnTo>
                  <a:lnTo>
                    <a:pt x="717" y="5172"/>
                  </a:lnTo>
                  <a:lnTo>
                    <a:pt x="924" y="5392"/>
                  </a:lnTo>
                  <a:lnTo>
                    <a:pt x="1145" y="5599"/>
                  </a:lnTo>
                  <a:lnTo>
                    <a:pt x="1393" y="5779"/>
                  </a:lnTo>
                  <a:lnTo>
                    <a:pt x="1655" y="5930"/>
                  </a:lnTo>
                  <a:lnTo>
                    <a:pt x="1931" y="6068"/>
                  </a:lnTo>
                  <a:lnTo>
                    <a:pt x="2221" y="6178"/>
                  </a:lnTo>
                  <a:lnTo>
                    <a:pt x="2524" y="6247"/>
                  </a:lnTo>
                  <a:lnTo>
                    <a:pt x="2841" y="6303"/>
                  </a:lnTo>
                  <a:lnTo>
                    <a:pt x="3158" y="6316"/>
                  </a:lnTo>
                  <a:lnTo>
                    <a:pt x="3476" y="6303"/>
                  </a:lnTo>
                  <a:lnTo>
                    <a:pt x="3793" y="6247"/>
                  </a:lnTo>
                  <a:lnTo>
                    <a:pt x="4096" y="6178"/>
                  </a:lnTo>
                  <a:lnTo>
                    <a:pt x="4386" y="6068"/>
                  </a:lnTo>
                  <a:lnTo>
                    <a:pt x="4662" y="5930"/>
                  </a:lnTo>
                  <a:lnTo>
                    <a:pt x="4924" y="5779"/>
                  </a:lnTo>
                  <a:lnTo>
                    <a:pt x="5158" y="5599"/>
                  </a:lnTo>
                  <a:lnTo>
                    <a:pt x="5393" y="5392"/>
                  </a:lnTo>
                  <a:lnTo>
                    <a:pt x="5586" y="5172"/>
                  </a:lnTo>
                  <a:lnTo>
                    <a:pt x="5779" y="4923"/>
                  </a:lnTo>
                  <a:lnTo>
                    <a:pt x="5930" y="4661"/>
                  </a:lnTo>
                  <a:lnTo>
                    <a:pt x="6068" y="4386"/>
                  </a:lnTo>
                  <a:lnTo>
                    <a:pt x="6165" y="4096"/>
                  </a:lnTo>
                  <a:lnTo>
                    <a:pt x="6248" y="3793"/>
                  </a:lnTo>
                  <a:lnTo>
                    <a:pt x="6303" y="3475"/>
                  </a:lnTo>
                  <a:lnTo>
                    <a:pt x="6317" y="3158"/>
                  </a:lnTo>
                  <a:lnTo>
                    <a:pt x="6303" y="2841"/>
                  </a:lnTo>
                  <a:lnTo>
                    <a:pt x="6248" y="2524"/>
                  </a:lnTo>
                  <a:lnTo>
                    <a:pt x="6165" y="2220"/>
                  </a:lnTo>
                  <a:lnTo>
                    <a:pt x="6068" y="1931"/>
                  </a:lnTo>
                  <a:lnTo>
                    <a:pt x="5930" y="1655"/>
                  </a:lnTo>
                  <a:lnTo>
                    <a:pt x="5779" y="1393"/>
                  </a:lnTo>
                  <a:lnTo>
                    <a:pt x="5586" y="1159"/>
                  </a:lnTo>
                  <a:lnTo>
                    <a:pt x="5393" y="924"/>
                  </a:lnTo>
                  <a:lnTo>
                    <a:pt x="5158" y="731"/>
                  </a:lnTo>
                  <a:lnTo>
                    <a:pt x="4924" y="538"/>
                  </a:lnTo>
                  <a:lnTo>
                    <a:pt x="4662" y="386"/>
                  </a:lnTo>
                  <a:lnTo>
                    <a:pt x="4386" y="248"/>
                  </a:lnTo>
                  <a:lnTo>
                    <a:pt x="4096" y="152"/>
                  </a:lnTo>
                  <a:lnTo>
                    <a:pt x="3793" y="69"/>
                  </a:lnTo>
                  <a:lnTo>
                    <a:pt x="3476" y="28"/>
                  </a:lnTo>
                  <a:lnTo>
                    <a:pt x="3158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31" name="Shape 431"/>
            <p:cNvSpPr/>
            <p:nvPr/>
          </p:nvSpPr>
          <p:spPr>
            <a:xfrm>
              <a:off x="4860175" y="3032975"/>
              <a:ext cx="265850" cy="265850"/>
            </a:xfrm>
            <a:custGeom>
              <a:avLst/>
              <a:gdLst/>
              <a:ahLst/>
              <a:cxnLst/>
              <a:rect l="0" t="0" r="0" b="0"/>
              <a:pathLst>
                <a:path w="10634" h="10634" extrusionOk="0">
                  <a:moveTo>
                    <a:pt x="5324" y="1"/>
                  </a:moveTo>
                  <a:lnTo>
                    <a:pt x="5048" y="14"/>
                  </a:lnTo>
                  <a:lnTo>
                    <a:pt x="4772" y="28"/>
                  </a:lnTo>
                  <a:lnTo>
                    <a:pt x="4510" y="56"/>
                  </a:lnTo>
                  <a:lnTo>
                    <a:pt x="4248" y="111"/>
                  </a:lnTo>
                  <a:lnTo>
                    <a:pt x="3986" y="166"/>
                  </a:lnTo>
                  <a:lnTo>
                    <a:pt x="3738" y="235"/>
                  </a:lnTo>
                  <a:lnTo>
                    <a:pt x="3490" y="318"/>
                  </a:lnTo>
                  <a:lnTo>
                    <a:pt x="3255" y="414"/>
                  </a:lnTo>
                  <a:lnTo>
                    <a:pt x="3021" y="525"/>
                  </a:lnTo>
                  <a:lnTo>
                    <a:pt x="2786" y="649"/>
                  </a:lnTo>
                  <a:lnTo>
                    <a:pt x="2566" y="773"/>
                  </a:lnTo>
                  <a:lnTo>
                    <a:pt x="2345" y="911"/>
                  </a:lnTo>
                  <a:lnTo>
                    <a:pt x="2138" y="1063"/>
                  </a:lnTo>
                  <a:lnTo>
                    <a:pt x="1945" y="1214"/>
                  </a:lnTo>
                  <a:lnTo>
                    <a:pt x="1752" y="1380"/>
                  </a:lnTo>
                  <a:lnTo>
                    <a:pt x="1559" y="1559"/>
                  </a:lnTo>
                  <a:lnTo>
                    <a:pt x="1380" y="1738"/>
                  </a:lnTo>
                  <a:lnTo>
                    <a:pt x="1214" y="1931"/>
                  </a:lnTo>
                  <a:lnTo>
                    <a:pt x="1062" y="2138"/>
                  </a:lnTo>
                  <a:lnTo>
                    <a:pt x="911" y="2345"/>
                  </a:lnTo>
                  <a:lnTo>
                    <a:pt x="773" y="2566"/>
                  </a:lnTo>
                  <a:lnTo>
                    <a:pt x="649" y="2786"/>
                  </a:lnTo>
                  <a:lnTo>
                    <a:pt x="525" y="3007"/>
                  </a:lnTo>
                  <a:lnTo>
                    <a:pt x="428" y="3241"/>
                  </a:lnTo>
                  <a:lnTo>
                    <a:pt x="331" y="3490"/>
                  </a:lnTo>
                  <a:lnTo>
                    <a:pt x="249" y="3738"/>
                  </a:lnTo>
                  <a:lnTo>
                    <a:pt x="166" y="3986"/>
                  </a:lnTo>
                  <a:lnTo>
                    <a:pt x="111" y="4248"/>
                  </a:lnTo>
                  <a:lnTo>
                    <a:pt x="69" y="4510"/>
                  </a:lnTo>
                  <a:lnTo>
                    <a:pt x="28" y="4772"/>
                  </a:lnTo>
                  <a:lnTo>
                    <a:pt x="14" y="5048"/>
                  </a:lnTo>
                  <a:lnTo>
                    <a:pt x="0" y="5310"/>
                  </a:lnTo>
                  <a:lnTo>
                    <a:pt x="14" y="5586"/>
                  </a:lnTo>
                  <a:lnTo>
                    <a:pt x="28" y="5862"/>
                  </a:lnTo>
                  <a:lnTo>
                    <a:pt x="69" y="6124"/>
                  </a:lnTo>
                  <a:lnTo>
                    <a:pt x="111" y="6386"/>
                  </a:lnTo>
                  <a:lnTo>
                    <a:pt x="166" y="6648"/>
                  </a:lnTo>
                  <a:lnTo>
                    <a:pt x="249" y="6896"/>
                  </a:lnTo>
                  <a:lnTo>
                    <a:pt x="331" y="7144"/>
                  </a:lnTo>
                  <a:lnTo>
                    <a:pt x="428" y="7379"/>
                  </a:lnTo>
                  <a:lnTo>
                    <a:pt x="525" y="7613"/>
                  </a:lnTo>
                  <a:lnTo>
                    <a:pt x="649" y="7848"/>
                  </a:lnTo>
                  <a:lnTo>
                    <a:pt x="773" y="8068"/>
                  </a:lnTo>
                  <a:lnTo>
                    <a:pt x="911" y="8289"/>
                  </a:lnTo>
                  <a:lnTo>
                    <a:pt x="1062" y="8496"/>
                  </a:lnTo>
                  <a:lnTo>
                    <a:pt x="1214" y="8689"/>
                  </a:lnTo>
                  <a:lnTo>
                    <a:pt x="1380" y="8882"/>
                  </a:lnTo>
                  <a:lnTo>
                    <a:pt x="1559" y="9075"/>
                  </a:lnTo>
                  <a:lnTo>
                    <a:pt x="1752" y="9254"/>
                  </a:lnTo>
                  <a:lnTo>
                    <a:pt x="1945" y="9420"/>
                  </a:lnTo>
                  <a:lnTo>
                    <a:pt x="2138" y="9572"/>
                  </a:lnTo>
                  <a:lnTo>
                    <a:pt x="2345" y="9723"/>
                  </a:lnTo>
                  <a:lnTo>
                    <a:pt x="2566" y="9861"/>
                  </a:lnTo>
                  <a:lnTo>
                    <a:pt x="2786" y="9985"/>
                  </a:lnTo>
                  <a:lnTo>
                    <a:pt x="3021" y="10109"/>
                  </a:lnTo>
                  <a:lnTo>
                    <a:pt x="3255" y="10206"/>
                  </a:lnTo>
                  <a:lnTo>
                    <a:pt x="3490" y="10302"/>
                  </a:lnTo>
                  <a:lnTo>
                    <a:pt x="3738" y="10385"/>
                  </a:lnTo>
                  <a:lnTo>
                    <a:pt x="3986" y="10468"/>
                  </a:lnTo>
                  <a:lnTo>
                    <a:pt x="4248" y="10523"/>
                  </a:lnTo>
                  <a:lnTo>
                    <a:pt x="4510" y="10564"/>
                  </a:lnTo>
                  <a:lnTo>
                    <a:pt x="4772" y="10606"/>
                  </a:lnTo>
                  <a:lnTo>
                    <a:pt x="5048" y="10620"/>
                  </a:lnTo>
                  <a:lnTo>
                    <a:pt x="5324" y="10633"/>
                  </a:lnTo>
                  <a:lnTo>
                    <a:pt x="5586" y="10620"/>
                  </a:lnTo>
                  <a:lnTo>
                    <a:pt x="5862" y="10606"/>
                  </a:lnTo>
                  <a:lnTo>
                    <a:pt x="6124" y="10564"/>
                  </a:lnTo>
                  <a:lnTo>
                    <a:pt x="6386" y="10523"/>
                  </a:lnTo>
                  <a:lnTo>
                    <a:pt x="6648" y="10468"/>
                  </a:lnTo>
                  <a:lnTo>
                    <a:pt x="6896" y="10385"/>
                  </a:lnTo>
                  <a:lnTo>
                    <a:pt x="7144" y="10302"/>
                  </a:lnTo>
                  <a:lnTo>
                    <a:pt x="7392" y="10206"/>
                  </a:lnTo>
                  <a:lnTo>
                    <a:pt x="7627" y="10109"/>
                  </a:lnTo>
                  <a:lnTo>
                    <a:pt x="7848" y="9985"/>
                  </a:lnTo>
                  <a:lnTo>
                    <a:pt x="8068" y="9861"/>
                  </a:lnTo>
                  <a:lnTo>
                    <a:pt x="8289" y="9723"/>
                  </a:lnTo>
                  <a:lnTo>
                    <a:pt x="8496" y="9572"/>
                  </a:lnTo>
                  <a:lnTo>
                    <a:pt x="8703" y="9420"/>
                  </a:lnTo>
                  <a:lnTo>
                    <a:pt x="8896" y="9254"/>
                  </a:lnTo>
                  <a:lnTo>
                    <a:pt x="9075" y="9075"/>
                  </a:lnTo>
                  <a:lnTo>
                    <a:pt x="9254" y="8882"/>
                  </a:lnTo>
                  <a:lnTo>
                    <a:pt x="9420" y="8689"/>
                  </a:lnTo>
                  <a:lnTo>
                    <a:pt x="9571" y="8496"/>
                  </a:lnTo>
                  <a:lnTo>
                    <a:pt x="9723" y="8289"/>
                  </a:lnTo>
                  <a:lnTo>
                    <a:pt x="9861" y="8068"/>
                  </a:lnTo>
                  <a:lnTo>
                    <a:pt x="9985" y="7848"/>
                  </a:lnTo>
                  <a:lnTo>
                    <a:pt x="10109" y="7613"/>
                  </a:lnTo>
                  <a:lnTo>
                    <a:pt x="10220" y="7379"/>
                  </a:lnTo>
                  <a:lnTo>
                    <a:pt x="10316" y="7144"/>
                  </a:lnTo>
                  <a:lnTo>
                    <a:pt x="10399" y="6896"/>
                  </a:lnTo>
                  <a:lnTo>
                    <a:pt x="10468" y="6648"/>
                  </a:lnTo>
                  <a:lnTo>
                    <a:pt x="10523" y="6386"/>
                  </a:lnTo>
                  <a:lnTo>
                    <a:pt x="10564" y="6124"/>
                  </a:lnTo>
                  <a:lnTo>
                    <a:pt x="10606" y="5862"/>
                  </a:lnTo>
                  <a:lnTo>
                    <a:pt x="10620" y="5586"/>
                  </a:lnTo>
                  <a:lnTo>
                    <a:pt x="10633" y="5310"/>
                  </a:lnTo>
                  <a:lnTo>
                    <a:pt x="10620" y="5048"/>
                  </a:lnTo>
                  <a:lnTo>
                    <a:pt x="10606" y="4772"/>
                  </a:lnTo>
                  <a:lnTo>
                    <a:pt x="10564" y="4510"/>
                  </a:lnTo>
                  <a:lnTo>
                    <a:pt x="10523" y="4248"/>
                  </a:lnTo>
                  <a:lnTo>
                    <a:pt x="10468" y="3986"/>
                  </a:lnTo>
                  <a:lnTo>
                    <a:pt x="10399" y="3738"/>
                  </a:lnTo>
                  <a:lnTo>
                    <a:pt x="10316" y="3490"/>
                  </a:lnTo>
                  <a:lnTo>
                    <a:pt x="10220" y="3241"/>
                  </a:lnTo>
                  <a:lnTo>
                    <a:pt x="10109" y="3007"/>
                  </a:lnTo>
                  <a:lnTo>
                    <a:pt x="9985" y="2786"/>
                  </a:lnTo>
                  <a:lnTo>
                    <a:pt x="9861" y="2566"/>
                  </a:lnTo>
                  <a:lnTo>
                    <a:pt x="9723" y="2345"/>
                  </a:lnTo>
                  <a:lnTo>
                    <a:pt x="9571" y="2138"/>
                  </a:lnTo>
                  <a:lnTo>
                    <a:pt x="9420" y="1931"/>
                  </a:lnTo>
                  <a:lnTo>
                    <a:pt x="9254" y="1738"/>
                  </a:lnTo>
                  <a:lnTo>
                    <a:pt x="9075" y="1559"/>
                  </a:lnTo>
                  <a:lnTo>
                    <a:pt x="8896" y="1380"/>
                  </a:lnTo>
                  <a:lnTo>
                    <a:pt x="8703" y="1214"/>
                  </a:lnTo>
                  <a:lnTo>
                    <a:pt x="8496" y="1063"/>
                  </a:lnTo>
                  <a:lnTo>
                    <a:pt x="8289" y="911"/>
                  </a:lnTo>
                  <a:lnTo>
                    <a:pt x="8068" y="773"/>
                  </a:lnTo>
                  <a:lnTo>
                    <a:pt x="7848" y="649"/>
                  </a:lnTo>
                  <a:lnTo>
                    <a:pt x="7627" y="525"/>
                  </a:lnTo>
                  <a:lnTo>
                    <a:pt x="7392" y="414"/>
                  </a:lnTo>
                  <a:lnTo>
                    <a:pt x="7144" y="318"/>
                  </a:lnTo>
                  <a:lnTo>
                    <a:pt x="6896" y="235"/>
                  </a:lnTo>
                  <a:lnTo>
                    <a:pt x="6648" y="166"/>
                  </a:lnTo>
                  <a:lnTo>
                    <a:pt x="6386" y="111"/>
                  </a:lnTo>
                  <a:lnTo>
                    <a:pt x="6124" y="56"/>
                  </a:lnTo>
                  <a:lnTo>
                    <a:pt x="5862" y="28"/>
                  </a:lnTo>
                  <a:lnTo>
                    <a:pt x="5586" y="14"/>
                  </a:lnTo>
                  <a:lnTo>
                    <a:pt x="5324" y="1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32" name="Shape 432"/>
            <p:cNvSpPr/>
            <p:nvPr/>
          </p:nvSpPr>
          <p:spPr>
            <a:xfrm>
              <a:off x="4867425" y="2757850"/>
              <a:ext cx="78975" cy="78975"/>
            </a:xfrm>
            <a:custGeom>
              <a:avLst/>
              <a:gdLst/>
              <a:ahLst/>
              <a:cxnLst/>
              <a:rect l="0" t="0" r="0" b="0"/>
              <a:pathLst>
                <a:path w="3159" h="3159" extrusionOk="0">
                  <a:moveTo>
                    <a:pt x="1586" y="0"/>
                  </a:moveTo>
                  <a:lnTo>
                    <a:pt x="1421" y="14"/>
                  </a:lnTo>
                  <a:lnTo>
                    <a:pt x="1269" y="42"/>
                  </a:lnTo>
                  <a:lnTo>
                    <a:pt x="1117" y="83"/>
                  </a:lnTo>
                  <a:lnTo>
                    <a:pt x="965" y="125"/>
                  </a:lnTo>
                  <a:lnTo>
                    <a:pt x="828" y="193"/>
                  </a:lnTo>
                  <a:lnTo>
                    <a:pt x="703" y="276"/>
                  </a:lnTo>
                  <a:lnTo>
                    <a:pt x="579" y="373"/>
                  </a:lnTo>
                  <a:lnTo>
                    <a:pt x="469" y="469"/>
                  </a:lnTo>
                  <a:lnTo>
                    <a:pt x="359" y="580"/>
                  </a:lnTo>
                  <a:lnTo>
                    <a:pt x="276" y="704"/>
                  </a:lnTo>
                  <a:lnTo>
                    <a:pt x="193" y="828"/>
                  </a:lnTo>
                  <a:lnTo>
                    <a:pt x="124" y="966"/>
                  </a:lnTo>
                  <a:lnTo>
                    <a:pt x="69" y="1117"/>
                  </a:lnTo>
                  <a:lnTo>
                    <a:pt x="28" y="1269"/>
                  </a:lnTo>
                  <a:lnTo>
                    <a:pt x="14" y="1421"/>
                  </a:lnTo>
                  <a:lnTo>
                    <a:pt x="0" y="1586"/>
                  </a:lnTo>
                  <a:lnTo>
                    <a:pt x="14" y="1752"/>
                  </a:lnTo>
                  <a:lnTo>
                    <a:pt x="28" y="1904"/>
                  </a:lnTo>
                  <a:lnTo>
                    <a:pt x="69" y="2055"/>
                  </a:lnTo>
                  <a:lnTo>
                    <a:pt x="124" y="2193"/>
                  </a:lnTo>
                  <a:lnTo>
                    <a:pt x="193" y="2331"/>
                  </a:lnTo>
                  <a:lnTo>
                    <a:pt x="276" y="2469"/>
                  </a:lnTo>
                  <a:lnTo>
                    <a:pt x="359" y="2593"/>
                  </a:lnTo>
                  <a:lnTo>
                    <a:pt x="469" y="2703"/>
                  </a:lnTo>
                  <a:lnTo>
                    <a:pt x="579" y="2800"/>
                  </a:lnTo>
                  <a:lnTo>
                    <a:pt x="703" y="2897"/>
                  </a:lnTo>
                  <a:lnTo>
                    <a:pt x="828" y="2979"/>
                  </a:lnTo>
                  <a:lnTo>
                    <a:pt x="965" y="3034"/>
                  </a:lnTo>
                  <a:lnTo>
                    <a:pt x="1117" y="3090"/>
                  </a:lnTo>
                  <a:lnTo>
                    <a:pt x="1269" y="3131"/>
                  </a:lnTo>
                  <a:lnTo>
                    <a:pt x="1421" y="3159"/>
                  </a:lnTo>
                  <a:lnTo>
                    <a:pt x="1738" y="3159"/>
                  </a:lnTo>
                  <a:lnTo>
                    <a:pt x="1903" y="3131"/>
                  </a:lnTo>
                  <a:lnTo>
                    <a:pt x="2055" y="3090"/>
                  </a:lnTo>
                  <a:lnTo>
                    <a:pt x="2193" y="3034"/>
                  </a:lnTo>
                  <a:lnTo>
                    <a:pt x="2331" y="2979"/>
                  </a:lnTo>
                  <a:lnTo>
                    <a:pt x="2469" y="2897"/>
                  </a:lnTo>
                  <a:lnTo>
                    <a:pt x="2579" y="2800"/>
                  </a:lnTo>
                  <a:lnTo>
                    <a:pt x="2703" y="2703"/>
                  </a:lnTo>
                  <a:lnTo>
                    <a:pt x="2800" y="2593"/>
                  </a:lnTo>
                  <a:lnTo>
                    <a:pt x="2882" y="2469"/>
                  </a:lnTo>
                  <a:lnTo>
                    <a:pt x="2965" y="2331"/>
                  </a:lnTo>
                  <a:lnTo>
                    <a:pt x="3034" y="2193"/>
                  </a:lnTo>
                  <a:lnTo>
                    <a:pt x="3089" y="2055"/>
                  </a:lnTo>
                  <a:lnTo>
                    <a:pt x="3131" y="1904"/>
                  </a:lnTo>
                  <a:lnTo>
                    <a:pt x="3144" y="1752"/>
                  </a:lnTo>
                  <a:lnTo>
                    <a:pt x="3158" y="1586"/>
                  </a:lnTo>
                  <a:lnTo>
                    <a:pt x="3144" y="1421"/>
                  </a:lnTo>
                  <a:lnTo>
                    <a:pt x="3131" y="1269"/>
                  </a:lnTo>
                  <a:lnTo>
                    <a:pt x="3089" y="1117"/>
                  </a:lnTo>
                  <a:lnTo>
                    <a:pt x="3034" y="966"/>
                  </a:lnTo>
                  <a:lnTo>
                    <a:pt x="2965" y="828"/>
                  </a:lnTo>
                  <a:lnTo>
                    <a:pt x="2882" y="704"/>
                  </a:lnTo>
                  <a:lnTo>
                    <a:pt x="2800" y="580"/>
                  </a:lnTo>
                  <a:lnTo>
                    <a:pt x="2703" y="469"/>
                  </a:lnTo>
                  <a:lnTo>
                    <a:pt x="2579" y="373"/>
                  </a:lnTo>
                  <a:lnTo>
                    <a:pt x="2469" y="276"/>
                  </a:lnTo>
                  <a:lnTo>
                    <a:pt x="2331" y="193"/>
                  </a:lnTo>
                  <a:lnTo>
                    <a:pt x="2193" y="125"/>
                  </a:lnTo>
                  <a:lnTo>
                    <a:pt x="2055" y="83"/>
                  </a:lnTo>
                  <a:lnTo>
                    <a:pt x="1903" y="42"/>
                  </a:lnTo>
                  <a:lnTo>
                    <a:pt x="1738" y="14"/>
                  </a:lnTo>
                  <a:lnTo>
                    <a:pt x="1586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33" name="Shape 433"/>
            <p:cNvSpPr/>
            <p:nvPr/>
          </p:nvSpPr>
          <p:spPr>
            <a:xfrm>
              <a:off x="5180825" y="2494100"/>
              <a:ext cx="78975" cy="78975"/>
            </a:xfrm>
            <a:custGeom>
              <a:avLst/>
              <a:gdLst/>
              <a:ahLst/>
              <a:cxnLst/>
              <a:rect l="0" t="0" r="0" b="0"/>
              <a:pathLst>
                <a:path w="3159" h="3159" extrusionOk="0">
                  <a:moveTo>
                    <a:pt x="1421" y="0"/>
                  </a:moveTo>
                  <a:lnTo>
                    <a:pt x="1255" y="28"/>
                  </a:lnTo>
                  <a:lnTo>
                    <a:pt x="1103" y="69"/>
                  </a:lnTo>
                  <a:lnTo>
                    <a:pt x="965" y="124"/>
                  </a:lnTo>
                  <a:lnTo>
                    <a:pt x="828" y="180"/>
                  </a:lnTo>
                  <a:lnTo>
                    <a:pt x="690" y="262"/>
                  </a:lnTo>
                  <a:lnTo>
                    <a:pt x="566" y="359"/>
                  </a:lnTo>
                  <a:lnTo>
                    <a:pt x="455" y="455"/>
                  </a:lnTo>
                  <a:lnTo>
                    <a:pt x="359" y="566"/>
                  </a:lnTo>
                  <a:lnTo>
                    <a:pt x="262" y="690"/>
                  </a:lnTo>
                  <a:lnTo>
                    <a:pt x="193" y="828"/>
                  </a:lnTo>
                  <a:lnTo>
                    <a:pt x="124" y="966"/>
                  </a:lnTo>
                  <a:lnTo>
                    <a:pt x="69" y="1104"/>
                  </a:lnTo>
                  <a:lnTo>
                    <a:pt x="28" y="1255"/>
                  </a:lnTo>
                  <a:lnTo>
                    <a:pt x="0" y="1407"/>
                  </a:lnTo>
                  <a:lnTo>
                    <a:pt x="0" y="1572"/>
                  </a:lnTo>
                  <a:lnTo>
                    <a:pt x="0" y="1738"/>
                  </a:lnTo>
                  <a:lnTo>
                    <a:pt x="28" y="1890"/>
                  </a:lnTo>
                  <a:lnTo>
                    <a:pt x="69" y="2041"/>
                  </a:lnTo>
                  <a:lnTo>
                    <a:pt x="124" y="2193"/>
                  </a:lnTo>
                  <a:lnTo>
                    <a:pt x="193" y="2331"/>
                  </a:lnTo>
                  <a:lnTo>
                    <a:pt x="262" y="2455"/>
                  </a:lnTo>
                  <a:lnTo>
                    <a:pt x="359" y="2579"/>
                  </a:lnTo>
                  <a:lnTo>
                    <a:pt x="455" y="2690"/>
                  </a:lnTo>
                  <a:lnTo>
                    <a:pt x="566" y="2786"/>
                  </a:lnTo>
                  <a:lnTo>
                    <a:pt x="690" y="2883"/>
                  </a:lnTo>
                  <a:lnTo>
                    <a:pt x="828" y="2965"/>
                  </a:lnTo>
                  <a:lnTo>
                    <a:pt x="965" y="3034"/>
                  </a:lnTo>
                  <a:lnTo>
                    <a:pt x="1103" y="3076"/>
                  </a:lnTo>
                  <a:lnTo>
                    <a:pt x="1255" y="3117"/>
                  </a:lnTo>
                  <a:lnTo>
                    <a:pt x="1421" y="3145"/>
                  </a:lnTo>
                  <a:lnTo>
                    <a:pt x="1572" y="3158"/>
                  </a:lnTo>
                  <a:lnTo>
                    <a:pt x="1738" y="3145"/>
                  </a:lnTo>
                  <a:lnTo>
                    <a:pt x="1889" y="3117"/>
                  </a:lnTo>
                  <a:lnTo>
                    <a:pt x="2041" y="3076"/>
                  </a:lnTo>
                  <a:lnTo>
                    <a:pt x="2193" y="3034"/>
                  </a:lnTo>
                  <a:lnTo>
                    <a:pt x="2331" y="2965"/>
                  </a:lnTo>
                  <a:lnTo>
                    <a:pt x="2455" y="2883"/>
                  </a:lnTo>
                  <a:lnTo>
                    <a:pt x="2579" y="2786"/>
                  </a:lnTo>
                  <a:lnTo>
                    <a:pt x="2689" y="2690"/>
                  </a:lnTo>
                  <a:lnTo>
                    <a:pt x="2800" y="2579"/>
                  </a:lnTo>
                  <a:lnTo>
                    <a:pt x="2882" y="2455"/>
                  </a:lnTo>
                  <a:lnTo>
                    <a:pt x="2965" y="2331"/>
                  </a:lnTo>
                  <a:lnTo>
                    <a:pt x="3034" y="2193"/>
                  </a:lnTo>
                  <a:lnTo>
                    <a:pt x="3089" y="2041"/>
                  </a:lnTo>
                  <a:lnTo>
                    <a:pt x="3117" y="1890"/>
                  </a:lnTo>
                  <a:lnTo>
                    <a:pt x="3144" y="1738"/>
                  </a:lnTo>
                  <a:lnTo>
                    <a:pt x="3158" y="1572"/>
                  </a:lnTo>
                  <a:lnTo>
                    <a:pt x="3144" y="1407"/>
                  </a:lnTo>
                  <a:lnTo>
                    <a:pt x="3117" y="1255"/>
                  </a:lnTo>
                  <a:lnTo>
                    <a:pt x="3089" y="1104"/>
                  </a:lnTo>
                  <a:lnTo>
                    <a:pt x="3034" y="966"/>
                  </a:lnTo>
                  <a:lnTo>
                    <a:pt x="2965" y="828"/>
                  </a:lnTo>
                  <a:lnTo>
                    <a:pt x="2882" y="690"/>
                  </a:lnTo>
                  <a:lnTo>
                    <a:pt x="2800" y="566"/>
                  </a:lnTo>
                  <a:lnTo>
                    <a:pt x="2689" y="455"/>
                  </a:lnTo>
                  <a:lnTo>
                    <a:pt x="2579" y="359"/>
                  </a:lnTo>
                  <a:lnTo>
                    <a:pt x="2455" y="262"/>
                  </a:lnTo>
                  <a:lnTo>
                    <a:pt x="2331" y="180"/>
                  </a:lnTo>
                  <a:lnTo>
                    <a:pt x="2193" y="124"/>
                  </a:lnTo>
                  <a:lnTo>
                    <a:pt x="2041" y="69"/>
                  </a:lnTo>
                  <a:lnTo>
                    <a:pt x="1889" y="28"/>
                  </a:lnTo>
                  <a:lnTo>
                    <a:pt x="1738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34" name="Shape 434"/>
            <p:cNvSpPr/>
            <p:nvPr/>
          </p:nvSpPr>
          <p:spPr>
            <a:xfrm>
              <a:off x="4407475" y="2361025"/>
              <a:ext cx="141400" cy="43800"/>
            </a:xfrm>
            <a:custGeom>
              <a:avLst/>
              <a:gdLst/>
              <a:ahLst/>
              <a:cxnLst/>
              <a:rect l="0" t="0" r="0" b="0"/>
              <a:pathLst>
                <a:path w="5656" h="1752" extrusionOk="0">
                  <a:moveTo>
                    <a:pt x="1" y="0"/>
                  </a:moveTo>
                  <a:lnTo>
                    <a:pt x="111" y="193"/>
                  </a:lnTo>
                  <a:lnTo>
                    <a:pt x="222" y="372"/>
                  </a:lnTo>
                  <a:lnTo>
                    <a:pt x="359" y="552"/>
                  </a:lnTo>
                  <a:lnTo>
                    <a:pt x="497" y="703"/>
                  </a:lnTo>
                  <a:lnTo>
                    <a:pt x="635" y="869"/>
                  </a:lnTo>
                  <a:lnTo>
                    <a:pt x="801" y="1007"/>
                  </a:lnTo>
                  <a:lnTo>
                    <a:pt x="966" y="1145"/>
                  </a:lnTo>
                  <a:lnTo>
                    <a:pt x="1146" y="1255"/>
                  </a:lnTo>
                  <a:lnTo>
                    <a:pt x="1339" y="1365"/>
                  </a:lnTo>
                  <a:lnTo>
                    <a:pt x="1532" y="1462"/>
                  </a:lnTo>
                  <a:lnTo>
                    <a:pt x="1725" y="1545"/>
                  </a:lnTo>
                  <a:lnTo>
                    <a:pt x="1945" y="1614"/>
                  </a:lnTo>
                  <a:lnTo>
                    <a:pt x="2152" y="1669"/>
                  </a:lnTo>
                  <a:lnTo>
                    <a:pt x="2373" y="1710"/>
                  </a:lnTo>
                  <a:lnTo>
                    <a:pt x="2594" y="1738"/>
                  </a:lnTo>
                  <a:lnTo>
                    <a:pt x="2828" y="1751"/>
                  </a:lnTo>
                  <a:lnTo>
                    <a:pt x="3062" y="1738"/>
                  </a:lnTo>
                  <a:lnTo>
                    <a:pt x="3283" y="1710"/>
                  </a:lnTo>
                  <a:lnTo>
                    <a:pt x="3504" y="1669"/>
                  </a:lnTo>
                  <a:lnTo>
                    <a:pt x="3724" y="1614"/>
                  </a:lnTo>
                  <a:lnTo>
                    <a:pt x="3931" y="1545"/>
                  </a:lnTo>
                  <a:lnTo>
                    <a:pt x="4124" y="1462"/>
                  </a:lnTo>
                  <a:lnTo>
                    <a:pt x="4317" y="1365"/>
                  </a:lnTo>
                  <a:lnTo>
                    <a:pt x="4511" y="1255"/>
                  </a:lnTo>
                  <a:lnTo>
                    <a:pt x="4690" y="1145"/>
                  </a:lnTo>
                  <a:lnTo>
                    <a:pt x="4855" y="1007"/>
                  </a:lnTo>
                  <a:lnTo>
                    <a:pt x="5021" y="869"/>
                  </a:lnTo>
                  <a:lnTo>
                    <a:pt x="5159" y="703"/>
                  </a:lnTo>
                  <a:lnTo>
                    <a:pt x="5310" y="552"/>
                  </a:lnTo>
                  <a:lnTo>
                    <a:pt x="5435" y="372"/>
                  </a:lnTo>
                  <a:lnTo>
                    <a:pt x="5545" y="193"/>
                  </a:lnTo>
                  <a:lnTo>
                    <a:pt x="5655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35" name="Shape 435"/>
            <p:cNvSpPr/>
            <p:nvPr/>
          </p:nvSpPr>
          <p:spPr>
            <a:xfrm>
              <a:off x="5043600" y="2361025"/>
              <a:ext cx="157575" cy="76900"/>
            </a:xfrm>
            <a:custGeom>
              <a:avLst/>
              <a:gdLst/>
              <a:ahLst/>
              <a:cxnLst/>
              <a:rect l="0" t="0" r="0" b="0"/>
              <a:pathLst>
                <a:path w="6303" h="3076" extrusionOk="0">
                  <a:moveTo>
                    <a:pt x="0" y="0"/>
                  </a:moveTo>
                  <a:lnTo>
                    <a:pt x="28" y="317"/>
                  </a:lnTo>
                  <a:lnTo>
                    <a:pt x="83" y="621"/>
                  </a:lnTo>
                  <a:lnTo>
                    <a:pt x="166" y="910"/>
                  </a:lnTo>
                  <a:lnTo>
                    <a:pt x="276" y="1200"/>
                  </a:lnTo>
                  <a:lnTo>
                    <a:pt x="400" y="1462"/>
                  </a:lnTo>
                  <a:lnTo>
                    <a:pt x="566" y="1724"/>
                  </a:lnTo>
                  <a:lnTo>
                    <a:pt x="745" y="1958"/>
                  </a:lnTo>
                  <a:lnTo>
                    <a:pt x="952" y="2179"/>
                  </a:lnTo>
                  <a:lnTo>
                    <a:pt x="1173" y="2372"/>
                  </a:lnTo>
                  <a:lnTo>
                    <a:pt x="1407" y="2551"/>
                  </a:lnTo>
                  <a:lnTo>
                    <a:pt x="1669" y="2703"/>
                  </a:lnTo>
                  <a:lnTo>
                    <a:pt x="1945" y="2827"/>
                  </a:lnTo>
                  <a:lnTo>
                    <a:pt x="2234" y="2937"/>
                  </a:lnTo>
                  <a:lnTo>
                    <a:pt x="2524" y="3006"/>
                  </a:lnTo>
                  <a:lnTo>
                    <a:pt x="2841" y="3062"/>
                  </a:lnTo>
                  <a:lnTo>
                    <a:pt x="3158" y="3075"/>
                  </a:lnTo>
                  <a:lnTo>
                    <a:pt x="3476" y="3062"/>
                  </a:lnTo>
                  <a:lnTo>
                    <a:pt x="3779" y="3006"/>
                  </a:lnTo>
                  <a:lnTo>
                    <a:pt x="4082" y="2937"/>
                  </a:lnTo>
                  <a:lnTo>
                    <a:pt x="4358" y="2827"/>
                  </a:lnTo>
                  <a:lnTo>
                    <a:pt x="4634" y="2703"/>
                  </a:lnTo>
                  <a:lnTo>
                    <a:pt x="4896" y="2551"/>
                  </a:lnTo>
                  <a:lnTo>
                    <a:pt x="5131" y="2372"/>
                  </a:lnTo>
                  <a:lnTo>
                    <a:pt x="5351" y="2179"/>
                  </a:lnTo>
                  <a:lnTo>
                    <a:pt x="5558" y="1958"/>
                  </a:lnTo>
                  <a:lnTo>
                    <a:pt x="5737" y="1724"/>
                  </a:lnTo>
                  <a:lnTo>
                    <a:pt x="5903" y="1462"/>
                  </a:lnTo>
                  <a:lnTo>
                    <a:pt x="6041" y="1200"/>
                  </a:lnTo>
                  <a:lnTo>
                    <a:pt x="6137" y="910"/>
                  </a:lnTo>
                  <a:lnTo>
                    <a:pt x="6220" y="621"/>
                  </a:lnTo>
                  <a:lnTo>
                    <a:pt x="6275" y="317"/>
                  </a:lnTo>
                  <a:lnTo>
                    <a:pt x="6303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36" name="Shape 436"/>
            <p:cNvSpPr/>
            <p:nvPr/>
          </p:nvSpPr>
          <p:spPr>
            <a:xfrm>
              <a:off x="3899975" y="2361025"/>
              <a:ext cx="265850" cy="216525"/>
            </a:xfrm>
            <a:custGeom>
              <a:avLst/>
              <a:gdLst/>
              <a:ahLst/>
              <a:cxnLst/>
              <a:rect l="0" t="0" r="0" b="0"/>
              <a:pathLst>
                <a:path w="10634" h="8661" extrusionOk="0">
                  <a:moveTo>
                    <a:pt x="1186" y="0"/>
                  </a:moveTo>
                  <a:lnTo>
                    <a:pt x="1049" y="179"/>
                  </a:lnTo>
                  <a:lnTo>
                    <a:pt x="924" y="359"/>
                  </a:lnTo>
                  <a:lnTo>
                    <a:pt x="800" y="538"/>
                  </a:lnTo>
                  <a:lnTo>
                    <a:pt x="690" y="731"/>
                  </a:lnTo>
                  <a:lnTo>
                    <a:pt x="580" y="924"/>
                  </a:lnTo>
                  <a:lnTo>
                    <a:pt x="483" y="1131"/>
                  </a:lnTo>
                  <a:lnTo>
                    <a:pt x="400" y="1324"/>
                  </a:lnTo>
                  <a:lnTo>
                    <a:pt x="318" y="1545"/>
                  </a:lnTo>
                  <a:lnTo>
                    <a:pt x="249" y="1751"/>
                  </a:lnTo>
                  <a:lnTo>
                    <a:pt x="180" y="1972"/>
                  </a:lnTo>
                  <a:lnTo>
                    <a:pt x="125" y="2193"/>
                  </a:lnTo>
                  <a:lnTo>
                    <a:pt x="83" y="2413"/>
                  </a:lnTo>
                  <a:lnTo>
                    <a:pt x="42" y="2648"/>
                  </a:lnTo>
                  <a:lnTo>
                    <a:pt x="14" y="2869"/>
                  </a:lnTo>
                  <a:lnTo>
                    <a:pt x="0" y="3103"/>
                  </a:lnTo>
                  <a:lnTo>
                    <a:pt x="0" y="3351"/>
                  </a:lnTo>
                  <a:lnTo>
                    <a:pt x="0" y="3613"/>
                  </a:lnTo>
                  <a:lnTo>
                    <a:pt x="28" y="3889"/>
                  </a:lnTo>
                  <a:lnTo>
                    <a:pt x="56" y="4151"/>
                  </a:lnTo>
                  <a:lnTo>
                    <a:pt x="111" y="4413"/>
                  </a:lnTo>
                  <a:lnTo>
                    <a:pt x="166" y="4675"/>
                  </a:lnTo>
                  <a:lnTo>
                    <a:pt x="235" y="4923"/>
                  </a:lnTo>
                  <a:lnTo>
                    <a:pt x="318" y="5172"/>
                  </a:lnTo>
                  <a:lnTo>
                    <a:pt x="414" y="5420"/>
                  </a:lnTo>
                  <a:lnTo>
                    <a:pt x="525" y="5654"/>
                  </a:lnTo>
                  <a:lnTo>
                    <a:pt x="635" y="5875"/>
                  </a:lnTo>
                  <a:lnTo>
                    <a:pt x="773" y="6096"/>
                  </a:lnTo>
                  <a:lnTo>
                    <a:pt x="911" y="6316"/>
                  </a:lnTo>
                  <a:lnTo>
                    <a:pt x="1049" y="6523"/>
                  </a:lnTo>
                  <a:lnTo>
                    <a:pt x="1214" y="6730"/>
                  </a:lnTo>
                  <a:lnTo>
                    <a:pt x="1380" y="6923"/>
                  </a:lnTo>
                  <a:lnTo>
                    <a:pt x="1559" y="7102"/>
                  </a:lnTo>
                  <a:lnTo>
                    <a:pt x="1738" y="7282"/>
                  </a:lnTo>
                  <a:lnTo>
                    <a:pt x="1931" y="7447"/>
                  </a:lnTo>
                  <a:lnTo>
                    <a:pt x="2138" y="7599"/>
                  </a:lnTo>
                  <a:lnTo>
                    <a:pt x="2345" y="7751"/>
                  </a:lnTo>
                  <a:lnTo>
                    <a:pt x="2552" y="7888"/>
                  </a:lnTo>
                  <a:lnTo>
                    <a:pt x="2786" y="8013"/>
                  </a:lnTo>
                  <a:lnTo>
                    <a:pt x="3007" y="8137"/>
                  </a:lnTo>
                  <a:lnTo>
                    <a:pt x="3241" y="8247"/>
                  </a:lnTo>
                  <a:lnTo>
                    <a:pt x="3490" y="8330"/>
                  </a:lnTo>
                  <a:lnTo>
                    <a:pt x="3738" y="8426"/>
                  </a:lnTo>
                  <a:lnTo>
                    <a:pt x="3986" y="8495"/>
                  </a:lnTo>
                  <a:lnTo>
                    <a:pt x="4248" y="8550"/>
                  </a:lnTo>
                  <a:lnTo>
                    <a:pt x="4510" y="8592"/>
                  </a:lnTo>
                  <a:lnTo>
                    <a:pt x="4772" y="8633"/>
                  </a:lnTo>
                  <a:lnTo>
                    <a:pt x="5034" y="8647"/>
                  </a:lnTo>
                  <a:lnTo>
                    <a:pt x="5310" y="8661"/>
                  </a:lnTo>
                  <a:lnTo>
                    <a:pt x="5586" y="8647"/>
                  </a:lnTo>
                  <a:lnTo>
                    <a:pt x="5862" y="8633"/>
                  </a:lnTo>
                  <a:lnTo>
                    <a:pt x="6124" y="8592"/>
                  </a:lnTo>
                  <a:lnTo>
                    <a:pt x="6386" y="8550"/>
                  </a:lnTo>
                  <a:lnTo>
                    <a:pt x="6648" y="8495"/>
                  </a:lnTo>
                  <a:lnTo>
                    <a:pt x="6896" y="8426"/>
                  </a:lnTo>
                  <a:lnTo>
                    <a:pt x="7144" y="8330"/>
                  </a:lnTo>
                  <a:lnTo>
                    <a:pt x="7379" y="8247"/>
                  </a:lnTo>
                  <a:lnTo>
                    <a:pt x="7613" y="8137"/>
                  </a:lnTo>
                  <a:lnTo>
                    <a:pt x="7848" y="8013"/>
                  </a:lnTo>
                  <a:lnTo>
                    <a:pt x="8068" y="7888"/>
                  </a:lnTo>
                  <a:lnTo>
                    <a:pt x="8289" y="7751"/>
                  </a:lnTo>
                  <a:lnTo>
                    <a:pt x="8496" y="7599"/>
                  </a:lnTo>
                  <a:lnTo>
                    <a:pt x="8689" y="7447"/>
                  </a:lnTo>
                  <a:lnTo>
                    <a:pt x="8882" y="7282"/>
                  </a:lnTo>
                  <a:lnTo>
                    <a:pt x="9075" y="7102"/>
                  </a:lnTo>
                  <a:lnTo>
                    <a:pt x="9240" y="6923"/>
                  </a:lnTo>
                  <a:lnTo>
                    <a:pt x="9420" y="6730"/>
                  </a:lnTo>
                  <a:lnTo>
                    <a:pt x="9571" y="6523"/>
                  </a:lnTo>
                  <a:lnTo>
                    <a:pt x="9723" y="6316"/>
                  </a:lnTo>
                  <a:lnTo>
                    <a:pt x="9861" y="6096"/>
                  </a:lnTo>
                  <a:lnTo>
                    <a:pt x="9985" y="5875"/>
                  </a:lnTo>
                  <a:lnTo>
                    <a:pt x="10109" y="5654"/>
                  </a:lnTo>
                  <a:lnTo>
                    <a:pt x="10206" y="5420"/>
                  </a:lnTo>
                  <a:lnTo>
                    <a:pt x="10302" y="5172"/>
                  </a:lnTo>
                  <a:lnTo>
                    <a:pt x="10385" y="4923"/>
                  </a:lnTo>
                  <a:lnTo>
                    <a:pt x="10454" y="4675"/>
                  </a:lnTo>
                  <a:lnTo>
                    <a:pt x="10523" y="4413"/>
                  </a:lnTo>
                  <a:lnTo>
                    <a:pt x="10564" y="4151"/>
                  </a:lnTo>
                  <a:lnTo>
                    <a:pt x="10606" y="3889"/>
                  </a:lnTo>
                  <a:lnTo>
                    <a:pt x="10620" y="3613"/>
                  </a:lnTo>
                  <a:lnTo>
                    <a:pt x="10633" y="3351"/>
                  </a:lnTo>
                  <a:lnTo>
                    <a:pt x="10620" y="3103"/>
                  </a:lnTo>
                  <a:lnTo>
                    <a:pt x="10606" y="2869"/>
                  </a:lnTo>
                  <a:lnTo>
                    <a:pt x="10578" y="2648"/>
                  </a:lnTo>
                  <a:lnTo>
                    <a:pt x="10551" y="2413"/>
                  </a:lnTo>
                  <a:lnTo>
                    <a:pt x="10495" y="2193"/>
                  </a:lnTo>
                  <a:lnTo>
                    <a:pt x="10440" y="1972"/>
                  </a:lnTo>
                  <a:lnTo>
                    <a:pt x="10385" y="1751"/>
                  </a:lnTo>
                  <a:lnTo>
                    <a:pt x="10316" y="1545"/>
                  </a:lnTo>
                  <a:lnTo>
                    <a:pt x="10233" y="1324"/>
                  </a:lnTo>
                  <a:lnTo>
                    <a:pt x="10137" y="1131"/>
                  </a:lnTo>
                  <a:lnTo>
                    <a:pt x="10040" y="924"/>
                  </a:lnTo>
                  <a:lnTo>
                    <a:pt x="9944" y="731"/>
                  </a:lnTo>
                  <a:lnTo>
                    <a:pt x="9820" y="538"/>
                  </a:lnTo>
                  <a:lnTo>
                    <a:pt x="9709" y="359"/>
                  </a:lnTo>
                  <a:lnTo>
                    <a:pt x="9571" y="179"/>
                  </a:lnTo>
                  <a:lnTo>
                    <a:pt x="9447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37" name="Shape 437"/>
            <p:cNvSpPr/>
            <p:nvPr/>
          </p:nvSpPr>
          <p:spPr>
            <a:xfrm>
              <a:off x="4707100" y="2361025"/>
              <a:ext cx="240675" cy="76900"/>
            </a:xfrm>
            <a:custGeom>
              <a:avLst/>
              <a:gdLst/>
              <a:ahLst/>
              <a:cxnLst/>
              <a:rect l="0" t="0" r="0" b="0"/>
              <a:pathLst>
                <a:path w="9627" h="3076" extrusionOk="0">
                  <a:moveTo>
                    <a:pt x="0" y="0"/>
                  </a:moveTo>
                  <a:lnTo>
                    <a:pt x="166" y="331"/>
                  </a:lnTo>
                  <a:lnTo>
                    <a:pt x="359" y="648"/>
                  </a:lnTo>
                  <a:lnTo>
                    <a:pt x="566" y="952"/>
                  </a:lnTo>
                  <a:lnTo>
                    <a:pt x="800" y="1241"/>
                  </a:lnTo>
                  <a:lnTo>
                    <a:pt x="1062" y="1517"/>
                  </a:lnTo>
                  <a:lnTo>
                    <a:pt x="1324" y="1765"/>
                  </a:lnTo>
                  <a:lnTo>
                    <a:pt x="1614" y="2000"/>
                  </a:lnTo>
                  <a:lnTo>
                    <a:pt x="1917" y="2220"/>
                  </a:lnTo>
                  <a:lnTo>
                    <a:pt x="2234" y="2413"/>
                  </a:lnTo>
                  <a:lnTo>
                    <a:pt x="2579" y="2579"/>
                  </a:lnTo>
                  <a:lnTo>
                    <a:pt x="2924" y="2731"/>
                  </a:lnTo>
                  <a:lnTo>
                    <a:pt x="3283" y="2841"/>
                  </a:lnTo>
                  <a:lnTo>
                    <a:pt x="3655" y="2937"/>
                  </a:lnTo>
                  <a:lnTo>
                    <a:pt x="4027" y="3006"/>
                  </a:lnTo>
                  <a:lnTo>
                    <a:pt x="4413" y="3062"/>
                  </a:lnTo>
                  <a:lnTo>
                    <a:pt x="4813" y="3075"/>
                  </a:lnTo>
                  <a:lnTo>
                    <a:pt x="5213" y="3062"/>
                  </a:lnTo>
                  <a:lnTo>
                    <a:pt x="5599" y="3006"/>
                  </a:lnTo>
                  <a:lnTo>
                    <a:pt x="5972" y="2937"/>
                  </a:lnTo>
                  <a:lnTo>
                    <a:pt x="6344" y="2841"/>
                  </a:lnTo>
                  <a:lnTo>
                    <a:pt x="6703" y="2731"/>
                  </a:lnTo>
                  <a:lnTo>
                    <a:pt x="7047" y="2579"/>
                  </a:lnTo>
                  <a:lnTo>
                    <a:pt x="7378" y="2413"/>
                  </a:lnTo>
                  <a:lnTo>
                    <a:pt x="7709" y="2220"/>
                  </a:lnTo>
                  <a:lnTo>
                    <a:pt x="8013" y="2000"/>
                  </a:lnTo>
                  <a:lnTo>
                    <a:pt x="8302" y="1765"/>
                  </a:lnTo>
                  <a:lnTo>
                    <a:pt x="8564" y="1517"/>
                  </a:lnTo>
                  <a:lnTo>
                    <a:pt x="8827" y="1241"/>
                  </a:lnTo>
                  <a:lnTo>
                    <a:pt x="9061" y="952"/>
                  </a:lnTo>
                  <a:lnTo>
                    <a:pt x="9268" y="648"/>
                  </a:lnTo>
                  <a:lnTo>
                    <a:pt x="9461" y="331"/>
                  </a:lnTo>
                  <a:lnTo>
                    <a:pt x="9626" y="0"/>
                  </a:lnTo>
                  <a:close/>
                </a:path>
              </a:pathLst>
            </a:custGeom>
            <a:solidFill>
              <a:srgbClr val="FF4A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438" name="Shape 438"/>
          <p:cNvGrpSpPr/>
          <p:nvPr/>
        </p:nvGrpSpPr>
        <p:grpSpPr>
          <a:xfrm>
            <a:off x="171442" y="4204550"/>
            <a:ext cx="1047088" cy="988171"/>
            <a:chOff x="5333200" y="3132625"/>
            <a:chExt cx="177925" cy="167925"/>
          </a:xfrm>
        </p:grpSpPr>
        <p:sp>
          <p:nvSpPr>
            <p:cNvPr id="439" name="Shape 439"/>
            <p:cNvSpPr/>
            <p:nvPr/>
          </p:nvSpPr>
          <p:spPr>
            <a:xfrm>
              <a:off x="5418375" y="3132625"/>
              <a:ext cx="30350" cy="42075"/>
            </a:xfrm>
            <a:custGeom>
              <a:avLst/>
              <a:gdLst/>
              <a:ahLst/>
              <a:cxnLst/>
              <a:rect l="0" t="0" r="0" b="0"/>
              <a:pathLst>
                <a:path w="1214" h="1683" extrusionOk="0">
                  <a:moveTo>
                    <a:pt x="414" y="0"/>
                  </a:moveTo>
                  <a:lnTo>
                    <a:pt x="386" y="14"/>
                  </a:lnTo>
                  <a:lnTo>
                    <a:pt x="345" y="42"/>
                  </a:lnTo>
                  <a:lnTo>
                    <a:pt x="317" y="83"/>
                  </a:lnTo>
                  <a:lnTo>
                    <a:pt x="317" y="138"/>
                  </a:lnTo>
                  <a:lnTo>
                    <a:pt x="359" y="345"/>
                  </a:lnTo>
                  <a:lnTo>
                    <a:pt x="372" y="469"/>
                  </a:lnTo>
                  <a:lnTo>
                    <a:pt x="372" y="579"/>
                  </a:lnTo>
                  <a:lnTo>
                    <a:pt x="359" y="690"/>
                  </a:lnTo>
                  <a:lnTo>
                    <a:pt x="331" y="786"/>
                  </a:lnTo>
                  <a:lnTo>
                    <a:pt x="290" y="883"/>
                  </a:lnTo>
                  <a:lnTo>
                    <a:pt x="221" y="966"/>
                  </a:lnTo>
                  <a:lnTo>
                    <a:pt x="97" y="924"/>
                  </a:lnTo>
                  <a:lnTo>
                    <a:pt x="83" y="1048"/>
                  </a:lnTo>
                  <a:lnTo>
                    <a:pt x="55" y="1172"/>
                  </a:lnTo>
                  <a:lnTo>
                    <a:pt x="0" y="1297"/>
                  </a:lnTo>
                  <a:lnTo>
                    <a:pt x="97" y="1324"/>
                  </a:lnTo>
                  <a:lnTo>
                    <a:pt x="179" y="1366"/>
                  </a:lnTo>
                  <a:lnTo>
                    <a:pt x="235" y="1434"/>
                  </a:lnTo>
                  <a:lnTo>
                    <a:pt x="262" y="1476"/>
                  </a:lnTo>
                  <a:lnTo>
                    <a:pt x="276" y="1517"/>
                  </a:lnTo>
                  <a:lnTo>
                    <a:pt x="372" y="1490"/>
                  </a:lnTo>
                  <a:lnTo>
                    <a:pt x="469" y="1476"/>
                  </a:lnTo>
                  <a:lnTo>
                    <a:pt x="552" y="1476"/>
                  </a:lnTo>
                  <a:lnTo>
                    <a:pt x="635" y="1490"/>
                  </a:lnTo>
                  <a:lnTo>
                    <a:pt x="717" y="1517"/>
                  </a:lnTo>
                  <a:lnTo>
                    <a:pt x="800" y="1559"/>
                  </a:lnTo>
                  <a:lnTo>
                    <a:pt x="855" y="1614"/>
                  </a:lnTo>
                  <a:lnTo>
                    <a:pt x="910" y="1683"/>
                  </a:lnTo>
                  <a:lnTo>
                    <a:pt x="993" y="1586"/>
                  </a:lnTo>
                  <a:lnTo>
                    <a:pt x="1034" y="1545"/>
                  </a:lnTo>
                  <a:lnTo>
                    <a:pt x="1076" y="1517"/>
                  </a:lnTo>
                  <a:lnTo>
                    <a:pt x="1159" y="1490"/>
                  </a:lnTo>
                  <a:lnTo>
                    <a:pt x="1214" y="1490"/>
                  </a:lnTo>
                  <a:lnTo>
                    <a:pt x="1131" y="1407"/>
                  </a:lnTo>
                  <a:lnTo>
                    <a:pt x="1090" y="1338"/>
                  </a:lnTo>
                  <a:lnTo>
                    <a:pt x="1048" y="1283"/>
                  </a:lnTo>
                  <a:lnTo>
                    <a:pt x="1034" y="1214"/>
                  </a:lnTo>
                  <a:lnTo>
                    <a:pt x="1021" y="1159"/>
                  </a:lnTo>
                  <a:lnTo>
                    <a:pt x="1007" y="1159"/>
                  </a:lnTo>
                  <a:lnTo>
                    <a:pt x="938" y="938"/>
                  </a:lnTo>
                  <a:lnTo>
                    <a:pt x="910" y="828"/>
                  </a:lnTo>
                  <a:lnTo>
                    <a:pt x="883" y="717"/>
                  </a:lnTo>
                  <a:lnTo>
                    <a:pt x="883" y="607"/>
                  </a:lnTo>
                  <a:lnTo>
                    <a:pt x="883" y="497"/>
                  </a:lnTo>
                  <a:lnTo>
                    <a:pt x="910" y="400"/>
                  </a:lnTo>
                  <a:lnTo>
                    <a:pt x="979" y="304"/>
                  </a:lnTo>
                  <a:lnTo>
                    <a:pt x="993" y="276"/>
                  </a:lnTo>
                  <a:lnTo>
                    <a:pt x="1007" y="248"/>
                  </a:lnTo>
                  <a:lnTo>
                    <a:pt x="993" y="193"/>
                  </a:lnTo>
                  <a:lnTo>
                    <a:pt x="966" y="152"/>
                  </a:lnTo>
                  <a:lnTo>
                    <a:pt x="910" y="124"/>
                  </a:lnTo>
                  <a:lnTo>
                    <a:pt x="786" y="111"/>
                  </a:lnTo>
                  <a:lnTo>
                    <a:pt x="676" y="83"/>
                  </a:lnTo>
                  <a:lnTo>
                    <a:pt x="441" y="14"/>
                  </a:lnTo>
                  <a:lnTo>
                    <a:pt x="414" y="0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40" name="Shape 440"/>
            <p:cNvSpPr/>
            <p:nvPr/>
          </p:nvSpPr>
          <p:spPr>
            <a:xfrm>
              <a:off x="5466625" y="3212600"/>
              <a:ext cx="23125" cy="81400"/>
            </a:xfrm>
            <a:custGeom>
              <a:avLst/>
              <a:gdLst/>
              <a:ahLst/>
              <a:cxnLst/>
              <a:rect l="0" t="0" r="0" b="0"/>
              <a:pathLst>
                <a:path w="925" h="3256" extrusionOk="0">
                  <a:moveTo>
                    <a:pt x="718" y="1"/>
                  </a:moveTo>
                  <a:lnTo>
                    <a:pt x="111" y="1035"/>
                  </a:lnTo>
                  <a:lnTo>
                    <a:pt x="1" y="994"/>
                  </a:lnTo>
                  <a:lnTo>
                    <a:pt x="1" y="994"/>
                  </a:lnTo>
                  <a:lnTo>
                    <a:pt x="70" y="1656"/>
                  </a:lnTo>
                  <a:lnTo>
                    <a:pt x="304" y="1545"/>
                  </a:lnTo>
                  <a:lnTo>
                    <a:pt x="428" y="1490"/>
                  </a:lnTo>
                  <a:lnTo>
                    <a:pt x="539" y="1407"/>
                  </a:lnTo>
                  <a:lnTo>
                    <a:pt x="635" y="1325"/>
                  </a:lnTo>
                  <a:lnTo>
                    <a:pt x="732" y="1242"/>
                  </a:lnTo>
                  <a:lnTo>
                    <a:pt x="828" y="1145"/>
                  </a:lnTo>
                  <a:lnTo>
                    <a:pt x="911" y="1035"/>
                  </a:lnTo>
                  <a:lnTo>
                    <a:pt x="870" y="1187"/>
                  </a:lnTo>
                  <a:lnTo>
                    <a:pt x="815" y="1352"/>
                  </a:lnTo>
                  <a:lnTo>
                    <a:pt x="746" y="1545"/>
                  </a:lnTo>
                  <a:lnTo>
                    <a:pt x="635" y="1766"/>
                  </a:lnTo>
                  <a:lnTo>
                    <a:pt x="566" y="1876"/>
                  </a:lnTo>
                  <a:lnTo>
                    <a:pt x="497" y="1987"/>
                  </a:lnTo>
                  <a:lnTo>
                    <a:pt x="415" y="2083"/>
                  </a:lnTo>
                  <a:lnTo>
                    <a:pt x="318" y="2180"/>
                  </a:lnTo>
                  <a:lnTo>
                    <a:pt x="222" y="2276"/>
                  </a:lnTo>
                  <a:lnTo>
                    <a:pt x="97" y="2359"/>
                  </a:lnTo>
                  <a:lnTo>
                    <a:pt x="97" y="2580"/>
                  </a:lnTo>
                  <a:lnTo>
                    <a:pt x="84" y="2814"/>
                  </a:lnTo>
                  <a:lnTo>
                    <a:pt x="70" y="3035"/>
                  </a:lnTo>
                  <a:lnTo>
                    <a:pt x="28" y="3255"/>
                  </a:lnTo>
                  <a:lnTo>
                    <a:pt x="222" y="3186"/>
                  </a:lnTo>
                  <a:lnTo>
                    <a:pt x="387" y="3104"/>
                  </a:lnTo>
                  <a:lnTo>
                    <a:pt x="553" y="3007"/>
                  </a:lnTo>
                  <a:lnTo>
                    <a:pt x="718" y="2897"/>
                  </a:lnTo>
                  <a:lnTo>
                    <a:pt x="787" y="2552"/>
                  </a:lnTo>
                  <a:lnTo>
                    <a:pt x="856" y="2207"/>
                  </a:lnTo>
                  <a:lnTo>
                    <a:pt x="897" y="1876"/>
                  </a:lnTo>
                  <a:lnTo>
                    <a:pt x="925" y="1545"/>
                  </a:lnTo>
                  <a:lnTo>
                    <a:pt x="925" y="1201"/>
                  </a:lnTo>
                  <a:lnTo>
                    <a:pt x="897" y="856"/>
                  </a:lnTo>
                  <a:lnTo>
                    <a:pt x="842" y="511"/>
                  </a:lnTo>
                  <a:lnTo>
                    <a:pt x="759" y="166"/>
                  </a:lnTo>
                  <a:lnTo>
                    <a:pt x="718" y="1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41" name="Shape 441"/>
            <p:cNvSpPr/>
            <p:nvPr/>
          </p:nvSpPr>
          <p:spPr>
            <a:xfrm>
              <a:off x="5447675" y="3161225"/>
              <a:ext cx="63450" cy="121750"/>
            </a:xfrm>
            <a:custGeom>
              <a:avLst/>
              <a:gdLst/>
              <a:ahLst/>
              <a:cxnLst/>
              <a:rect l="0" t="0" r="0" b="0"/>
              <a:pathLst>
                <a:path w="2538" h="4870" extrusionOk="0">
                  <a:moveTo>
                    <a:pt x="0" y="1"/>
                  </a:moveTo>
                  <a:lnTo>
                    <a:pt x="14" y="84"/>
                  </a:lnTo>
                  <a:lnTo>
                    <a:pt x="56" y="153"/>
                  </a:lnTo>
                  <a:lnTo>
                    <a:pt x="111" y="222"/>
                  </a:lnTo>
                  <a:lnTo>
                    <a:pt x="180" y="263"/>
                  </a:lnTo>
                  <a:lnTo>
                    <a:pt x="318" y="359"/>
                  </a:lnTo>
                  <a:lnTo>
                    <a:pt x="455" y="456"/>
                  </a:lnTo>
                  <a:lnTo>
                    <a:pt x="469" y="470"/>
                  </a:lnTo>
                  <a:lnTo>
                    <a:pt x="483" y="456"/>
                  </a:lnTo>
                  <a:lnTo>
                    <a:pt x="593" y="511"/>
                  </a:lnTo>
                  <a:lnTo>
                    <a:pt x="690" y="580"/>
                  </a:lnTo>
                  <a:lnTo>
                    <a:pt x="786" y="649"/>
                  </a:lnTo>
                  <a:lnTo>
                    <a:pt x="883" y="732"/>
                  </a:lnTo>
                  <a:lnTo>
                    <a:pt x="966" y="828"/>
                  </a:lnTo>
                  <a:lnTo>
                    <a:pt x="1048" y="939"/>
                  </a:lnTo>
                  <a:lnTo>
                    <a:pt x="1186" y="1159"/>
                  </a:lnTo>
                  <a:lnTo>
                    <a:pt x="1324" y="1408"/>
                  </a:lnTo>
                  <a:lnTo>
                    <a:pt x="1421" y="1656"/>
                  </a:lnTo>
                  <a:lnTo>
                    <a:pt x="1517" y="1890"/>
                  </a:lnTo>
                  <a:lnTo>
                    <a:pt x="1586" y="2125"/>
                  </a:lnTo>
                  <a:lnTo>
                    <a:pt x="1683" y="2442"/>
                  </a:lnTo>
                  <a:lnTo>
                    <a:pt x="1752" y="2787"/>
                  </a:lnTo>
                  <a:lnTo>
                    <a:pt x="1793" y="3145"/>
                  </a:lnTo>
                  <a:lnTo>
                    <a:pt x="1807" y="3490"/>
                  </a:lnTo>
                  <a:lnTo>
                    <a:pt x="1793" y="3849"/>
                  </a:lnTo>
                  <a:lnTo>
                    <a:pt x="1752" y="4207"/>
                  </a:lnTo>
                  <a:lnTo>
                    <a:pt x="1724" y="4373"/>
                  </a:lnTo>
                  <a:lnTo>
                    <a:pt x="1683" y="4538"/>
                  </a:lnTo>
                  <a:lnTo>
                    <a:pt x="1641" y="4704"/>
                  </a:lnTo>
                  <a:lnTo>
                    <a:pt x="1586" y="4869"/>
                  </a:lnTo>
                  <a:lnTo>
                    <a:pt x="1697" y="4773"/>
                  </a:lnTo>
                  <a:lnTo>
                    <a:pt x="1807" y="4662"/>
                  </a:lnTo>
                  <a:lnTo>
                    <a:pt x="1917" y="4552"/>
                  </a:lnTo>
                  <a:lnTo>
                    <a:pt x="2014" y="4442"/>
                  </a:lnTo>
                  <a:lnTo>
                    <a:pt x="2110" y="4317"/>
                  </a:lnTo>
                  <a:lnTo>
                    <a:pt x="2193" y="4180"/>
                  </a:lnTo>
                  <a:lnTo>
                    <a:pt x="2262" y="4055"/>
                  </a:lnTo>
                  <a:lnTo>
                    <a:pt x="2331" y="3917"/>
                  </a:lnTo>
                  <a:lnTo>
                    <a:pt x="2386" y="3766"/>
                  </a:lnTo>
                  <a:lnTo>
                    <a:pt x="2441" y="3614"/>
                  </a:lnTo>
                  <a:lnTo>
                    <a:pt x="2483" y="3462"/>
                  </a:lnTo>
                  <a:lnTo>
                    <a:pt x="2510" y="3311"/>
                  </a:lnTo>
                  <a:lnTo>
                    <a:pt x="2524" y="3145"/>
                  </a:lnTo>
                  <a:lnTo>
                    <a:pt x="2538" y="2980"/>
                  </a:lnTo>
                  <a:lnTo>
                    <a:pt x="2538" y="2800"/>
                  </a:lnTo>
                  <a:lnTo>
                    <a:pt x="2524" y="2635"/>
                  </a:lnTo>
                  <a:lnTo>
                    <a:pt x="2497" y="2400"/>
                  </a:lnTo>
                  <a:lnTo>
                    <a:pt x="2441" y="2152"/>
                  </a:lnTo>
                  <a:lnTo>
                    <a:pt x="2372" y="1918"/>
                  </a:lnTo>
                  <a:lnTo>
                    <a:pt x="2276" y="1683"/>
                  </a:lnTo>
                  <a:lnTo>
                    <a:pt x="2166" y="1463"/>
                  </a:lnTo>
                  <a:lnTo>
                    <a:pt x="2028" y="1242"/>
                  </a:lnTo>
                  <a:lnTo>
                    <a:pt x="1890" y="1035"/>
                  </a:lnTo>
                  <a:lnTo>
                    <a:pt x="1724" y="828"/>
                  </a:lnTo>
                  <a:lnTo>
                    <a:pt x="1545" y="649"/>
                  </a:lnTo>
                  <a:lnTo>
                    <a:pt x="1366" y="484"/>
                  </a:lnTo>
                  <a:lnTo>
                    <a:pt x="1159" y="346"/>
                  </a:lnTo>
                  <a:lnTo>
                    <a:pt x="952" y="222"/>
                  </a:lnTo>
                  <a:lnTo>
                    <a:pt x="718" y="125"/>
                  </a:lnTo>
                  <a:lnTo>
                    <a:pt x="483" y="56"/>
                  </a:lnTo>
                  <a:lnTo>
                    <a:pt x="249" y="1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42" name="Shape 442"/>
            <p:cNvSpPr/>
            <p:nvPr/>
          </p:nvSpPr>
          <p:spPr>
            <a:xfrm>
              <a:off x="5448350" y="3173300"/>
              <a:ext cx="35550" cy="47250"/>
            </a:xfrm>
            <a:custGeom>
              <a:avLst/>
              <a:gdLst/>
              <a:ahLst/>
              <a:cxnLst/>
              <a:rect l="0" t="0" r="0" b="0"/>
              <a:pathLst>
                <a:path w="1422" h="1890" extrusionOk="0">
                  <a:moveTo>
                    <a:pt x="442" y="1"/>
                  </a:moveTo>
                  <a:lnTo>
                    <a:pt x="442" y="28"/>
                  </a:lnTo>
                  <a:lnTo>
                    <a:pt x="442" y="42"/>
                  </a:lnTo>
                  <a:lnTo>
                    <a:pt x="415" y="69"/>
                  </a:lnTo>
                  <a:lnTo>
                    <a:pt x="304" y="69"/>
                  </a:lnTo>
                  <a:lnTo>
                    <a:pt x="222" y="42"/>
                  </a:lnTo>
                  <a:lnTo>
                    <a:pt x="153" y="28"/>
                  </a:lnTo>
                  <a:lnTo>
                    <a:pt x="97" y="28"/>
                  </a:lnTo>
                  <a:lnTo>
                    <a:pt x="42" y="42"/>
                  </a:lnTo>
                  <a:lnTo>
                    <a:pt x="1" y="56"/>
                  </a:lnTo>
                  <a:lnTo>
                    <a:pt x="70" y="166"/>
                  </a:lnTo>
                  <a:lnTo>
                    <a:pt x="139" y="276"/>
                  </a:lnTo>
                  <a:lnTo>
                    <a:pt x="208" y="400"/>
                  </a:lnTo>
                  <a:lnTo>
                    <a:pt x="249" y="525"/>
                  </a:lnTo>
                  <a:lnTo>
                    <a:pt x="346" y="787"/>
                  </a:lnTo>
                  <a:lnTo>
                    <a:pt x="428" y="1035"/>
                  </a:lnTo>
                  <a:lnTo>
                    <a:pt x="539" y="1462"/>
                  </a:lnTo>
                  <a:lnTo>
                    <a:pt x="622" y="1890"/>
                  </a:lnTo>
                  <a:lnTo>
                    <a:pt x="1008" y="1683"/>
                  </a:lnTo>
                  <a:lnTo>
                    <a:pt x="1215" y="1600"/>
                  </a:lnTo>
                  <a:lnTo>
                    <a:pt x="1421" y="1504"/>
                  </a:lnTo>
                  <a:lnTo>
                    <a:pt x="1339" y="1297"/>
                  </a:lnTo>
                  <a:lnTo>
                    <a:pt x="1256" y="1090"/>
                  </a:lnTo>
                  <a:lnTo>
                    <a:pt x="1146" y="883"/>
                  </a:lnTo>
                  <a:lnTo>
                    <a:pt x="1035" y="690"/>
                  </a:lnTo>
                  <a:lnTo>
                    <a:pt x="911" y="497"/>
                  </a:lnTo>
                  <a:lnTo>
                    <a:pt x="773" y="318"/>
                  </a:lnTo>
                  <a:lnTo>
                    <a:pt x="608" y="152"/>
                  </a:lnTo>
                  <a:lnTo>
                    <a:pt x="442" y="1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43" name="Shape 443"/>
            <p:cNvSpPr/>
            <p:nvPr/>
          </p:nvSpPr>
          <p:spPr>
            <a:xfrm>
              <a:off x="5419400" y="3175025"/>
              <a:ext cx="45875" cy="97250"/>
            </a:xfrm>
            <a:custGeom>
              <a:avLst/>
              <a:gdLst/>
              <a:ahLst/>
              <a:cxnLst/>
              <a:rect l="0" t="0" r="0" b="0"/>
              <a:pathLst>
                <a:path w="1835" h="3890" extrusionOk="0">
                  <a:moveTo>
                    <a:pt x="718" y="2607"/>
                  </a:moveTo>
                  <a:lnTo>
                    <a:pt x="925" y="3048"/>
                  </a:lnTo>
                  <a:lnTo>
                    <a:pt x="456" y="3048"/>
                  </a:lnTo>
                  <a:lnTo>
                    <a:pt x="718" y="2607"/>
                  </a:lnTo>
                  <a:close/>
                  <a:moveTo>
                    <a:pt x="552" y="0"/>
                  </a:moveTo>
                  <a:lnTo>
                    <a:pt x="304" y="1049"/>
                  </a:lnTo>
                  <a:lnTo>
                    <a:pt x="194" y="1573"/>
                  </a:lnTo>
                  <a:lnTo>
                    <a:pt x="97" y="2111"/>
                  </a:lnTo>
                  <a:lnTo>
                    <a:pt x="290" y="2235"/>
                  </a:lnTo>
                  <a:lnTo>
                    <a:pt x="456" y="2386"/>
                  </a:lnTo>
                  <a:lnTo>
                    <a:pt x="56" y="2469"/>
                  </a:lnTo>
                  <a:lnTo>
                    <a:pt x="28" y="2786"/>
                  </a:lnTo>
                  <a:lnTo>
                    <a:pt x="1" y="3117"/>
                  </a:lnTo>
                  <a:lnTo>
                    <a:pt x="1" y="3503"/>
                  </a:lnTo>
                  <a:lnTo>
                    <a:pt x="1" y="3890"/>
                  </a:lnTo>
                  <a:lnTo>
                    <a:pt x="97" y="3890"/>
                  </a:lnTo>
                  <a:lnTo>
                    <a:pt x="180" y="3876"/>
                  </a:lnTo>
                  <a:lnTo>
                    <a:pt x="263" y="3862"/>
                  </a:lnTo>
                  <a:lnTo>
                    <a:pt x="331" y="3834"/>
                  </a:lnTo>
                  <a:lnTo>
                    <a:pt x="331" y="3407"/>
                  </a:lnTo>
                  <a:lnTo>
                    <a:pt x="469" y="3421"/>
                  </a:lnTo>
                  <a:lnTo>
                    <a:pt x="814" y="3407"/>
                  </a:lnTo>
                  <a:lnTo>
                    <a:pt x="1049" y="3379"/>
                  </a:lnTo>
                  <a:lnTo>
                    <a:pt x="1297" y="3352"/>
                  </a:lnTo>
                  <a:lnTo>
                    <a:pt x="1573" y="3283"/>
                  </a:lnTo>
                  <a:lnTo>
                    <a:pt x="1835" y="3214"/>
                  </a:lnTo>
                  <a:lnTo>
                    <a:pt x="1793" y="2704"/>
                  </a:lnTo>
                  <a:lnTo>
                    <a:pt x="1766" y="2469"/>
                  </a:lnTo>
                  <a:lnTo>
                    <a:pt x="1104" y="2248"/>
                  </a:lnTo>
                  <a:lnTo>
                    <a:pt x="1269" y="2138"/>
                  </a:lnTo>
                  <a:lnTo>
                    <a:pt x="1449" y="2014"/>
                  </a:lnTo>
                  <a:lnTo>
                    <a:pt x="1697" y="1862"/>
                  </a:lnTo>
                  <a:lnTo>
                    <a:pt x="1642" y="1517"/>
                  </a:lnTo>
                  <a:lnTo>
                    <a:pt x="1573" y="1159"/>
                  </a:lnTo>
                  <a:lnTo>
                    <a:pt x="1476" y="869"/>
                  </a:lnTo>
                  <a:lnTo>
                    <a:pt x="1380" y="566"/>
                  </a:lnTo>
                  <a:lnTo>
                    <a:pt x="1255" y="290"/>
                  </a:lnTo>
                  <a:lnTo>
                    <a:pt x="1118" y="0"/>
                  </a:lnTo>
                  <a:lnTo>
                    <a:pt x="1062" y="56"/>
                  </a:lnTo>
                  <a:lnTo>
                    <a:pt x="1021" y="111"/>
                  </a:lnTo>
                  <a:lnTo>
                    <a:pt x="980" y="180"/>
                  </a:lnTo>
                  <a:lnTo>
                    <a:pt x="952" y="263"/>
                  </a:lnTo>
                  <a:lnTo>
                    <a:pt x="952" y="290"/>
                  </a:lnTo>
                  <a:lnTo>
                    <a:pt x="925" y="318"/>
                  </a:lnTo>
                  <a:lnTo>
                    <a:pt x="897" y="331"/>
                  </a:lnTo>
                  <a:lnTo>
                    <a:pt x="842" y="331"/>
                  </a:lnTo>
                  <a:lnTo>
                    <a:pt x="814" y="318"/>
                  </a:lnTo>
                  <a:lnTo>
                    <a:pt x="787" y="290"/>
                  </a:lnTo>
                  <a:lnTo>
                    <a:pt x="787" y="263"/>
                  </a:lnTo>
                  <a:lnTo>
                    <a:pt x="745" y="152"/>
                  </a:lnTo>
                  <a:lnTo>
                    <a:pt x="704" y="69"/>
                  </a:lnTo>
                  <a:lnTo>
                    <a:pt x="635" y="28"/>
                  </a:lnTo>
                  <a:lnTo>
                    <a:pt x="552" y="0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44" name="Shape 444"/>
            <p:cNvSpPr/>
            <p:nvPr/>
          </p:nvSpPr>
          <p:spPr>
            <a:xfrm>
              <a:off x="5419750" y="3262950"/>
              <a:ext cx="46225" cy="37600"/>
            </a:xfrm>
            <a:custGeom>
              <a:avLst/>
              <a:gdLst/>
              <a:ahLst/>
              <a:cxnLst/>
              <a:rect l="0" t="0" r="0" b="0"/>
              <a:pathLst>
                <a:path w="1849" h="1504" extrusionOk="0">
                  <a:moveTo>
                    <a:pt x="1766" y="0"/>
                  </a:moveTo>
                  <a:lnTo>
                    <a:pt x="979" y="235"/>
                  </a:lnTo>
                  <a:lnTo>
                    <a:pt x="979" y="621"/>
                  </a:lnTo>
                  <a:lnTo>
                    <a:pt x="897" y="648"/>
                  </a:lnTo>
                  <a:lnTo>
                    <a:pt x="690" y="676"/>
                  </a:lnTo>
                  <a:lnTo>
                    <a:pt x="538" y="690"/>
                  </a:lnTo>
                  <a:lnTo>
                    <a:pt x="373" y="690"/>
                  </a:lnTo>
                  <a:lnTo>
                    <a:pt x="193" y="676"/>
                  </a:lnTo>
                  <a:lnTo>
                    <a:pt x="0" y="648"/>
                  </a:lnTo>
                  <a:lnTo>
                    <a:pt x="42" y="1159"/>
                  </a:lnTo>
                  <a:lnTo>
                    <a:pt x="55" y="1490"/>
                  </a:lnTo>
                  <a:lnTo>
                    <a:pt x="455" y="1503"/>
                  </a:lnTo>
                  <a:lnTo>
                    <a:pt x="842" y="1476"/>
                  </a:lnTo>
                  <a:lnTo>
                    <a:pt x="1035" y="1462"/>
                  </a:lnTo>
                  <a:lnTo>
                    <a:pt x="1228" y="1421"/>
                  </a:lnTo>
                  <a:lnTo>
                    <a:pt x="1421" y="1393"/>
                  </a:lnTo>
                  <a:lnTo>
                    <a:pt x="1614" y="1338"/>
                  </a:lnTo>
                  <a:lnTo>
                    <a:pt x="1779" y="1297"/>
                  </a:lnTo>
                  <a:lnTo>
                    <a:pt x="1807" y="1076"/>
                  </a:lnTo>
                  <a:lnTo>
                    <a:pt x="1821" y="855"/>
                  </a:lnTo>
                  <a:lnTo>
                    <a:pt x="1848" y="414"/>
                  </a:lnTo>
                  <a:lnTo>
                    <a:pt x="1848" y="414"/>
                  </a:lnTo>
                  <a:lnTo>
                    <a:pt x="1779" y="441"/>
                  </a:lnTo>
                  <a:lnTo>
                    <a:pt x="1766" y="0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45" name="Shape 445"/>
            <p:cNvSpPr/>
            <p:nvPr/>
          </p:nvSpPr>
          <p:spPr>
            <a:xfrm>
              <a:off x="5385275" y="3170550"/>
              <a:ext cx="46550" cy="101725"/>
            </a:xfrm>
            <a:custGeom>
              <a:avLst/>
              <a:gdLst/>
              <a:ahLst/>
              <a:cxnLst/>
              <a:rect l="0" t="0" r="0" b="0"/>
              <a:pathLst>
                <a:path w="1862" h="4069" extrusionOk="0">
                  <a:moveTo>
                    <a:pt x="1186" y="0"/>
                  </a:moveTo>
                  <a:lnTo>
                    <a:pt x="1035" y="207"/>
                  </a:lnTo>
                  <a:lnTo>
                    <a:pt x="869" y="414"/>
                  </a:lnTo>
                  <a:lnTo>
                    <a:pt x="717" y="621"/>
                  </a:lnTo>
                  <a:lnTo>
                    <a:pt x="648" y="731"/>
                  </a:lnTo>
                  <a:lnTo>
                    <a:pt x="579" y="841"/>
                  </a:lnTo>
                  <a:lnTo>
                    <a:pt x="428" y="1159"/>
                  </a:lnTo>
                  <a:lnTo>
                    <a:pt x="304" y="1476"/>
                  </a:lnTo>
                  <a:lnTo>
                    <a:pt x="193" y="1793"/>
                  </a:lnTo>
                  <a:lnTo>
                    <a:pt x="97" y="2124"/>
                  </a:lnTo>
                  <a:lnTo>
                    <a:pt x="0" y="2524"/>
                  </a:lnTo>
                  <a:lnTo>
                    <a:pt x="28" y="2607"/>
                  </a:lnTo>
                  <a:lnTo>
                    <a:pt x="69" y="2703"/>
                  </a:lnTo>
                  <a:lnTo>
                    <a:pt x="138" y="2827"/>
                  </a:lnTo>
                  <a:lnTo>
                    <a:pt x="221" y="2965"/>
                  </a:lnTo>
                  <a:lnTo>
                    <a:pt x="345" y="3103"/>
                  </a:lnTo>
                  <a:lnTo>
                    <a:pt x="510" y="3241"/>
                  </a:lnTo>
                  <a:lnTo>
                    <a:pt x="593" y="3296"/>
                  </a:lnTo>
                  <a:lnTo>
                    <a:pt x="704" y="3351"/>
                  </a:lnTo>
                  <a:lnTo>
                    <a:pt x="814" y="3407"/>
                  </a:lnTo>
                  <a:lnTo>
                    <a:pt x="938" y="3448"/>
                  </a:lnTo>
                  <a:lnTo>
                    <a:pt x="938" y="4013"/>
                  </a:lnTo>
                  <a:lnTo>
                    <a:pt x="1048" y="4041"/>
                  </a:lnTo>
                  <a:lnTo>
                    <a:pt x="1172" y="4055"/>
                  </a:lnTo>
                  <a:lnTo>
                    <a:pt x="1310" y="4069"/>
                  </a:lnTo>
                  <a:lnTo>
                    <a:pt x="1297" y="3751"/>
                  </a:lnTo>
                  <a:lnTo>
                    <a:pt x="1297" y="3434"/>
                  </a:lnTo>
                  <a:lnTo>
                    <a:pt x="1310" y="3048"/>
                  </a:lnTo>
                  <a:lnTo>
                    <a:pt x="1338" y="2662"/>
                  </a:lnTo>
                  <a:lnTo>
                    <a:pt x="1338" y="2662"/>
                  </a:lnTo>
                  <a:lnTo>
                    <a:pt x="814" y="2786"/>
                  </a:lnTo>
                  <a:lnTo>
                    <a:pt x="248" y="1779"/>
                  </a:lnTo>
                  <a:lnTo>
                    <a:pt x="248" y="1779"/>
                  </a:lnTo>
                  <a:lnTo>
                    <a:pt x="345" y="1807"/>
                  </a:lnTo>
                  <a:lnTo>
                    <a:pt x="621" y="1890"/>
                  </a:lnTo>
                  <a:lnTo>
                    <a:pt x="786" y="1959"/>
                  </a:lnTo>
                  <a:lnTo>
                    <a:pt x="979" y="2041"/>
                  </a:lnTo>
                  <a:lnTo>
                    <a:pt x="1186" y="2124"/>
                  </a:lnTo>
                  <a:lnTo>
                    <a:pt x="1393" y="2234"/>
                  </a:lnTo>
                  <a:lnTo>
                    <a:pt x="1476" y="1710"/>
                  </a:lnTo>
                  <a:lnTo>
                    <a:pt x="1572" y="1200"/>
                  </a:lnTo>
                  <a:lnTo>
                    <a:pt x="1710" y="676"/>
                  </a:lnTo>
                  <a:lnTo>
                    <a:pt x="1862" y="166"/>
                  </a:lnTo>
                  <a:lnTo>
                    <a:pt x="1793" y="179"/>
                  </a:lnTo>
                  <a:lnTo>
                    <a:pt x="1710" y="207"/>
                  </a:lnTo>
                  <a:lnTo>
                    <a:pt x="1628" y="235"/>
                  </a:lnTo>
                  <a:lnTo>
                    <a:pt x="1559" y="290"/>
                  </a:lnTo>
                  <a:lnTo>
                    <a:pt x="1531" y="304"/>
                  </a:lnTo>
                  <a:lnTo>
                    <a:pt x="1490" y="304"/>
                  </a:lnTo>
                  <a:lnTo>
                    <a:pt x="1434" y="290"/>
                  </a:lnTo>
                  <a:lnTo>
                    <a:pt x="1393" y="248"/>
                  </a:lnTo>
                  <a:lnTo>
                    <a:pt x="1379" y="221"/>
                  </a:lnTo>
                  <a:lnTo>
                    <a:pt x="1379" y="193"/>
                  </a:lnTo>
                  <a:lnTo>
                    <a:pt x="1379" y="138"/>
                  </a:lnTo>
                  <a:lnTo>
                    <a:pt x="1366" y="97"/>
                  </a:lnTo>
                  <a:lnTo>
                    <a:pt x="1352" y="69"/>
                  </a:lnTo>
                  <a:lnTo>
                    <a:pt x="1324" y="42"/>
                  </a:lnTo>
                  <a:lnTo>
                    <a:pt x="1269" y="14"/>
                  </a:lnTo>
                  <a:lnTo>
                    <a:pt x="1186" y="0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46" name="Shape 446"/>
            <p:cNvSpPr/>
            <p:nvPr/>
          </p:nvSpPr>
          <p:spPr>
            <a:xfrm>
              <a:off x="5333200" y="3151925"/>
              <a:ext cx="81400" cy="135875"/>
            </a:xfrm>
            <a:custGeom>
              <a:avLst/>
              <a:gdLst/>
              <a:ahLst/>
              <a:cxnLst/>
              <a:rect l="0" t="0" r="0" b="0"/>
              <a:pathLst>
                <a:path w="3256" h="5435" extrusionOk="0">
                  <a:moveTo>
                    <a:pt x="2566" y="0"/>
                  </a:moveTo>
                  <a:lnTo>
                    <a:pt x="2345" y="14"/>
                  </a:lnTo>
                  <a:lnTo>
                    <a:pt x="2194" y="42"/>
                  </a:lnTo>
                  <a:lnTo>
                    <a:pt x="2028" y="83"/>
                  </a:lnTo>
                  <a:lnTo>
                    <a:pt x="1876" y="138"/>
                  </a:lnTo>
                  <a:lnTo>
                    <a:pt x="1738" y="194"/>
                  </a:lnTo>
                  <a:lnTo>
                    <a:pt x="1587" y="263"/>
                  </a:lnTo>
                  <a:lnTo>
                    <a:pt x="1449" y="345"/>
                  </a:lnTo>
                  <a:lnTo>
                    <a:pt x="1311" y="428"/>
                  </a:lnTo>
                  <a:lnTo>
                    <a:pt x="1187" y="525"/>
                  </a:lnTo>
                  <a:lnTo>
                    <a:pt x="1063" y="635"/>
                  </a:lnTo>
                  <a:lnTo>
                    <a:pt x="939" y="745"/>
                  </a:lnTo>
                  <a:lnTo>
                    <a:pt x="828" y="856"/>
                  </a:lnTo>
                  <a:lnTo>
                    <a:pt x="732" y="980"/>
                  </a:lnTo>
                  <a:lnTo>
                    <a:pt x="539" y="1242"/>
                  </a:lnTo>
                  <a:lnTo>
                    <a:pt x="359" y="1518"/>
                  </a:lnTo>
                  <a:lnTo>
                    <a:pt x="249" y="1766"/>
                  </a:lnTo>
                  <a:lnTo>
                    <a:pt x="152" y="2028"/>
                  </a:lnTo>
                  <a:lnTo>
                    <a:pt x="70" y="2290"/>
                  </a:lnTo>
                  <a:lnTo>
                    <a:pt x="28" y="2552"/>
                  </a:lnTo>
                  <a:lnTo>
                    <a:pt x="1" y="2814"/>
                  </a:lnTo>
                  <a:lnTo>
                    <a:pt x="15" y="3076"/>
                  </a:lnTo>
                  <a:lnTo>
                    <a:pt x="42" y="3338"/>
                  </a:lnTo>
                  <a:lnTo>
                    <a:pt x="83" y="3600"/>
                  </a:lnTo>
                  <a:lnTo>
                    <a:pt x="125" y="3283"/>
                  </a:lnTo>
                  <a:lnTo>
                    <a:pt x="166" y="2979"/>
                  </a:lnTo>
                  <a:lnTo>
                    <a:pt x="235" y="2676"/>
                  </a:lnTo>
                  <a:lnTo>
                    <a:pt x="332" y="2373"/>
                  </a:lnTo>
                  <a:lnTo>
                    <a:pt x="414" y="2166"/>
                  </a:lnTo>
                  <a:lnTo>
                    <a:pt x="497" y="1986"/>
                  </a:lnTo>
                  <a:lnTo>
                    <a:pt x="608" y="1793"/>
                  </a:lnTo>
                  <a:lnTo>
                    <a:pt x="732" y="1614"/>
                  </a:lnTo>
                  <a:lnTo>
                    <a:pt x="856" y="1449"/>
                  </a:lnTo>
                  <a:lnTo>
                    <a:pt x="1007" y="1297"/>
                  </a:lnTo>
                  <a:lnTo>
                    <a:pt x="1159" y="1159"/>
                  </a:lnTo>
                  <a:lnTo>
                    <a:pt x="1325" y="1021"/>
                  </a:lnTo>
                  <a:lnTo>
                    <a:pt x="1532" y="869"/>
                  </a:lnTo>
                  <a:lnTo>
                    <a:pt x="1738" y="731"/>
                  </a:lnTo>
                  <a:lnTo>
                    <a:pt x="1973" y="594"/>
                  </a:lnTo>
                  <a:lnTo>
                    <a:pt x="2207" y="469"/>
                  </a:lnTo>
                  <a:lnTo>
                    <a:pt x="2442" y="373"/>
                  </a:lnTo>
                  <a:lnTo>
                    <a:pt x="2566" y="331"/>
                  </a:lnTo>
                  <a:lnTo>
                    <a:pt x="2690" y="304"/>
                  </a:lnTo>
                  <a:lnTo>
                    <a:pt x="2814" y="276"/>
                  </a:lnTo>
                  <a:lnTo>
                    <a:pt x="3062" y="276"/>
                  </a:lnTo>
                  <a:lnTo>
                    <a:pt x="3186" y="290"/>
                  </a:lnTo>
                  <a:lnTo>
                    <a:pt x="3214" y="304"/>
                  </a:lnTo>
                  <a:lnTo>
                    <a:pt x="3214" y="318"/>
                  </a:lnTo>
                  <a:lnTo>
                    <a:pt x="3200" y="345"/>
                  </a:lnTo>
                  <a:lnTo>
                    <a:pt x="3186" y="345"/>
                  </a:lnTo>
                  <a:lnTo>
                    <a:pt x="2938" y="373"/>
                  </a:lnTo>
                  <a:lnTo>
                    <a:pt x="2704" y="414"/>
                  </a:lnTo>
                  <a:lnTo>
                    <a:pt x="2469" y="483"/>
                  </a:lnTo>
                  <a:lnTo>
                    <a:pt x="2235" y="566"/>
                  </a:lnTo>
                  <a:lnTo>
                    <a:pt x="2014" y="676"/>
                  </a:lnTo>
                  <a:lnTo>
                    <a:pt x="1807" y="787"/>
                  </a:lnTo>
                  <a:lnTo>
                    <a:pt x="1601" y="924"/>
                  </a:lnTo>
                  <a:lnTo>
                    <a:pt x="1407" y="1076"/>
                  </a:lnTo>
                  <a:lnTo>
                    <a:pt x="1228" y="1242"/>
                  </a:lnTo>
                  <a:lnTo>
                    <a:pt x="1049" y="1421"/>
                  </a:lnTo>
                  <a:lnTo>
                    <a:pt x="897" y="1614"/>
                  </a:lnTo>
                  <a:lnTo>
                    <a:pt x="759" y="1807"/>
                  </a:lnTo>
                  <a:lnTo>
                    <a:pt x="621" y="2014"/>
                  </a:lnTo>
                  <a:lnTo>
                    <a:pt x="511" y="2235"/>
                  </a:lnTo>
                  <a:lnTo>
                    <a:pt x="428" y="2455"/>
                  </a:lnTo>
                  <a:lnTo>
                    <a:pt x="346" y="2690"/>
                  </a:lnTo>
                  <a:lnTo>
                    <a:pt x="277" y="2979"/>
                  </a:lnTo>
                  <a:lnTo>
                    <a:pt x="221" y="3269"/>
                  </a:lnTo>
                  <a:lnTo>
                    <a:pt x="194" y="3572"/>
                  </a:lnTo>
                  <a:lnTo>
                    <a:pt x="166" y="3876"/>
                  </a:lnTo>
                  <a:lnTo>
                    <a:pt x="263" y="4083"/>
                  </a:lnTo>
                  <a:lnTo>
                    <a:pt x="373" y="4289"/>
                  </a:lnTo>
                  <a:lnTo>
                    <a:pt x="497" y="4483"/>
                  </a:lnTo>
                  <a:lnTo>
                    <a:pt x="635" y="4662"/>
                  </a:lnTo>
                  <a:lnTo>
                    <a:pt x="787" y="4841"/>
                  </a:lnTo>
                  <a:lnTo>
                    <a:pt x="966" y="5007"/>
                  </a:lnTo>
                  <a:lnTo>
                    <a:pt x="1159" y="5158"/>
                  </a:lnTo>
                  <a:lnTo>
                    <a:pt x="1380" y="5282"/>
                  </a:lnTo>
                  <a:lnTo>
                    <a:pt x="1656" y="5434"/>
                  </a:lnTo>
                  <a:lnTo>
                    <a:pt x="1669" y="5089"/>
                  </a:lnTo>
                  <a:lnTo>
                    <a:pt x="1711" y="4745"/>
                  </a:lnTo>
                  <a:lnTo>
                    <a:pt x="1766" y="4414"/>
                  </a:lnTo>
                  <a:lnTo>
                    <a:pt x="1835" y="4069"/>
                  </a:lnTo>
                  <a:lnTo>
                    <a:pt x="1973" y="3407"/>
                  </a:lnTo>
                  <a:lnTo>
                    <a:pt x="2125" y="2759"/>
                  </a:lnTo>
                  <a:lnTo>
                    <a:pt x="2221" y="2441"/>
                  </a:lnTo>
                  <a:lnTo>
                    <a:pt x="2318" y="2138"/>
                  </a:lnTo>
                  <a:lnTo>
                    <a:pt x="2442" y="1835"/>
                  </a:lnTo>
                  <a:lnTo>
                    <a:pt x="2580" y="1545"/>
                  </a:lnTo>
                  <a:lnTo>
                    <a:pt x="2690" y="1338"/>
                  </a:lnTo>
                  <a:lnTo>
                    <a:pt x="2814" y="1131"/>
                  </a:lnTo>
                  <a:lnTo>
                    <a:pt x="2897" y="1021"/>
                  </a:lnTo>
                  <a:lnTo>
                    <a:pt x="2966" y="924"/>
                  </a:lnTo>
                  <a:lnTo>
                    <a:pt x="3062" y="828"/>
                  </a:lnTo>
                  <a:lnTo>
                    <a:pt x="3145" y="759"/>
                  </a:lnTo>
                  <a:lnTo>
                    <a:pt x="3062" y="759"/>
                  </a:lnTo>
                  <a:lnTo>
                    <a:pt x="3021" y="745"/>
                  </a:lnTo>
                  <a:lnTo>
                    <a:pt x="2980" y="731"/>
                  </a:lnTo>
                  <a:lnTo>
                    <a:pt x="2938" y="704"/>
                  </a:lnTo>
                  <a:lnTo>
                    <a:pt x="2924" y="662"/>
                  </a:lnTo>
                  <a:lnTo>
                    <a:pt x="2911" y="635"/>
                  </a:lnTo>
                  <a:lnTo>
                    <a:pt x="2924" y="594"/>
                  </a:lnTo>
                  <a:lnTo>
                    <a:pt x="2938" y="552"/>
                  </a:lnTo>
                  <a:lnTo>
                    <a:pt x="2966" y="525"/>
                  </a:lnTo>
                  <a:lnTo>
                    <a:pt x="2993" y="511"/>
                  </a:lnTo>
                  <a:lnTo>
                    <a:pt x="3035" y="497"/>
                  </a:lnTo>
                  <a:lnTo>
                    <a:pt x="3131" y="511"/>
                  </a:lnTo>
                  <a:lnTo>
                    <a:pt x="3173" y="442"/>
                  </a:lnTo>
                  <a:lnTo>
                    <a:pt x="3200" y="373"/>
                  </a:lnTo>
                  <a:lnTo>
                    <a:pt x="3242" y="263"/>
                  </a:lnTo>
                  <a:lnTo>
                    <a:pt x="3255" y="180"/>
                  </a:lnTo>
                  <a:lnTo>
                    <a:pt x="3255" y="83"/>
                  </a:lnTo>
                  <a:lnTo>
                    <a:pt x="3021" y="42"/>
                  </a:lnTo>
                  <a:lnTo>
                    <a:pt x="2800" y="14"/>
                  </a:lnTo>
                  <a:lnTo>
                    <a:pt x="2566" y="0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47" name="Shape 447"/>
            <p:cNvSpPr/>
            <p:nvPr/>
          </p:nvSpPr>
          <p:spPr>
            <a:xfrm>
              <a:off x="5377325" y="3234325"/>
              <a:ext cx="41750" cy="65525"/>
            </a:xfrm>
            <a:custGeom>
              <a:avLst/>
              <a:gdLst/>
              <a:ahLst/>
              <a:cxnLst/>
              <a:rect l="0" t="0" r="0" b="0"/>
              <a:pathLst>
                <a:path w="1670" h="2621" extrusionOk="0">
                  <a:moveTo>
                    <a:pt x="304" y="1"/>
                  </a:moveTo>
                  <a:lnTo>
                    <a:pt x="194" y="594"/>
                  </a:lnTo>
                  <a:lnTo>
                    <a:pt x="84" y="1187"/>
                  </a:lnTo>
                  <a:lnTo>
                    <a:pt x="56" y="1435"/>
                  </a:lnTo>
                  <a:lnTo>
                    <a:pt x="29" y="1683"/>
                  </a:lnTo>
                  <a:lnTo>
                    <a:pt x="1" y="2180"/>
                  </a:lnTo>
                  <a:lnTo>
                    <a:pt x="194" y="2276"/>
                  </a:lnTo>
                  <a:lnTo>
                    <a:pt x="401" y="2345"/>
                  </a:lnTo>
                  <a:lnTo>
                    <a:pt x="594" y="2414"/>
                  </a:lnTo>
                  <a:lnTo>
                    <a:pt x="815" y="2469"/>
                  </a:lnTo>
                  <a:lnTo>
                    <a:pt x="1022" y="2524"/>
                  </a:lnTo>
                  <a:lnTo>
                    <a:pt x="1228" y="2566"/>
                  </a:lnTo>
                  <a:lnTo>
                    <a:pt x="1449" y="2593"/>
                  </a:lnTo>
                  <a:lnTo>
                    <a:pt x="1670" y="2621"/>
                  </a:lnTo>
                  <a:lnTo>
                    <a:pt x="1670" y="2524"/>
                  </a:lnTo>
                  <a:lnTo>
                    <a:pt x="1656" y="2152"/>
                  </a:lnTo>
                  <a:lnTo>
                    <a:pt x="1642" y="1780"/>
                  </a:lnTo>
                  <a:lnTo>
                    <a:pt x="1421" y="1724"/>
                  </a:lnTo>
                  <a:lnTo>
                    <a:pt x="1311" y="1669"/>
                  </a:lnTo>
                  <a:lnTo>
                    <a:pt x="1201" y="1614"/>
                  </a:lnTo>
                  <a:lnTo>
                    <a:pt x="1104" y="1559"/>
                  </a:lnTo>
                  <a:lnTo>
                    <a:pt x="994" y="1476"/>
                  </a:lnTo>
                  <a:lnTo>
                    <a:pt x="897" y="1393"/>
                  </a:lnTo>
                  <a:lnTo>
                    <a:pt x="801" y="1297"/>
                  </a:lnTo>
                  <a:lnTo>
                    <a:pt x="718" y="1187"/>
                  </a:lnTo>
                  <a:lnTo>
                    <a:pt x="635" y="1062"/>
                  </a:lnTo>
                  <a:lnTo>
                    <a:pt x="553" y="925"/>
                  </a:lnTo>
                  <a:lnTo>
                    <a:pt x="484" y="773"/>
                  </a:lnTo>
                  <a:lnTo>
                    <a:pt x="429" y="607"/>
                  </a:lnTo>
                  <a:lnTo>
                    <a:pt x="373" y="414"/>
                  </a:lnTo>
                  <a:lnTo>
                    <a:pt x="346" y="221"/>
                  </a:lnTo>
                  <a:lnTo>
                    <a:pt x="304" y="1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448" name="Shape 448"/>
          <p:cNvGrpSpPr/>
          <p:nvPr/>
        </p:nvGrpSpPr>
        <p:grpSpPr>
          <a:xfrm>
            <a:off x="151201" y="4161250"/>
            <a:ext cx="1047088" cy="988171"/>
            <a:chOff x="5333200" y="3132625"/>
            <a:chExt cx="177925" cy="167925"/>
          </a:xfrm>
        </p:grpSpPr>
        <p:sp>
          <p:nvSpPr>
            <p:cNvPr id="449" name="Shape 449"/>
            <p:cNvSpPr/>
            <p:nvPr/>
          </p:nvSpPr>
          <p:spPr>
            <a:xfrm>
              <a:off x="5418375" y="3132625"/>
              <a:ext cx="30350" cy="42075"/>
            </a:xfrm>
            <a:custGeom>
              <a:avLst/>
              <a:gdLst/>
              <a:ahLst/>
              <a:cxnLst/>
              <a:rect l="0" t="0" r="0" b="0"/>
              <a:pathLst>
                <a:path w="1214" h="1683" extrusionOk="0">
                  <a:moveTo>
                    <a:pt x="414" y="0"/>
                  </a:moveTo>
                  <a:lnTo>
                    <a:pt x="386" y="14"/>
                  </a:lnTo>
                  <a:lnTo>
                    <a:pt x="345" y="42"/>
                  </a:lnTo>
                  <a:lnTo>
                    <a:pt x="317" y="83"/>
                  </a:lnTo>
                  <a:lnTo>
                    <a:pt x="317" y="138"/>
                  </a:lnTo>
                  <a:lnTo>
                    <a:pt x="359" y="345"/>
                  </a:lnTo>
                  <a:lnTo>
                    <a:pt x="372" y="469"/>
                  </a:lnTo>
                  <a:lnTo>
                    <a:pt x="372" y="579"/>
                  </a:lnTo>
                  <a:lnTo>
                    <a:pt x="359" y="690"/>
                  </a:lnTo>
                  <a:lnTo>
                    <a:pt x="331" y="786"/>
                  </a:lnTo>
                  <a:lnTo>
                    <a:pt x="290" y="883"/>
                  </a:lnTo>
                  <a:lnTo>
                    <a:pt x="221" y="966"/>
                  </a:lnTo>
                  <a:lnTo>
                    <a:pt x="97" y="924"/>
                  </a:lnTo>
                  <a:lnTo>
                    <a:pt x="83" y="1048"/>
                  </a:lnTo>
                  <a:lnTo>
                    <a:pt x="55" y="1172"/>
                  </a:lnTo>
                  <a:lnTo>
                    <a:pt x="0" y="1297"/>
                  </a:lnTo>
                  <a:lnTo>
                    <a:pt x="97" y="1324"/>
                  </a:lnTo>
                  <a:lnTo>
                    <a:pt x="179" y="1366"/>
                  </a:lnTo>
                  <a:lnTo>
                    <a:pt x="235" y="1434"/>
                  </a:lnTo>
                  <a:lnTo>
                    <a:pt x="262" y="1476"/>
                  </a:lnTo>
                  <a:lnTo>
                    <a:pt x="276" y="1517"/>
                  </a:lnTo>
                  <a:lnTo>
                    <a:pt x="372" y="1490"/>
                  </a:lnTo>
                  <a:lnTo>
                    <a:pt x="469" y="1476"/>
                  </a:lnTo>
                  <a:lnTo>
                    <a:pt x="552" y="1476"/>
                  </a:lnTo>
                  <a:lnTo>
                    <a:pt x="635" y="1490"/>
                  </a:lnTo>
                  <a:lnTo>
                    <a:pt x="717" y="1517"/>
                  </a:lnTo>
                  <a:lnTo>
                    <a:pt x="800" y="1559"/>
                  </a:lnTo>
                  <a:lnTo>
                    <a:pt x="855" y="1614"/>
                  </a:lnTo>
                  <a:lnTo>
                    <a:pt x="910" y="1683"/>
                  </a:lnTo>
                  <a:lnTo>
                    <a:pt x="993" y="1586"/>
                  </a:lnTo>
                  <a:lnTo>
                    <a:pt x="1034" y="1545"/>
                  </a:lnTo>
                  <a:lnTo>
                    <a:pt x="1076" y="1517"/>
                  </a:lnTo>
                  <a:lnTo>
                    <a:pt x="1159" y="1490"/>
                  </a:lnTo>
                  <a:lnTo>
                    <a:pt x="1214" y="1490"/>
                  </a:lnTo>
                  <a:lnTo>
                    <a:pt x="1131" y="1407"/>
                  </a:lnTo>
                  <a:lnTo>
                    <a:pt x="1090" y="1338"/>
                  </a:lnTo>
                  <a:lnTo>
                    <a:pt x="1048" y="1283"/>
                  </a:lnTo>
                  <a:lnTo>
                    <a:pt x="1034" y="1214"/>
                  </a:lnTo>
                  <a:lnTo>
                    <a:pt x="1021" y="1159"/>
                  </a:lnTo>
                  <a:lnTo>
                    <a:pt x="1007" y="1159"/>
                  </a:lnTo>
                  <a:lnTo>
                    <a:pt x="938" y="938"/>
                  </a:lnTo>
                  <a:lnTo>
                    <a:pt x="910" y="828"/>
                  </a:lnTo>
                  <a:lnTo>
                    <a:pt x="883" y="717"/>
                  </a:lnTo>
                  <a:lnTo>
                    <a:pt x="883" y="607"/>
                  </a:lnTo>
                  <a:lnTo>
                    <a:pt x="883" y="497"/>
                  </a:lnTo>
                  <a:lnTo>
                    <a:pt x="910" y="400"/>
                  </a:lnTo>
                  <a:lnTo>
                    <a:pt x="979" y="304"/>
                  </a:lnTo>
                  <a:lnTo>
                    <a:pt x="993" y="276"/>
                  </a:lnTo>
                  <a:lnTo>
                    <a:pt x="1007" y="248"/>
                  </a:lnTo>
                  <a:lnTo>
                    <a:pt x="993" y="193"/>
                  </a:lnTo>
                  <a:lnTo>
                    <a:pt x="966" y="152"/>
                  </a:lnTo>
                  <a:lnTo>
                    <a:pt x="910" y="124"/>
                  </a:lnTo>
                  <a:lnTo>
                    <a:pt x="786" y="111"/>
                  </a:lnTo>
                  <a:lnTo>
                    <a:pt x="676" y="83"/>
                  </a:lnTo>
                  <a:lnTo>
                    <a:pt x="441" y="14"/>
                  </a:lnTo>
                  <a:lnTo>
                    <a:pt x="4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50" name="Shape 450"/>
            <p:cNvSpPr/>
            <p:nvPr/>
          </p:nvSpPr>
          <p:spPr>
            <a:xfrm>
              <a:off x="5466625" y="3212600"/>
              <a:ext cx="23125" cy="81400"/>
            </a:xfrm>
            <a:custGeom>
              <a:avLst/>
              <a:gdLst/>
              <a:ahLst/>
              <a:cxnLst/>
              <a:rect l="0" t="0" r="0" b="0"/>
              <a:pathLst>
                <a:path w="925" h="3256" extrusionOk="0">
                  <a:moveTo>
                    <a:pt x="718" y="1"/>
                  </a:moveTo>
                  <a:lnTo>
                    <a:pt x="111" y="1035"/>
                  </a:lnTo>
                  <a:lnTo>
                    <a:pt x="1" y="994"/>
                  </a:lnTo>
                  <a:lnTo>
                    <a:pt x="1" y="994"/>
                  </a:lnTo>
                  <a:lnTo>
                    <a:pt x="70" y="1656"/>
                  </a:lnTo>
                  <a:lnTo>
                    <a:pt x="304" y="1545"/>
                  </a:lnTo>
                  <a:lnTo>
                    <a:pt x="428" y="1490"/>
                  </a:lnTo>
                  <a:lnTo>
                    <a:pt x="539" y="1407"/>
                  </a:lnTo>
                  <a:lnTo>
                    <a:pt x="635" y="1325"/>
                  </a:lnTo>
                  <a:lnTo>
                    <a:pt x="732" y="1242"/>
                  </a:lnTo>
                  <a:lnTo>
                    <a:pt x="828" y="1145"/>
                  </a:lnTo>
                  <a:lnTo>
                    <a:pt x="911" y="1035"/>
                  </a:lnTo>
                  <a:lnTo>
                    <a:pt x="870" y="1187"/>
                  </a:lnTo>
                  <a:lnTo>
                    <a:pt x="815" y="1352"/>
                  </a:lnTo>
                  <a:lnTo>
                    <a:pt x="746" y="1545"/>
                  </a:lnTo>
                  <a:lnTo>
                    <a:pt x="635" y="1766"/>
                  </a:lnTo>
                  <a:lnTo>
                    <a:pt x="566" y="1876"/>
                  </a:lnTo>
                  <a:lnTo>
                    <a:pt x="497" y="1987"/>
                  </a:lnTo>
                  <a:lnTo>
                    <a:pt x="415" y="2083"/>
                  </a:lnTo>
                  <a:lnTo>
                    <a:pt x="318" y="2180"/>
                  </a:lnTo>
                  <a:lnTo>
                    <a:pt x="222" y="2276"/>
                  </a:lnTo>
                  <a:lnTo>
                    <a:pt x="97" y="2359"/>
                  </a:lnTo>
                  <a:lnTo>
                    <a:pt x="97" y="2580"/>
                  </a:lnTo>
                  <a:lnTo>
                    <a:pt x="84" y="2814"/>
                  </a:lnTo>
                  <a:lnTo>
                    <a:pt x="70" y="3035"/>
                  </a:lnTo>
                  <a:lnTo>
                    <a:pt x="28" y="3255"/>
                  </a:lnTo>
                  <a:lnTo>
                    <a:pt x="222" y="3186"/>
                  </a:lnTo>
                  <a:lnTo>
                    <a:pt x="387" y="3104"/>
                  </a:lnTo>
                  <a:lnTo>
                    <a:pt x="553" y="3007"/>
                  </a:lnTo>
                  <a:lnTo>
                    <a:pt x="718" y="2897"/>
                  </a:lnTo>
                  <a:lnTo>
                    <a:pt x="787" y="2552"/>
                  </a:lnTo>
                  <a:lnTo>
                    <a:pt x="856" y="2207"/>
                  </a:lnTo>
                  <a:lnTo>
                    <a:pt x="897" y="1876"/>
                  </a:lnTo>
                  <a:lnTo>
                    <a:pt x="925" y="1545"/>
                  </a:lnTo>
                  <a:lnTo>
                    <a:pt x="925" y="1201"/>
                  </a:lnTo>
                  <a:lnTo>
                    <a:pt x="897" y="856"/>
                  </a:lnTo>
                  <a:lnTo>
                    <a:pt x="842" y="511"/>
                  </a:lnTo>
                  <a:lnTo>
                    <a:pt x="759" y="166"/>
                  </a:lnTo>
                  <a:lnTo>
                    <a:pt x="7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51" name="Shape 451"/>
            <p:cNvSpPr/>
            <p:nvPr/>
          </p:nvSpPr>
          <p:spPr>
            <a:xfrm>
              <a:off x="5447675" y="3161225"/>
              <a:ext cx="63450" cy="121750"/>
            </a:xfrm>
            <a:custGeom>
              <a:avLst/>
              <a:gdLst/>
              <a:ahLst/>
              <a:cxnLst/>
              <a:rect l="0" t="0" r="0" b="0"/>
              <a:pathLst>
                <a:path w="2538" h="4870" extrusionOk="0">
                  <a:moveTo>
                    <a:pt x="0" y="1"/>
                  </a:moveTo>
                  <a:lnTo>
                    <a:pt x="14" y="84"/>
                  </a:lnTo>
                  <a:lnTo>
                    <a:pt x="56" y="153"/>
                  </a:lnTo>
                  <a:lnTo>
                    <a:pt x="111" y="222"/>
                  </a:lnTo>
                  <a:lnTo>
                    <a:pt x="180" y="263"/>
                  </a:lnTo>
                  <a:lnTo>
                    <a:pt x="318" y="359"/>
                  </a:lnTo>
                  <a:lnTo>
                    <a:pt x="455" y="456"/>
                  </a:lnTo>
                  <a:lnTo>
                    <a:pt x="469" y="470"/>
                  </a:lnTo>
                  <a:lnTo>
                    <a:pt x="483" y="456"/>
                  </a:lnTo>
                  <a:lnTo>
                    <a:pt x="593" y="511"/>
                  </a:lnTo>
                  <a:lnTo>
                    <a:pt x="690" y="580"/>
                  </a:lnTo>
                  <a:lnTo>
                    <a:pt x="786" y="649"/>
                  </a:lnTo>
                  <a:lnTo>
                    <a:pt x="883" y="732"/>
                  </a:lnTo>
                  <a:lnTo>
                    <a:pt x="966" y="828"/>
                  </a:lnTo>
                  <a:lnTo>
                    <a:pt x="1048" y="939"/>
                  </a:lnTo>
                  <a:lnTo>
                    <a:pt x="1186" y="1159"/>
                  </a:lnTo>
                  <a:lnTo>
                    <a:pt x="1324" y="1408"/>
                  </a:lnTo>
                  <a:lnTo>
                    <a:pt x="1421" y="1656"/>
                  </a:lnTo>
                  <a:lnTo>
                    <a:pt x="1517" y="1890"/>
                  </a:lnTo>
                  <a:lnTo>
                    <a:pt x="1586" y="2125"/>
                  </a:lnTo>
                  <a:lnTo>
                    <a:pt x="1683" y="2442"/>
                  </a:lnTo>
                  <a:lnTo>
                    <a:pt x="1752" y="2787"/>
                  </a:lnTo>
                  <a:lnTo>
                    <a:pt x="1793" y="3145"/>
                  </a:lnTo>
                  <a:lnTo>
                    <a:pt x="1807" y="3490"/>
                  </a:lnTo>
                  <a:lnTo>
                    <a:pt x="1793" y="3849"/>
                  </a:lnTo>
                  <a:lnTo>
                    <a:pt x="1752" y="4207"/>
                  </a:lnTo>
                  <a:lnTo>
                    <a:pt x="1724" y="4373"/>
                  </a:lnTo>
                  <a:lnTo>
                    <a:pt x="1683" y="4538"/>
                  </a:lnTo>
                  <a:lnTo>
                    <a:pt x="1641" y="4704"/>
                  </a:lnTo>
                  <a:lnTo>
                    <a:pt x="1586" y="4869"/>
                  </a:lnTo>
                  <a:lnTo>
                    <a:pt x="1697" y="4773"/>
                  </a:lnTo>
                  <a:lnTo>
                    <a:pt x="1807" y="4662"/>
                  </a:lnTo>
                  <a:lnTo>
                    <a:pt x="1917" y="4552"/>
                  </a:lnTo>
                  <a:lnTo>
                    <a:pt x="2014" y="4442"/>
                  </a:lnTo>
                  <a:lnTo>
                    <a:pt x="2110" y="4317"/>
                  </a:lnTo>
                  <a:lnTo>
                    <a:pt x="2193" y="4180"/>
                  </a:lnTo>
                  <a:lnTo>
                    <a:pt x="2262" y="4055"/>
                  </a:lnTo>
                  <a:lnTo>
                    <a:pt x="2331" y="3917"/>
                  </a:lnTo>
                  <a:lnTo>
                    <a:pt x="2386" y="3766"/>
                  </a:lnTo>
                  <a:lnTo>
                    <a:pt x="2441" y="3614"/>
                  </a:lnTo>
                  <a:lnTo>
                    <a:pt x="2483" y="3462"/>
                  </a:lnTo>
                  <a:lnTo>
                    <a:pt x="2510" y="3311"/>
                  </a:lnTo>
                  <a:lnTo>
                    <a:pt x="2524" y="3145"/>
                  </a:lnTo>
                  <a:lnTo>
                    <a:pt x="2538" y="2980"/>
                  </a:lnTo>
                  <a:lnTo>
                    <a:pt x="2538" y="2800"/>
                  </a:lnTo>
                  <a:lnTo>
                    <a:pt x="2524" y="2635"/>
                  </a:lnTo>
                  <a:lnTo>
                    <a:pt x="2497" y="2400"/>
                  </a:lnTo>
                  <a:lnTo>
                    <a:pt x="2441" y="2152"/>
                  </a:lnTo>
                  <a:lnTo>
                    <a:pt x="2372" y="1918"/>
                  </a:lnTo>
                  <a:lnTo>
                    <a:pt x="2276" y="1683"/>
                  </a:lnTo>
                  <a:lnTo>
                    <a:pt x="2166" y="1463"/>
                  </a:lnTo>
                  <a:lnTo>
                    <a:pt x="2028" y="1242"/>
                  </a:lnTo>
                  <a:lnTo>
                    <a:pt x="1890" y="1035"/>
                  </a:lnTo>
                  <a:lnTo>
                    <a:pt x="1724" y="828"/>
                  </a:lnTo>
                  <a:lnTo>
                    <a:pt x="1545" y="649"/>
                  </a:lnTo>
                  <a:lnTo>
                    <a:pt x="1366" y="484"/>
                  </a:lnTo>
                  <a:lnTo>
                    <a:pt x="1159" y="346"/>
                  </a:lnTo>
                  <a:lnTo>
                    <a:pt x="952" y="222"/>
                  </a:lnTo>
                  <a:lnTo>
                    <a:pt x="718" y="125"/>
                  </a:lnTo>
                  <a:lnTo>
                    <a:pt x="483" y="56"/>
                  </a:lnTo>
                  <a:lnTo>
                    <a:pt x="249" y="1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52" name="Shape 452"/>
            <p:cNvSpPr/>
            <p:nvPr/>
          </p:nvSpPr>
          <p:spPr>
            <a:xfrm>
              <a:off x="5448350" y="3173300"/>
              <a:ext cx="35550" cy="47250"/>
            </a:xfrm>
            <a:custGeom>
              <a:avLst/>
              <a:gdLst/>
              <a:ahLst/>
              <a:cxnLst/>
              <a:rect l="0" t="0" r="0" b="0"/>
              <a:pathLst>
                <a:path w="1422" h="1890" extrusionOk="0">
                  <a:moveTo>
                    <a:pt x="442" y="1"/>
                  </a:moveTo>
                  <a:lnTo>
                    <a:pt x="442" y="28"/>
                  </a:lnTo>
                  <a:lnTo>
                    <a:pt x="442" y="42"/>
                  </a:lnTo>
                  <a:lnTo>
                    <a:pt x="415" y="69"/>
                  </a:lnTo>
                  <a:lnTo>
                    <a:pt x="304" y="69"/>
                  </a:lnTo>
                  <a:lnTo>
                    <a:pt x="222" y="42"/>
                  </a:lnTo>
                  <a:lnTo>
                    <a:pt x="153" y="28"/>
                  </a:lnTo>
                  <a:lnTo>
                    <a:pt x="97" y="28"/>
                  </a:lnTo>
                  <a:lnTo>
                    <a:pt x="42" y="42"/>
                  </a:lnTo>
                  <a:lnTo>
                    <a:pt x="1" y="56"/>
                  </a:lnTo>
                  <a:lnTo>
                    <a:pt x="70" y="166"/>
                  </a:lnTo>
                  <a:lnTo>
                    <a:pt x="139" y="276"/>
                  </a:lnTo>
                  <a:lnTo>
                    <a:pt x="208" y="400"/>
                  </a:lnTo>
                  <a:lnTo>
                    <a:pt x="249" y="525"/>
                  </a:lnTo>
                  <a:lnTo>
                    <a:pt x="346" y="787"/>
                  </a:lnTo>
                  <a:lnTo>
                    <a:pt x="428" y="1035"/>
                  </a:lnTo>
                  <a:lnTo>
                    <a:pt x="539" y="1462"/>
                  </a:lnTo>
                  <a:lnTo>
                    <a:pt x="622" y="1890"/>
                  </a:lnTo>
                  <a:lnTo>
                    <a:pt x="1008" y="1683"/>
                  </a:lnTo>
                  <a:lnTo>
                    <a:pt x="1215" y="1600"/>
                  </a:lnTo>
                  <a:lnTo>
                    <a:pt x="1421" y="1504"/>
                  </a:lnTo>
                  <a:lnTo>
                    <a:pt x="1339" y="1297"/>
                  </a:lnTo>
                  <a:lnTo>
                    <a:pt x="1256" y="1090"/>
                  </a:lnTo>
                  <a:lnTo>
                    <a:pt x="1146" y="883"/>
                  </a:lnTo>
                  <a:lnTo>
                    <a:pt x="1035" y="690"/>
                  </a:lnTo>
                  <a:lnTo>
                    <a:pt x="911" y="497"/>
                  </a:lnTo>
                  <a:lnTo>
                    <a:pt x="773" y="318"/>
                  </a:lnTo>
                  <a:lnTo>
                    <a:pt x="608" y="152"/>
                  </a:lnTo>
                  <a:lnTo>
                    <a:pt x="44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53" name="Shape 453"/>
            <p:cNvSpPr/>
            <p:nvPr/>
          </p:nvSpPr>
          <p:spPr>
            <a:xfrm>
              <a:off x="5419400" y="3175025"/>
              <a:ext cx="45875" cy="97250"/>
            </a:xfrm>
            <a:custGeom>
              <a:avLst/>
              <a:gdLst/>
              <a:ahLst/>
              <a:cxnLst/>
              <a:rect l="0" t="0" r="0" b="0"/>
              <a:pathLst>
                <a:path w="1835" h="3890" extrusionOk="0">
                  <a:moveTo>
                    <a:pt x="718" y="2607"/>
                  </a:moveTo>
                  <a:lnTo>
                    <a:pt x="925" y="3048"/>
                  </a:lnTo>
                  <a:lnTo>
                    <a:pt x="456" y="3048"/>
                  </a:lnTo>
                  <a:lnTo>
                    <a:pt x="718" y="2607"/>
                  </a:lnTo>
                  <a:close/>
                  <a:moveTo>
                    <a:pt x="552" y="0"/>
                  </a:moveTo>
                  <a:lnTo>
                    <a:pt x="304" y="1049"/>
                  </a:lnTo>
                  <a:lnTo>
                    <a:pt x="194" y="1573"/>
                  </a:lnTo>
                  <a:lnTo>
                    <a:pt x="97" y="2111"/>
                  </a:lnTo>
                  <a:lnTo>
                    <a:pt x="290" y="2235"/>
                  </a:lnTo>
                  <a:lnTo>
                    <a:pt x="456" y="2386"/>
                  </a:lnTo>
                  <a:lnTo>
                    <a:pt x="56" y="2469"/>
                  </a:lnTo>
                  <a:lnTo>
                    <a:pt x="28" y="2786"/>
                  </a:lnTo>
                  <a:lnTo>
                    <a:pt x="1" y="3117"/>
                  </a:lnTo>
                  <a:lnTo>
                    <a:pt x="1" y="3503"/>
                  </a:lnTo>
                  <a:lnTo>
                    <a:pt x="1" y="3890"/>
                  </a:lnTo>
                  <a:lnTo>
                    <a:pt x="97" y="3890"/>
                  </a:lnTo>
                  <a:lnTo>
                    <a:pt x="180" y="3876"/>
                  </a:lnTo>
                  <a:lnTo>
                    <a:pt x="263" y="3862"/>
                  </a:lnTo>
                  <a:lnTo>
                    <a:pt x="331" y="3834"/>
                  </a:lnTo>
                  <a:lnTo>
                    <a:pt x="331" y="3407"/>
                  </a:lnTo>
                  <a:lnTo>
                    <a:pt x="469" y="3421"/>
                  </a:lnTo>
                  <a:lnTo>
                    <a:pt x="814" y="3407"/>
                  </a:lnTo>
                  <a:lnTo>
                    <a:pt x="1049" y="3379"/>
                  </a:lnTo>
                  <a:lnTo>
                    <a:pt x="1297" y="3352"/>
                  </a:lnTo>
                  <a:lnTo>
                    <a:pt x="1573" y="3283"/>
                  </a:lnTo>
                  <a:lnTo>
                    <a:pt x="1835" y="3214"/>
                  </a:lnTo>
                  <a:lnTo>
                    <a:pt x="1793" y="2704"/>
                  </a:lnTo>
                  <a:lnTo>
                    <a:pt x="1766" y="2469"/>
                  </a:lnTo>
                  <a:lnTo>
                    <a:pt x="1104" y="2248"/>
                  </a:lnTo>
                  <a:lnTo>
                    <a:pt x="1269" y="2138"/>
                  </a:lnTo>
                  <a:lnTo>
                    <a:pt x="1449" y="2014"/>
                  </a:lnTo>
                  <a:lnTo>
                    <a:pt x="1697" y="1862"/>
                  </a:lnTo>
                  <a:lnTo>
                    <a:pt x="1642" y="1517"/>
                  </a:lnTo>
                  <a:lnTo>
                    <a:pt x="1573" y="1159"/>
                  </a:lnTo>
                  <a:lnTo>
                    <a:pt x="1476" y="869"/>
                  </a:lnTo>
                  <a:lnTo>
                    <a:pt x="1380" y="566"/>
                  </a:lnTo>
                  <a:lnTo>
                    <a:pt x="1255" y="290"/>
                  </a:lnTo>
                  <a:lnTo>
                    <a:pt x="1118" y="0"/>
                  </a:lnTo>
                  <a:lnTo>
                    <a:pt x="1062" y="56"/>
                  </a:lnTo>
                  <a:lnTo>
                    <a:pt x="1021" y="111"/>
                  </a:lnTo>
                  <a:lnTo>
                    <a:pt x="980" y="180"/>
                  </a:lnTo>
                  <a:lnTo>
                    <a:pt x="952" y="263"/>
                  </a:lnTo>
                  <a:lnTo>
                    <a:pt x="952" y="290"/>
                  </a:lnTo>
                  <a:lnTo>
                    <a:pt x="925" y="318"/>
                  </a:lnTo>
                  <a:lnTo>
                    <a:pt x="897" y="331"/>
                  </a:lnTo>
                  <a:lnTo>
                    <a:pt x="842" y="331"/>
                  </a:lnTo>
                  <a:lnTo>
                    <a:pt x="814" y="318"/>
                  </a:lnTo>
                  <a:lnTo>
                    <a:pt x="787" y="290"/>
                  </a:lnTo>
                  <a:lnTo>
                    <a:pt x="787" y="263"/>
                  </a:lnTo>
                  <a:lnTo>
                    <a:pt x="745" y="152"/>
                  </a:lnTo>
                  <a:lnTo>
                    <a:pt x="704" y="69"/>
                  </a:lnTo>
                  <a:lnTo>
                    <a:pt x="635" y="28"/>
                  </a:lnTo>
                  <a:lnTo>
                    <a:pt x="5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54" name="Shape 454"/>
            <p:cNvSpPr/>
            <p:nvPr/>
          </p:nvSpPr>
          <p:spPr>
            <a:xfrm>
              <a:off x="5419750" y="3262950"/>
              <a:ext cx="46225" cy="37600"/>
            </a:xfrm>
            <a:custGeom>
              <a:avLst/>
              <a:gdLst/>
              <a:ahLst/>
              <a:cxnLst/>
              <a:rect l="0" t="0" r="0" b="0"/>
              <a:pathLst>
                <a:path w="1849" h="1504" extrusionOk="0">
                  <a:moveTo>
                    <a:pt x="1766" y="0"/>
                  </a:moveTo>
                  <a:lnTo>
                    <a:pt x="979" y="235"/>
                  </a:lnTo>
                  <a:lnTo>
                    <a:pt x="979" y="621"/>
                  </a:lnTo>
                  <a:lnTo>
                    <a:pt x="897" y="648"/>
                  </a:lnTo>
                  <a:lnTo>
                    <a:pt x="690" y="676"/>
                  </a:lnTo>
                  <a:lnTo>
                    <a:pt x="538" y="690"/>
                  </a:lnTo>
                  <a:lnTo>
                    <a:pt x="373" y="690"/>
                  </a:lnTo>
                  <a:lnTo>
                    <a:pt x="193" y="676"/>
                  </a:lnTo>
                  <a:lnTo>
                    <a:pt x="0" y="648"/>
                  </a:lnTo>
                  <a:lnTo>
                    <a:pt x="42" y="1159"/>
                  </a:lnTo>
                  <a:lnTo>
                    <a:pt x="55" y="1490"/>
                  </a:lnTo>
                  <a:lnTo>
                    <a:pt x="455" y="1503"/>
                  </a:lnTo>
                  <a:lnTo>
                    <a:pt x="842" y="1476"/>
                  </a:lnTo>
                  <a:lnTo>
                    <a:pt x="1035" y="1462"/>
                  </a:lnTo>
                  <a:lnTo>
                    <a:pt x="1228" y="1421"/>
                  </a:lnTo>
                  <a:lnTo>
                    <a:pt x="1421" y="1393"/>
                  </a:lnTo>
                  <a:lnTo>
                    <a:pt x="1614" y="1338"/>
                  </a:lnTo>
                  <a:lnTo>
                    <a:pt x="1779" y="1297"/>
                  </a:lnTo>
                  <a:lnTo>
                    <a:pt x="1807" y="1076"/>
                  </a:lnTo>
                  <a:lnTo>
                    <a:pt x="1821" y="855"/>
                  </a:lnTo>
                  <a:lnTo>
                    <a:pt x="1848" y="414"/>
                  </a:lnTo>
                  <a:lnTo>
                    <a:pt x="1848" y="414"/>
                  </a:lnTo>
                  <a:lnTo>
                    <a:pt x="1779" y="441"/>
                  </a:lnTo>
                  <a:lnTo>
                    <a:pt x="176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55" name="Shape 455"/>
            <p:cNvSpPr/>
            <p:nvPr/>
          </p:nvSpPr>
          <p:spPr>
            <a:xfrm>
              <a:off x="5385275" y="3170550"/>
              <a:ext cx="46550" cy="101725"/>
            </a:xfrm>
            <a:custGeom>
              <a:avLst/>
              <a:gdLst/>
              <a:ahLst/>
              <a:cxnLst/>
              <a:rect l="0" t="0" r="0" b="0"/>
              <a:pathLst>
                <a:path w="1862" h="4069" extrusionOk="0">
                  <a:moveTo>
                    <a:pt x="1186" y="0"/>
                  </a:moveTo>
                  <a:lnTo>
                    <a:pt x="1035" y="207"/>
                  </a:lnTo>
                  <a:lnTo>
                    <a:pt x="869" y="414"/>
                  </a:lnTo>
                  <a:lnTo>
                    <a:pt x="717" y="621"/>
                  </a:lnTo>
                  <a:lnTo>
                    <a:pt x="648" y="731"/>
                  </a:lnTo>
                  <a:lnTo>
                    <a:pt x="579" y="841"/>
                  </a:lnTo>
                  <a:lnTo>
                    <a:pt x="428" y="1159"/>
                  </a:lnTo>
                  <a:lnTo>
                    <a:pt x="304" y="1476"/>
                  </a:lnTo>
                  <a:lnTo>
                    <a:pt x="193" y="1793"/>
                  </a:lnTo>
                  <a:lnTo>
                    <a:pt x="97" y="2124"/>
                  </a:lnTo>
                  <a:lnTo>
                    <a:pt x="0" y="2524"/>
                  </a:lnTo>
                  <a:lnTo>
                    <a:pt x="28" y="2607"/>
                  </a:lnTo>
                  <a:lnTo>
                    <a:pt x="69" y="2703"/>
                  </a:lnTo>
                  <a:lnTo>
                    <a:pt x="138" y="2827"/>
                  </a:lnTo>
                  <a:lnTo>
                    <a:pt x="221" y="2965"/>
                  </a:lnTo>
                  <a:lnTo>
                    <a:pt x="345" y="3103"/>
                  </a:lnTo>
                  <a:lnTo>
                    <a:pt x="510" y="3241"/>
                  </a:lnTo>
                  <a:lnTo>
                    <a:pt x="593" y="3296"/>
                  </a:lnTo>
                  <a:lnTo>
                    <a:pt x="704" y="3351"/>
                  </a:lnTo>
                  <a:lnTo>
                    <a:pt x="814" y="3407"/>
                  </a:lnTo>
                  <a:lnTo>
                    <a:pt x="938" y="3448"/>
                  </a:lnTo>
                  <a:lnTo>
                    <a:pt x="938" y="4013"/>
                  </a:lnTo>
                  <a:lnTo>
                    <a:pt x="1048" y="4041"/>
                  </a:lnTo>
                  <a:lnTo>
                    <a:pt x="1172" y="4055"/>
                  </a:lnTo>
                  <a:lnTo>
                    <a:pt x="1310" y="4069"/>
                  </a:lnTo>
                  <a:lnTo>
                    <a:pt x="1297" y="3751"/>
                  </a:lnTo>
                  <a:lnTo>
                    <a:pt x="1297" y="3434"/>
                  </a:lnTo>
                  <a:lnTo>
                    <a:pt x="1310" y="3048"/>
                  </a:lnTo>
                  <a:lnTo>
                    <a:pt x="1338" y="2662"/>
                  </a:lnTo>
                  <a:lnTo>
                    <a:pt x="1338" y="2662"/>
                  </a:lnTo>
                  <a:lnTo>
                    <a:pt x="814" y="2786"/>
                  </a:lnTo>
                  <a:lnTo>
                    <a:pt x="248" y="1779"/>
                  </a:lnTo>
                  <a:lnTo>
                    <a:pt x="248" y="1779"/>
                  </a:lnTo>
                  <a:lnTo>
                    <a:pt x="345" y="1807"/>
                  </a:lnTo>
                  <a:lnTo>
                    <a:pt x="621" y="1890"/>
                  </a:lnTo>
                  <a:lnTo>
                    <a:pt x="786" y="1959"/>
                  </a:lnTo>
                  <a:lnTo>
                    <a:pt x="979" y="2041"/>
                  </a:lnTo>
                  <a:lnTo>
                    <a:pt x="1186" y="2124"/>
                  </a:lnTo>
                  <a:lnTo>
                    <a:pt x="1393" y="2234"/>
                  </a:lnTo>
                  <a:lnTo>
                    <a:pt x="1476" y="1710"/>
                  </a:lnTo>
                  <a:lnTo>
                    <a:pt x="1572" y="1200"/>
                  </a:lnTo>
                  <a:lnTo>
                    <a:pt x="1710" y="676"/>
                  </a:lnTo>
                  <a:lnTo>
                    <a:pt x="1862" y="166"/>
                  </a:lnTo>
                  <a:lnTo>
                    <a:pt x="1793" y="179"/>
                  </a:lnTo>
                  <a:lnTo>
                    <a:pt x="1710" y="207"/>
                  </a:lnTo>
                  <a:lnTo>
                    <a:pt x="1628" y="235"/>
                  </a:lnTo>
                  <a:lnTo>
                    <a:pt x="1559" y="290"/>
                  </a:lnTo>
                  <a:lnTo>
                    <a:pt x="1531" y="304"/>
                  </a:lnTo>
                  <a:lnTo>
                    <a:pt x="1490" y="304"/>
                  </a:lnTo>
                  <a:lnTo>
                    <a:pt x="1434" y="290"/>
                  </a:lnTo>
                  <a:lnTo>
                    <a:pt x="1393" y="248"/>
                  </a:lnTo>
                  <a:lnTo>
                    <a:pt x="1379" y="221"/>
                  </a:lnTo>
                  <a:lnTo>
                    <a:pt x="1379" y="193"/>
                  </a:lnTo>
                  <a:lnTo>
                    <a:pt x="1379" y="138"/>
                  </a:lnTo>
                  <a:lnTo>
                    <a:pt x="1366" y="97"/>
                  </a:lnTo>
                  <a:lnTo>
                    <a:pt x="1352" y="69"/>
                  </a:lnTo>
                  <a:lnTo>
                    <a:pt x="1324" y="42"/>
                  </a:lnTo>
                  <a:lnTo>
                    <a:pt x="1269" y="14"/>
                  </a:lnTo>
                  <a:lnTo>
                    <a:pt x="11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56" name="Shape 456"/>
            <p:cNvSpPr/>
            <p:nvPr/>
          </p:nvSpPr>
          <p:spPr>
            <a:xfrm>
              <a:off x="5333200" y="3151925"/>
              <a:ext cx="81400" cy="135875"/>
            </a:xfrm>
            <a:custGeom>
              <a:avLst/>
              <a:gdLst/>
              <a:ahLst/>
              <a:cxnLst/>
              <a:rect l="0" t="0" r="0" b="0"/>
              <a:pathLst>
                <a:path w="3256" h="5435" extrusionOk="0">
                  <a:moveTo>
                    <a:pt x="2566" y="0"/>
                  </a:moveTo>
                  <a:lnTo>
                    <a:pt x="2345" y="14"/>
                  </a:lnTo>
                  <a:lnTo>
                    <a:pt x="2194" y="42"/>
                  </a:lnTo>
                  <a:lnTo>
                    <a:pt x="2028" y="83"/>
                  </a:lnTo>
                  <a:lnTo>
                    <a:pt x="1876" y="138"/>
                  </a:lnTo>
                  <a:lnTo>
                    <a:pt x="1738" y="194"/>
                  </a:lnTo>
                  <a:lnTo>
                    <a:pt x="1587" y="263"/>
                  </a:lnTo>
                  <a:lnTo>
                    <a:pt x="1449" y="345"/>
                  </a:lnTo>
                  <a:lnTo>
                    <a:pt x="1311" y="428"/>
                  </a:lnTo>
                  <a:lnTo>
                    <a:pt x="1187" y="525"/>
                  </a:lnTo>
                  <a:lnTo>
                    <a:pt x="1063" y="635"/>
                  </a:lnTo>
                  <a:lnTo>
                    <a:pt x="939" y="745"/>
                  </a:lnTo>
                  <a:lnTo>
                    <a:pt x="828" y="856"/>
                  </a:lnTo>
                  <a:lnTo>
                    <a:pt x="732" y="980"/>
                  </a:lnTo>
                  <a:lnTo>
                    <a:pt x="539" y="1242"/>
                  </a:lnTo>
                  <a:lnTo>
                    <a:pt x="359" y="1518"/>
                  </a:lnTo>
                  <a:lnTo>
                    <a:pt x="249" y="1766"/>
                  </a:lnTo>
                  <a:lnTo>
                    <a:pt x="152" y="2028"/>
                  </a:lnTo>
                  <a:lnTo>
                    <a:pt x="70" y="2290"/>
                  </a:lnTo>
                  <a:lnTo>
                    <a:pt x="28" y="2552"/>
                  </a:lnTo>
                  <a:lnTo>
                    <a:pt x="1" y="2814"/>
                  </a:lnTo>
                  <a:lnTo>
                    <a:pt x="15" y="3076"/>
                  </a:lnTo>
                  <a:lnTo>
                    <a:pt x="42" y="3338"/>
                  </a:lnTo>
                  <a:lnTo>
                    <a:pt x="83" y="3600"/>
                  </a:lnTo>
                  <a:lnTo>
                    <a:pt x="125" y="3283"/>
                  </a:lnTo>
                  <a:lnTo>
                    <a:pt x="166" y="2979"/>
                  </a:lnTo>
                  <a:lnTo>
                    <a:pt x="235" y="2676"/>
                  </a:lnTo>
                  <a:lnTo>
                    <a:pt x="332" y="2373"/>
                  </a:lnTo>
                  <a:lnTo>
                    <a:pt x="414" y="2166"/>
                  </a:lnTo>
                  <a:lnTo>
                    <a:pt x="497" y="1986"/>
                  </a:lnTo>
                  <a:lnTo>
                    <a:pt x="608" y="1793"/>
                  </a:lnTo>
                  <a:lnTo>
                    <a:pt x="732" y="1614"/>
                  </a:lnTo>
                  <a:lnTo>
                    <a:pt x="856" y="1449"/>
                  </a:lnTo>
                  <a:lnTo>
                    <a:pt x="1007" y="1297"/>
                  </a:lnTo>
                  <a:lnTo>
                    <a:pt x="1159" y="1159"/>
                  </a:lnTo>
                  <a:lnTo>
                    <a:pt x="1325" y="1021"/>
                  </a:lnTo>
                  <a:lnTo>
                    <a:pt x="1532" y="869"/>
                  </a:lnTo>
                  <a:lnTo>
                    <a:pt x="1738" y="731"/>
                  </a:lnTo>
                  <a:lnTo>
                    <a:pt x="1973" y="594"/>
                  </a:lnTo>
                  <a:lnTo>
                    <a:pt x="2207" y="469"/>
                  </a:lnTo>
                  <a:lnTo>
                    <a:pt x="2442" y="373"/>
                  </a:lnTo>
                  <a:lnTo>
                    <a:pt x="2566" y="331"/>
                  </a:lnTo>
                  <a:lnTo>
                    <a:pt x="2690" y="304"/>
                  </a:lnTo>
                  <a:lnTo>
                    <a:pt x="2814" y="276"/>
                  </a:lnTo>
                  <a:lnTo>
                    <a:pt x="3062" y="276"/>
                  </a:lnTo>
                  <a:lnTo>
                    <a:pt x="3186" y="290"/>
                  </a:lnTo>
                  <a:lnTo>
                    <a:pt x="3214" y="304"/>
                  </a:lnTo>
                  <a:lnTo>
                    <a:pt x="3214" y="318"/>
                  </a:lnTo>
                  <a:lnTo>
                    <a:pt x="3200" y="345"/>
                  </a:lnTo>
                  <a:lnTo>
                    <a:pt x="3186" y="345"/>
                  </a:lnTo>
                  <a:lnTo>
                    <a:pt x="2938" y="373"/>
                  </a:lnTo>
                  <a:lnTo>
                    <a:pt x="2704" y="414"/>
                  </a:lnTo>
                  <a:lnTo>
                    <a:pt x="2469" y="483"/>
                  </a:lnTo>
                  <a:lnTo>
                    <a:pt x="2235" y="566"/>
                  </a:lnTo>
                  <a:lnTo>
                    <a:pt x="2014" y="676"/>
                  </a:lnTo>
                  <a:lnTo>
                    <a:pt x="1807" y="787"/>
                  </a:lnTo>
                  <a:lnTo>
                    <a:pt x="1601" y="924"/>
                  </a:lnTo>
                  <a:lnTo>
                    <a:pt x="1407" y="1076"/>
                  </a:lnTo>
                  <a:lnTo>
                    <a:pt x="1228" y="1242"/>
                  </a:lnTo>
                  <a:lnTo>
                    <a:pt x="1049" y="1421"/>
                  </a:lnTo>
                  <a:lnTo>
                    <a:pt x="897" y="1614"/>
                  </a:lnTo>
                  <a:lnTo>
                    <a:pt x="759" y="1807"/>
                  </a:lnTo>
                  <a:lnTo>
                    <a:pt x="621" y="2014"/>
                  </a:lnTo>
                  <a:lnTo>
                    <a:pt x="511" y="2235"/>
                  </a:lnTo>
                  <a:lnTo>
                    <a:pt x="428" y="2455"/>
                  </a:lnTo>
                  <a:lnTo>
                    <a:pt x="346" y="2690"/>
                  </a:lnTo>
                  <a:lnTo>
                    <a:pt x="277" y="2979"/>
                  </a:lnTo>
                  <a:lnTo>
                    <a:pt x="221" y="3269"/>
                  </a:lnTo>
                  <a:lnTo>
                    <a:pt x="194" y="3572"/>
                  </a:lnTo>
                  <a:lnTo>
                    <a:pt x="166" y="3876"/>
                  </a:lnTo>
                  <a:lnTo>
                    <a:pt x="263" y="4083"/>
                  </a:lnTo>
                  <a:lnTo>
                    <a:pt x="373" y="4289"/>
                  </a:lnTo>
                  <a:lnTo>
                    <a:pt x="497" y="4483"/>
                  </a:lnTo>
                  <a:lnTo>
                    <a:pt x="635" y="4662"/>
                  </a:lnTo>
                  <a:lnTo>
                    <a:pt x="787" y="4841"/>
                  </a:lnTo>
                  <a:lnTo>
                    <a:pt x="966" y="5007"/>
                  </a:lnTo>
                  <a:lnTo>
                    <a:pt x="1159" y="5158"/>
                  </a:lnTo>
                  <a:lnTo>
                    <a:pt x="1380" y="5282"/>
                  </a:lnTo>
                  <a:lnTo>
                    <a:pt x="1656" y="5434"/>
                  </a:lnTo>
                  <a:lnTo>
                    <a:pt x="1669" y="5089"/>
                  </a:lnTo>
                  <a:lnTo>
                    <a:pt x="1711" y="4745"/>
                  </a:lnTo>
                  <a:lnTo>
                    <a:pt x="1766" y="4414"/>
                  </a:lnTo>
                  <a:lnTo>
                    <a:pt x="1835" y="4069"/>
                  </a:lnTo>
                  <a:lnTo>
                    <a:pt x="1973" y="3407"/>
                  </a:lnTo>
                  <a:lnTo>
                    <a:pt x="2125" y="2759"/>
                  </a:lnTo>
                  <a:lnTo>
                    <a:pt x="2221" y="2441"/>
                  </a:lnTo>
                  <a:lnTo>
                    <a:pt x="2318" y="2138"/>
                  </a:lnTo>
                  <a:lnTo>
                    <a:pt x="2442" y="1835"/>
                  </a:lnTo>
                  <a:lnTo>
                    <a:pt x="2580" y="1545"/>
                  </a:lnTo>
                  <a:lnTo>
                    <a:pt x="2690" y="1338"/>
                  </a:lnTo>
                  <a:lnTo>
                    <a:pt x="2814" y="1131"/>
                  </a:lnTo>
                  <a:lnTo>
                    <a:pt x="2897" y="1021"/>
                  </a:lnTo>
                  <a:lnTo>
                    <a:pt x="2966" y="924"/>
                  </a:lnTo>
                  <a:lnTo>
                    <a:pt x="3062" y="828"/>
                  </a:lnTo>
                  <a:lnTo>
                    <a:pt x="3145" y="759"/>
                  </a:lnTo>
                  <a:lnTo>
                    <a:pt x="3062" y="759"/>
                  </a:lnTo>
                  <a:lnTo>
                    <a:pt x="3021" y="745"/>
                  </a:lnTo>
                  <a:lnTo>
                    <a:pt x="2980" y="731"/>
                  </a:lnTo>
                  <a:lnTo>
                    <a:pt x="2938" y="704"/>
                  </a:lnTo>
                  <a:lnTo>
                    <a:pt x="2924" y="662"/>
                  </a:lnTo>
                  <a:lnTo>
                    <a:pt x="2911" y="635"/>
                  </a:lnTo>
                  <a:lnTo>
                    <a:pt x="2924" y="594"/>
                  </a:lnTo>
                  <a:lnTo>
                    <a:pt x="2938" y="552"/>
                  </a:lnTo>
                  <a:lnTo>
                    <a:pt x="2966" y="525"/>
                  </a:lnTo>
                  <a:lnTo>
                    <a:pt x="2993" y="511"/>
                  </a:lnTo>
                  <a:lnTo>
                    <a:pt x="3035" y="497"/>
                  </a:lnTo>
                  <a:lnTo>
                    <a:pt x="3131" y="511"/>
                  </a:lnTo>
                  <a:lnTo>
                    <a:pt x="3173" y="442"/>
                  </a:lnTo>
                  <a:lnTo>
                    <a:pt x="3200" y="373"/>
                  </a:lnTo>
                  <a:lnTo>
                    <a:pt x="3242" y="263"/>
                  </a:lnTo>
                  <a:lnTo>
                    <a:pt x="3255" y="180"/>
                  </a:lnTo>
                  <a:lnTo>
                    <a:pt x="3255" y="83"/>
                  </a:lnTo>
                  <a:lnTo>
                    <a:pt x="3021" y="42"/>
                  </a:lnTo>
                  <a:lnTo>
                    <a:pt x="2800" y="14"/>
                  </a:lnTo>
                  <a:lnTo>
                    <a:pt x="256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57" name="Shape 457"/>
            <p:cNvSpPr/>
            <p:nvPr/>
          </p:nvSpPr>
          <p:spPr>
            <a:xfrm>
              <a:off x="5377325" y="3234325"/>
              <a:ext cx="41750" cy="65525"/>
            </a:xfrm>
            <a:custGeom>
              <a:avLst/>
              <a:gdLst/>
              <a:ahLst/>
              <a:cxnLst/>
              <a:rect l="0" t="0" r="0" b="0"/>
              <a:pathLst>
                <a:path w="1670" h="2621" extrusionOk="0">
                  <a:moveTo>
                    <a:pt x="304" y="1"/>
                  </a:moveTo>
                  <a:lnTo>
                    <a:pt x="194" y="594"/>
                  </a:lnTo>
                  <a:lnTo>
                    <a:pt x="84" y="1187"/>
                  </a:lnTo>
                  <a:lnTo>
                    <a:pt x="56" y="1435"/>
                  </a:lnTo>
                  <a:lnTo>
                    <a:pt x="29" y="1683"/>
                  </a:lnTo>
                  <a:lnTo>
                    <a:pt x="1" y="2180"/>
                  </a:lnTo>
                  <a:lnTo>
                    <a:pt x="194" y="2276"/>
                  </a:lnTo>
                  <a:lnTo>
                    <a:pt x="401" y="2345"/>
                  </a:lnTo>
                  <a:lnTo>
                    <a:pt x="594" y="2414"/>
                  </a:lnTo>
                  <a:lnTo>
                    <a:pt x="815" y="2469"/>
                  </a:lnTo>
                  <a:lnTo>
                    <a:pt x="1022" y="2524"/>
                  </a:lnTo>
                  <a:lnTo>
                    <a:pt x="1228" y="2566"/>
                  </a:lnTo>
                  <a:lnTo>
                    <a:pt x="1449" y="2593"/>
                  </a:lnTo>
                  <a:lnTo>
                    <a:pt x="1670" y="2621"/>
                  </a:lnTo>
                  <a:lnTo>
                    <a:pt x="1670" y="2524"/>
                  </a:lnTo>
                  <a:lnTo>
                    <a:pt x="1656" y="2152"/>
                  </a:lnTo>
                  <a:lnTo>
                    <a:pt x="1642" y="1780"/>
                  </a:lnTo>
                  <a:lnTo>
                    <a:pt x="1421" y="1724"/>
                  </a:lnTo>
                  <a:lnTo>
                    <a:pt x="1311" y="1669"/>
                  </a:lnTo>
                  <a:lnTo>
                    <a:pt x="1201" y="1614"/>
                  </a:lnTo>
                  <a:lnTo>
                    <a:pt x="1104" y="1559"/>
                  </a:lnTo>
                  <a:lnTo>
                    <a:pt x="994" y="1476"/>
                  </a:lnTo>
                  <a:lnTo>
                    <a:pt x="897" y="1393"/>
                  </a:lnTo>
                  <a:lnTo>
                    <a:pt x="801" y="1297"/>
                  </a:lnTo>
                  <a:lnTo>
                    <a:pt x="718" y="1187"/>
                  </a:lnTo>
                  <a:lnTo>
                    <a:pt x="635" y="1062"/>
                  </a:lnTo>
                  <a:lnTo>
                    <a:pt x="553" y="925"/>
                  </a:lnTo>
                  <a:lnTo>
                    <a:pt x="484" y="773"/>
                  </a:lnTo>
                  <a:lnTo>
                    <a:pt x="429" y="607"/>
                  </a:lnTo>
                  <a:lnTo>
                    <a:pt x="373" y="414"/>
                  </a:lnTo>
                  <a:lnTo>
                    <a:pt x="346" y="221"/>
                  </a:lnTo>
                  <a:lnTo>
                    <a:pt x="3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458" name="Shape 458"/>
          <p:cNvGrpSpPr/>
          <p:nvPr/>
        </p:nvGrpSpPr>
        <p:grpSpPr>
          <a:xfrm rot="-665517">
            <a:off x="7948140" y="273061"/>
            <a:ext cx="945115" cy="1082556"/>
            <a:chOff x="2114725" y="2426875"/>
            <a:chExt cx="236875" cy="271350"/>
          </a:xfrm>
        </p:grpSpPr>
        <p:sp>
          <p:nvSpPr>
            <p:cNvPr id="459" name="Shape 459"/>
            <p:cNvSpPr/>
            <p:nvPr/>
          </p:nvSpPr>
          <p:spPr>
            <a:xfrm>
              <a:off x="2114725" y="2482375"/>
              <a:ext cx="188625" cy="125875"/>
            </a:xfrm>
            <a:custGeom>
              <a:avLst/>
              <a:gdLst/>
              <a:ahLst/>
              <a:cxnLst/>
              <a:rect l="0" t="0" r="0" b="0"/>
              <a:pathLst>
                <a:path w="7545" h="5035" extrusionOk="0">
                  <a:moveTo>
                    <a:pt x="3200" y="1352"/>
                  </a:moveTo>
                  <a:lnTo>
                    <a:pt x="3269" y="1366"/>
                  </a:lnTo>
                  <a:lnTo>
                    <a:pt x="3324" y="1393"/>
                  </a:lnTo>
                  <a:lnTo>
                    <a:pt x="3407" y="1448"/>
                  </a:lnTo>
                  <a:lnTo>
                    <a:pt x="3462" y="1517"/>
                  </a:lnTo>
                  <a:lnTo>
                    <a:pt x="3503" y="1586"/>
                  </a:lnTo>
                  <a:lnTo>
                    <a:pt x="3517" y="1655"/>
                  </a:lnTo>
                  <a:lnTo>
                    <a:pt x="3531" y="1724"/>
                  </a:lnTo>
                  <a:lnTo>
                    <a:pt x="3448" y="1724"/>
                  </a:lnTo>
                  <a:lnTo>
                    <a:pt x="3379" y="1711"/>
                  </a:lnTo>
                  <a:lnTo>
                    <a:pt x="3310" y="1697"/>
                  </a:lnTo>
                  <a:lnTo>
                    <a:pt x="3255" y="1669"/>
                  </a:lnTo>
                  <a:lnTo>
                    <a:pt x="3172" y="1614"/>
                  </a:lnTo>
                  <a:lnTo>
                    <a:pt x="3104" y="1545"/>
                  </a:lnTo>
                  <a:lnTo>
                    <a:pt x="3076" y="1476"/>
                  </a:lnTo>
                  <a:lnTo>
                    <a:pt x="3062" y="1407"/>
                  </a:lnTo>
                  <a:lnTo>
                    <a:pt x="3048" y="1352"/>
                  </a:lnTo>
                  <a:close/>
                  <a:moveTo>
                    <a:pt x="4565" y="1352"/>
                  </a:moveTo>
                  <a:lnTo>
                    <a:pt x="4552" y="1407"/>
                  </a:lnTo>
                  <a:lnTo>
                    <a:pt x="4538" y="1476"/>
                  </a:lnTo>
                  <a:lnTo>
                    <a:pt x="4496" y="1545"/>
                  </a:lnTo>
                  <a:lnTo>
                    <a:pt x="4441" y="1614"/>
                  </a:lnTo>
                  <a:lnTo>
                    <a:pt x="4359" y="1669"/>
                  </a:lnTo>
                  <a:lnTo>
                    <a:pt x="4303" y="1697"/>
                  </a:lnTo>
                  <a:lnTo>
                    <a:pt x="4234" y="1711"/>
                  </a:lnTo>
                  <a:lnTo>
                    <a:pt x="4165" y="1724"/>
                  </a:lnTo>
                  <a:lnTo>
                    <a:pt x="4083" y="1724"/>
                  </a:lnTo>
                  <a:lnTo>
                    <a:pt x="4096" y="1655"/>
                  </a:lnTo>
                  <a:lnTo>
                    <a:pt x="4110" y="1586"/>
                  </a:lnTo>
                  <a:lnTo>
                    <a:pt x="4152" y="1517"/>
                  </a:lnTo>
                  <a:lnTo>
                    <a:pt x="4207" y="1448"/>
                  </a:lnTo>
                  <a:lnTo>
                    <a:pt x="4290" y="1393"/>
                  </a:lnTo>
                  <a:lnTo>
                    <a:pt x="4345" y="1366"/>
                  </a:lnTo>
                  <a:lnTo>
                    <a:pt x="4414" y="1352"/>
                  </a:lnTo>
                  <a:close/>
                  <a:moveTo>
                    <a:pt x="2745" y="0"/>
                  </a:moveTo>
                  <a:lnTo>
                    <a:pt x="2717" y="14"/>
                  </a:lnTo>
                  <a:lnTo>
                    <a:pt x="2690" y="42"/>
                  </a:lnTo>
                  <a:lnTo>
                    <a:pt x="2676" y="69"/>
                  </a:lnTo>
                  <a:lnTo>
                    <a:pt x="2662" y="111"/>
                  </a:lnTo>
                  <a:lnTo>
                    <a:pt x="2676" y="276"/>
                  </a:lnTo>
                  <a:lnTo>
                    <a:pt x="2662" y="456"/>
                  </a:lnTo>
                  <a:lnTo>
                    <a:pt x="2648" y="855"/>
                  </a:lnTo>
                  <a:lnTo>
                    <a:pt x="2635" y="1062"/>
                  </a:lnTo>
                  <a:lnTo>
                    <a:pt x="2648" y="1242"/>
                  </a:lnTo>
                  <a:lnTo>
                    <a:pt x="2662" y="1407"/>
                  </a:lnTo>
                  <a:lnTo>
                    <a:pt x="2704" y="1559"/>
                  </a:lnTo>
                  <a:lnTo>
                    <a:pt x="2786" y="1738"/>
                  </a:lnTo>
                  <a:lnTo>
                    <a:pt x="2897" y="1917"/>
                  </a:lnTo>
                  <a:lnTo>
                    <a:pt x="3048" y="2069"/>
                  </a:lnTo>
                  <a:lnTo>
                    <a:pt x="3131" y="2138"/>
                  </a:lnTo>
                  <a:lnTo>
                    <a:pt x="3214" y="2207"/>
                  </a:lnTo>
                  <a:lnTo>
                    <a:pt x="3048" y="2262"/>
                  </a:lnTo>
                  <a:lnTo>
                    <a:pt x="2883" y="2290"/>
                  </a:lnTo>
                  <a:lnTo>
                    <a:pt x="2704" y="2304"/>
                  </a:lnTo>
                  <a:lnTo>
                    <a:pt x="2524" y="2290"/>
                  </a:lnTo>
                  <a:lnTo>
                    <a:pt x="2345" y="2262"/>
                  </a:lnTo>
                  <a:lnTo>
                    <a:pt x="2180" y="2207"/>
                  </a:lnTo>
                  <a:lnTo>
                    <a:pt x="2014" y="2152"/>
                  </a:lnTo>
                  <a:lnTo>
                    <a:pt x="1876" y="2097"/>
                  </a:lnTo>
                  <a:lnTo>
                    <a:pt x="1780" y="2028"/>
                  </a:lnTo>
                  <a:lnTo>
                    <a:pt x="1683" y="1931"/>
                  </a:lnTo>
                  <a:lnTo>
                    <a:pt x="1614" y="1821"/>
                  </a:lnTo>
                  <a:lnTo>
                    <a:pt x="1545" y="1683"/>
                  </a:lnTo>
                  <a:lnTo>
                    <a:pt x="1504" y="1545"/>
                  </a:lnTo>
                  <a:lnTo>
                    <a:pt x="1449" y="1393"/>
                  </a:lnTo>
                  <a:lnTo>
                    <a:pt x="1393" y="1090"/>
                  </a:lnTo>
                  <a:lnTo>
                    <a:pt x="1352" y="800"/>
                  </a:lnTo>
                  <a:lnTo>
                    <a:pt x="1324" y="566"/>
                  </a:lnTo>
                  <a:lnTo>
                    <a:pt x="1297" y="428"/>
                  </a:lnTo>
                  <a:lnTo>
                    <a:pt x="1283" y="387"/>
                  </a:lnTo>
                  <a:lnTo>
                    <a:pt x="1269" y="387"/>
                  </a:lnTo>
                  <a:lnTo>
                    <a:pt x="993" y="718"/>
                  </a:lnTo>
                  <a:lnTo>
                    <a:pt x="718" y="1062"/>
                  </a:lnTo>
                  <a:lnTo>
                    <a:pt x="594" y="1242"/>
                  </a:lnTo>
                  <a:lnTo>
                    <a:pt x="469" y="1421"/>
                  </a:lnTo>
                  <a:lnTo>
                    <a:pt x="373" y="1614"/>
                  </a:lnTo>
                  <a:lnTo>
                    <a:pt x="276" y="1807"/>
                  </a:lnTo>
                  <a:lnTo>
                    <a:pt x="180" y="2083"/>
                  </a:lnTo>
                  <a:lnTo>
                    <a:pt x="111" y="2359"/>
                  </a:lnTo>
                  <a:lnTo>
                    <a:pt x="56" y="2648"/>
                  </a:lnTo>
                  <a:lnTo>
                    <a:pt x="28" y="2924"/>
                  </a:lnTo>
                  <a:lnTo>
                    <a:pt x="1" y="3214"/>
                  </a:lnTo>
                  <a:lnTo>
                    <a:pt x="1" y="3490"/>
                  </a:lnTo>
                  <a:lnTo>
                    <a:pt x="14" y="3779"/>
                  </a:lnTo>
                  <a:lnTo>
                    <a:pt x="28" y="4069"/>
                  </a:lnTo>
                  <a:lnTo>
                    <a:pt x="28" y="4083"/>
                  </a:lnTo>
                  <a:lnTo>
                    <a:pt x="56" y="4069"/>
                  </a:lnTo>
                  <a:lnTo>
                    <a:pt x="97" y="4027"/>
                  </a:lnTo>
                  <a:lnTo>
                    <a:pt x="304" y="3821"/>
                  </a:lnTo>
                  <a:lnTo>
                    <a:pt x="428" y="3710"/>
                  </a:lnTo>
                  <a:lnTo>
                    <a:pt x="580" y="3600"/>
                  </a:lnTo>
                  <a:lnTo>
                    <a:pt x="649" y="3558"/>
                  </a:lnTo>
                  <a:lnTo>
                    <a:pt x="731" y="3531"/>
                  </a:lnTo>
                  <a:lnTo>
                    <a:pt x="814" y="3503"/>
                  </a:lnTo>
                  <a:lnTo>
                    <a:pt x="897" y="3490"/>
                  </a:lnTo>
                  <a:lnTo>
                    <a:pt x="911" y="3572"/>
                  </a:lnTo>
                  <a:lnTo>
                    <a:pt x="938" y="3655"/>
                  </a:lnTo>
                  <a:lnTo>
                    <a:pt x="993" y="3821"/>
                  </a:lnTo>
                  <a:lnTo>
                    <a:pt x="1076" y="3986"/>
                  </a:lnTo>
                  <a:lnTo>
                    <a:pt x="1187" y="4124"/>
                  </a:lnTo>
                  <a:lnTo>
                    <a:pt x="1311" y="4262"/>
                  </a:lnTo>
                  <a:lnTo>
                    <a:pt x="1449" y="4400"/>
                  </a:lnTo>
                  <a:lnTo>
                    <a:pt x="1711" y="4620"/>
                  </a:lnTo>
                  <a:lnTo>
                    <a:pt x="1724" y="4620"/>
                  </a:lnTo>
                  <a:lnTo>
                    <a:pt x="1738" y="4607"/>
                  </a:lnTo>
                  <a:lnTo>
                    <a:pt x="1766" y="4538"/>
                  </a:lnTo>
                  <a:lnTo>
                    <a:pt x="1821" y="4276"/>
                  </a:lnTo>
                  <a:lnTo>
                    <a:pt x="1862" y="4110"/>
                  </a:lnTo>
                  <a:lnTo>
                    <a:pt x="1917" y="3958"/>
                  </a:lnTo>
                  <a:lnTo>
                    <a:pt x="1959" y="3876"/>
                  </a:lnTo>
                  <a:lnTo>
                    <a:pt x="2000" y="3807"/>
                  </a:lnTo>
                  <a:lnTo>
                    <a:pt x="2055" y="3738"/>
                  </a:lnTo>
                  <a:lnTo>
                    <a:pt x="2111" y="3683"/>
                  </a:lnTo>
                  <a:lnTo>
                    <a:pt x="2166" y="3807"/>
                  </a:lnTo>
                  <a:lnTo>
                    <a:pt x="2235" y="3945"/>
                  </a:lnTo>
                  <a:lnTo>
                    <a:pt x="2317" y="4055"/>
                  </a:lnTo>
                  <a:lnTo>
                    <a:pt x="2400" y="4165"/>
                  </a:lnTo>
                  <a:lnTo>
                    <a:pt x="2497" y="4276"/>
                  </a:lnTo>
                  <a:lnTo>
                    <a:pt x="2607" y="4372"/>
                  </a:lnTo>
                  <a:lnTo>
                    <a:pt x="2704" y="4469"/>
                  </a:lnTo>
                  <a:lnTo>
                    <a:pt x="2814" y="4538"/>
                  </a:lnTo>
                  <a:lnTo>
                    <a:pt x="2828" y="4551"/>
                  </a:lnTo>
                  <a:lnTo>
                    <a:pt x="2841" y="4538"/>
                  </a:lnTo>
                  <a:lnTo>
                    <a:pt x="2869" y="4496"/>
                  </a:lnTo>
                  <a:lnTo>
                    <a:pt x="2952" y="4358"/>
                  </a:lnTo>
                  <a:lnTo>
                    <a:pt x="2993" y="4276"/>
                  </a:lnTo>
                  <a:lnTo>
                    <a:pt x="3062" y="4193"/>
                  </a:lnTo>
                  <a:lnTo>
                    <a:pt x="3131" y="4124"/>
                  </a:lnTo>
                  <a:lnTo>
                    <a:pt x="3172" y="4096"/>
                  </a:lnTo>
                  <a:lnTo>
                    <a:pt x="3214" y="4083"/>
                  </a:lnTo>
                  <a:lnTo>
                    <a:pt x="3228" y="4331"/>
                  </a:lnTo>
                  <a:lnTo>
                    <a:pt x="3255" y="4455"/>
                  </a:lnTo>
                  <a:lnTo>
                    <a:pt x="3283" y="4565"/>
                  </a:lnTo>
                  <a:lnTo>
                    <a:pt x="3255" y="4648"/>
                  </a:lnTo>
                  <a:lnTo>
                    <a:pt x="3241" y="4731"/>
                  </a:lnTo>
                  <a:lnTo>
                    <a:pt x="3241" y="4813"/>
                  </a:lnTo>
                  <a:lnTo>
                    <a:pt x="3269" y="4896"/>
                  </a:lnTo>
                  <a:lnTo>
                    <a:pt x="3297" y="4924"/>
                  </a:lnTo>
                  <a:lnTo>
                    <a:pt x="3338" y="4924"/>
                  </a:lnTo>
                  <a:lnTo>
                    <a:pt x="3393" y="4869"/>
                  </a:lnTo>
                  <a:lnTo>
                    <a:pt x="3435" y="4800"/>
                  </a:lnTo>
                  <a:lnTo>
                    <a:pt x="3503" y="4855"/>
                  </a:lnTo>
                  <a:lnTo>
                    <a:pt x="3600" y="4882"/>
                  </a:lnTo>
                  <a:lnTo>
                    <a:pt x="3724" y="4910"/>
                  </a:lnTo>
                  <a:lnTo>
                    <a:pt x="3862" y="4910"/>
                  </a:lnTo>
                  <a:lnTo>
                    <a:pt x="3972" y="4896"/>
                  </a:lnTo>
                  <a:lnTo>
                    <a:pt x="4096" y="4841"/>
                  </a:lnTo>
                  <a:lnTo>
                    <a:pt x="4152" y="4910"/>
                  </a:lnTo>
                  <a:lnTo>
                    <a:pt x="4262" y="5020"/>
                  </a:lnTo>
                  <a:lnTo>
                    <a:pt x="4290" y="5034"/>
                  </a:lnTo>
                  <a:lnTo>
                    <a:pt x="4317" y="5034"/>
                  </a:lnTo>
                  <a:lnTo>
                    <a:pt x="4345" y="5007"/>
                  </a:lnTo>
                  <a:lnTo>
                    <a:pt x="4359" y="4979"/>
                  </a:lnTo>
                  <a:lnTo>
                    <a:pt x="4359" y="4800"/>
                  </a:lnTo>
                  <a:lnTo>
                    <a:pt x="4359" y="4717"/>
                  </a:lnTo>
                  <a:lnTo>
                    <a:pt x="4331" y="4620"/>
                  </a:lnTo>
                  <a:lnTo>
                    <a:pt x="4359" y="4579"/>
                  </a:lnTo>
                  <a:lnTo>
                    <a:pt x="4386" y="4524"/>
                  </a:lnTo>
                  <a:lnTo>
                    <a:pt x="4414" y="4372"/>
                  </a:lnTo>
                  <a:lnTo>
                    <a:pt x="4469" y="4096"/>
                  </a:lnTo>
                  <a:lnTo>
                    <a:pt x="4510" y="4110"/>
                  </a:lnTo>
                  <a:lnTo>
                    <a:pt x="4552" y="4138"/>
                  </a:lnTo>
                  <a:lnTo>
                    <a:pt x="4593" y="4207"/>
                  </a:lnTo>
                  <a:lnTo>
                    <a:pt x="4634" y="4276"/>
                  </a:lnTo>
                  <a:lnTo>
                    <a:pt x="4662" y="4358"/>
                  </a:lnTo>
                  <a:lnTo>
                    <a:pt x="4689" y="4496"/>
                  </a:lnTo>
                  <a:lnTo>
                    <a:pt x="4703" y="4538"/>
                  </a:lnTo>
                  <a:lnTo>
                    <a:pt x="4717" y="4551"/>
                  </a:lnTo>
                  <a:lnTo>
                    <a:pt x="4731" y="4538"/>
                  </a:lnTo>
                  <a:lnTo>
                    <a:pt x="4841" y="4469"/>
                  </a:lnTo>
                  <a:lnTo>
                    <a:pt x="4952" y="4372"/>
                  </a:lnTo>
                  <a:lnTo>
                    <a:pt x="5048" y="4276"/>
                  </a:lnTo>
                  <a:lnTo>
                    <a:pt x="5145" y="4165"/>
                  </a:lnTo>
                  <a:lnTo>
                    <a:pt x="5227" y="4055"/>
                  </a:lnTo>
                  <a:lnTo>
                    <a:pt x="5310" y="3945"/>
                  </a:lnTo>
                  <a:lnTo>
                    <a:pt x="5379" y="3807"/>
                  </a:lnTo>
                  <a:lnTo>
                    <a:pt x="5434" y="3683"/>
                  </a:lnTo>
                  <a:lnTo>
                    <a:pt x="5489" y="3724"/>
                  </a:lnTo>
                  <a:lnTo>
                    <a:pt x="5558" y="3779"/>
                  </a:lnTo>
                  <a:lnTo>
                    <a:pt x="5600" y="3834"/>
                  </a:lnTo>
                  <a:lnTo>
                    <a:pt x="5641" y="3903"/>
                  </a:lnTo>
                  <a:lnTo>
                    <a:pt x="5696" y="4069"/>
                  </a:lnTo>
                  <a:lnTo>
                    <a:pt x="5738" y="4234"/>
                  </a:lnTo>
                  <a:lnTo>
                    <a:pt x="5793" y="4524"/>
                  </a:lnTo>
                  <a:lnTo>
                    <a:pt x="5807" y="4607"/>
                  </a:lnTo>
                  <a:lnTo>
                    <a:pt x="5820" y="4620"/>
                  </a:lnTo>
                  <a:lnTo>
                    <a:pt x="5834" y="4620"/>
                  </a:lnTo>
                  <a:lnTo>
                    <a:pt x="6096" y="4400"/>
                  </a:lnTo>
                  <a:lnTo>
                    <a:pt x="6234" y="4262"/>
                  </a:lnTo>
                  <a:lnTo>
                    <a:pt x="6358" y="4124"/>
                  </a:lnTo>
                  <a:lnTo>
                    <a:pt x="6469" y="3986"/>
                  </a:lnTo>
                  <a:lnTo>
                    <a:pt x="6551" y="3821"/>
                  </a:lnTo>
                  <a:lnTo>
                    <a:pt x="6620" y="3655"/>
                  </a:lnTo>
                  <a:lnTo>
                    <a:pt x="6634" y="3572"/>
                  </a:lnTo>
                  <a:lnTo>
                    <a:pt x="6648" y="3490"/>
                  </a:lnTo>
                  <a:lnTo>
                    <a:pt x="6731" y="3503"/>
                  </a:lnTo>
                  <a:lnTo>
                    <a:pt x="6800" y="3531"/>
                  </a:lnTo>
                  <a:lnTo>
                    <a:pt x="6882" y="3572"/>
                  </a:lnTo>
                  <a:lnTo>
                    <a:pt x="6965" y="3614"/>
                  </a:lnTo>
                  <a:lnTo>
                    <a:pt x="7103" y="3710"/>
                  </a:lnTo>
                  <a:lnTo>
                    <a:pt x="7241" y="3834"/>
                  </a:lnTo>
                  <a:lnTo>
                    <a:pt x="7434" y="4027"/>
                  </a:lnTo>
                  <a:lnTo>
                    <a:pt x="7503" y="4069"/>
                  </a:lnTo>
                  <a:lnTo>
                    <a:pt x="7517" y="4083"/>
                  </a:lnTo>
                  <a:lnTo>
                    <a:pt x="7517" y="4069"/>
                  </a:lnTo>
                  <a:lnTo>
                    <a:pt x="7544" y="3779"/>
                  </a:lnTo>
                  <a:lnTo>
                    <a:pt x="7544" y="3490"/>
                  </a:lnTo>
                  <a:lnTo>
                    <a:pt x="7544" y="3214"/>
                  </a:lnTo>
                  <a:lnTo>
                    <a:pt x="7530" y="2924"/>
                  </a:lnTo>
                  <a:lnTo>
                    <a:pt x="7489" y="2648"/>
                  </a:lnTo>
                  <a:lnTo>
                    <a:pt x="7434" y="2359"/>
                  </a:lnTo>
                  <a:lnTo>
                    <a:pt x="7365" y="2083"/>
                  </a:lnTo>
                  <a:lnTo>
                    <a:pt x="7268" y="1807"/>
                  </a:lnTo>
                  <a:lnTo>
                    <a:pt x="7172" y="1614"/>
                  </a:lnTo>
                  <a:lnTo>
                    <a:pt x="7075" y="1421"/>
                  </a:lnTo>
                  <a:lnTo>
                    <a:pt x="6951" y="1242"/>
                  </a:lnTo>
                  <a:lnTo>
                    <a:pt x="6827" y="1062"/>
                  </a:lnTo>
                  <a:lnTo>
                    <a:pt x="6551" y="718"/>
                  </a:lnTo>
                  <a:lnTo>
                    <a:pt x="6275" y="387"/>
                  </a:lnTo>
                  <a:lnTo>
                    <a:pt x="6262" y="387"/>
                  </a:lnTo>
                  <a:lnTo>
                    <a:pt x="6248" y="428"/>
                  </a:lnTo>
                  <a:lnTo>
                    <a:pt x="6220" y="566"/>
                  </a:lnTo>
                  <a:lnTo>
                    <a:pt x="6193" y="800"/>
                  </a:lnTo>
                  <a:lnTo>
                    <a:pt x="6151" y="1090"/>
                  </a:lnTo>
                  <a:lnTo>
                    <a:pt x="6096" y="1393"/>
                  </a:lnTo>
                  <a:lnTo>
                    <a:pt x="6055" y="1545"/>
                  </a:lnTo>
                  <a:lnTo>
                    <a:pt x="6000" y="1683"/>
                  </a:lnTo>
                  <a:lnTo>
                    <a:pt x="5931" y="1821"/>
                  </a:lnTo>
                  <a:lnTo>
                    <a:pt x="5862" y="1931"/>
                  </a:lnTo>
                  <a:lnTo>
                    <a:pt x="5779" y="2028"/>
                  </a:lnTo>
                  <a:lnTo>
                    <a:pt x="5669" y="2097"/>
                  </a:lnTo>
                  <a:lnTo>
                    <a:pt x="5531" y="2152"/>
                  </a:lnTo>
                  <a:lnTo>
                    <a:pt x="5365" y="2207"/>
                  </a:lnTo>
                  <a:lnTo>
                    <a:pt x="5200" y="2262"/>
                  </a:lnTo>
                  <a:lnTo>
                    <a:pt x="5020" y="2290"/>
                  </a:lnTo>
                  <a:lnTo>
                    <a:pt x="4841" y="2304"/>
                  </a:lnTo>
                  <a:lnTo>
                    <a:pt x="4662" y="2290"/>
                  </a:lnTo>
                  <a:lnTo>
                    <a:pt x="4496" y="2262"/>
                  </a:lnTo>
                  <a:lnTo>
                    <a:pt x="4331" y="2207"/>
                  </a:lnTo>
                  <a:lnTo>
                    <a:pt x="4372" y="2179"/>
                  </a:lnTo>
                  <a:lnTo>
                    <a:pt x="4496" y="2124"/>
                  </a:lnTo>
                  <a:lnTo>
                    <a:pt x="4593" y="2041"/>
                  </a:lnTo>
                  <a:lnTo>
                    <a:pt x="4689" y="1945"/>
                  </a:lnTo>
                  <a:lnTo>
                    <a:pt x="4758" y="1821"/>
                  </a:lnTo>
                  <a:lnTo>
                    <a:pt x="4814" y="1697"/>
                  </a:lnTo>
                  <a:lnTo>
                    <a:pt x="4855" y="1545"/>
                  </a:lnTo>
                  <a:lnTo>
                    <a:pt x="4896" y="1393"/>
                  </a:lnTo>
                  <a:lnTo>
                    <a:pt x="4910" y="1228"/>
                  </a:lnTo>
                  <a:lnTo>
                    <a:pt x="4938" y="911"/>
                  </a:lnTo>
                  <a:lnTo>
                    <a:pt x="4924" y="607"/>
                  </a:lnTo>
                  <a:lnTo>
                    <a:pt x="4924" y="345"/>
                  </a:lnTo>
                  <a:lnTo>
                    <a:pt x="4924" y="166"/>
                  </a:lnTo>
                  <a:lnTo>
                    <a:pt x="4924" y="111"/>
                  </a:lnTo>
                  <a:lnTo>
                    <a:pt x="4896" y="83"/>
                  </a:lnTo>
                  <a:lnTo>
                    <a:pt x="4869" y="56"/>
                  </a:lnTo>
                  <a:lnTo>
                    <a:pt x="4800" y="56"/>
                  </a:lnTo>
                  <a:lnTo>
                    <a:pt x="4758" y="69"/>
                  </a:lnTo>
                  <a:lnTo>
                    <a:pt x="4717" y="97"/>
                  </a:lnTo>
                  <a:lnTo>
                    <a:pt x="4676" y="125"/>
                  </a:lnTo>
                  <a:lnTo>
                    <a:pt x="4579" y="262"/>
                  </a:lnTo>
                  <a:lnTo>
                    <a:pt x="4496" y="400"/>
                  </a:lnTo>
                  <a:lnTo>
                    <a:pt x="4345" y="704"/>
                  </a:lnTo>
                  <a:lnTo>
                    <a:pt x="4248" y="690"/>
                  </a:lnTo>
                  <a:lnTo>
                    <a:pt x="4000" y="635"/>
                  </a:lnTo>
                  <a:lnTo>
                    <a:pt x="3724" y="607"/>
                  </a:lnTo>
                  <a:lnTo>
                    <a:pt x="3462" y="607"/>
                  </a:lnTo>
                  <a:lnTo>
                    <a:pt x="3324" y="621"/>
                  </a:lnTo>
                  <a:lnTo>
                    <a:pt x="3200" y="635"/>
                  </a:lnTo>
                  <a:lnTo>
                    <a:pt x="3131" y="428"/>
                  </a:lnTo>
                  <a:lnTo>
                    <a:pt x="3062" y="304"/>
                  </a:lnTo>
                  <a:lnTo>
                    <a:pt x="2993" y="193"/>
                  </a:lnTo>
                  <a:lnTo>
                    <a:pt x="2869" y="56"/>
                  </a:lnTo>
                  <a:lnTo>
                    <a:pt x="2841" y="28"/>
                  </a:lnTo>
                  <a:lnTo>
                    <a:pt x="2814" y="14"/>
                  </a:lnTo>
                  <a:lnTo>
                    <a:pt x="2773" y="0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60" name="Shape 460"/>
            <p:cNvSpPr/>
            <p:nvPr/>
          </p:nvSpPr>
          <p:spPr>
            <a:xfrm>
              <a:off x="2299175" y="2426875"/>
              <a:ext cx="52425" cy="45175"/>
            </a:xfrm>
            <a:custGeom>
              <a:avLst/>
              <a:gdLst/>
              <a:ahLst/>
              <a:cxnLst/>
              <a:rect l="0" t="0" r="0" b="0"/>
              <a:pathLst>
                <a:path w="2097" h="1807" extrusionOk="0">
                  <a:moveTo>
                    <a:pt x="1242" y="0"/>
                  </a:moveTo>
                  <a:lnTo>
                    <a:pt x="1256" y="41"/>
                  </a:lnTo>
                  <a:lnTo>
                    <a:pt x="1325" y="179"/>
                  </a:lnTo>
                  <a:lnTo>
                    <a:pt x="1352" y="262"/>
                  </a:lnTo>
                  <a:lnTo>
                    <a:pt x="1366" y="345"/>
                  </a:lnTo>
                  <a:lnTo>
                    <a:pt x="1366" y="428"/>
                  </a:lnTo>
                  <a:lnTo>
                    <a:pt x="1352" y="497"/>
                  </a:lnTo>
                  <a:lnTo>
                    <a:pt x="1297" y="566"/>
                  </a:lnTo>
                  <a:lnTo>
                    <a:pt x="1228" y="634"/>
                  </a:lnTo>
                  <a:lnTo>
                    <a:pt x="1132" y="690"/>
                  </a:lnTo>
                  <a:lnTo>
                    <a:pt x="1049" y="717"/>
                  </a:lnTo>
                  <a:lnTo>
                    <a:pt x="1076" y="676"/>
                  </a:lnTo>
                  <a:lnTo>
                    <a:pt x="1090" y="648"/>
                  </a:lnTo>
                  <a:lnTo>
                    <a:pt x="1090" y="566"/>
                  </a:lnTo>
                  <a:lnTo>
                    <a:pt x="1076" y="483"/>
                  </a:lnTo>
                  <a:lnTo>
                    <a:pt x="1035" y="400"/>
                  </a:lnTo>
                  <a:lnTo>
                    <a:pt x="952" y="248"/>
                  </a:lnTo>
                  <a:lnTo>
                    <a:pt x="883" y="138"/>
                  </a:lnTo>
                  <a:lnTo>
                    <a:pt x="870" y="124"/>
                  </a:lnTo>
                  <a:lnTo>
                    <a:pt x="842" y="124"/>
                  </a:lnTo>
                  <a:lnTo>
                    <a:pt x="828" y="138"/>
                  </a:lnTo>
                  <a:lnTo>
                    <a:pt x="814" y="166"/>
                  </a:lnTo>
                  <a:lnTo>
                    <a:pt x="814" y="262"/>
                  </a:lnTo>
                  <a:lnTo>
                    <a:pt x="828" y="359"/>
                  </a:lnTo>
                  <a:lnTo>
                    <a:pt x="801" y="372"/>
                  </a:lnTo>
                  <a:lnTo>
                    <a:pt x="663" y="428"/>
                  </a:lnTo>
                  <a:lnTo>
                    <a:pt x="594" y="469"/>
                  </a:lnTo>
                  <a:lnTo>
                    <a:pt x="539" y="510"/>
                  </a:lnTo>
                  <a:lnTo>
                    <a:pt x="456" y="441"/>
                  </a:lnTo>
                  <a:lnTo>
                    <a:pt x="373" y="414"/>
                  </a:lnTo>
                  <a:lnTo>
                    <a:pt x="346" y="414"/>
                  </a:lnTo>
                  <a:lnTo>
                    <a:pt x="332" y="428"/>
                  </a:lnTo>
                  <a:lnTo>
                    <a:pt x="318" y="441"/>
                  </a:lnTo>
                  <a:lnTo>
                    <a:pt x="332" y="455"/>
                  </a:lnTo>
                  <a:lnTo>
                    <a:pt x="387" y="552"/>
                  </a:lnTo>
                  <a:lnTo>
                    <a:pt x="442" y="648"/>
                  </a:lnTo>
                  <a:lnTo>
                    <a:pt x="497" y="745"/>
                  </a:lnTo>
                  <a:lnTo>
                    <a:pt x="552" y="800"/>
                  </a:lnTo>
                  <a:lnTo>
                    <a:pt x="594" y="841"/>
                  </a:lnTo>
                  <a:lnTo>
                    <a:pt x="649" y="869"/>
                  </a:lnTo>
                  <a:lnTo>
                    <a:pt x="718" y="883"/>
                  </a:lnTo>
                  <a:lnTo>
                    <a:pt x="773" y="883"/>
                  </a:lnTo>
                  <a:lnTo>
                    <a:pt x="704" y="952"/>
                  </a:lnTo>
                  <a:lnTo>
                    <a:pt x="621" y="1007"/>
                  </a:lnTo>
                  <a:lnTo>
                    <a:pt x="525" y="1048"/>
                  </a:lnTo>
                  <a:lnTo>
                    <a:pt x="428" y="1062"/>
                  </a:lnTo>
                  <a:lnTo>
                    <a:pt x="359" y="1048"/>
                  </a:lnTo>
                  <a:lnTo>
                    <a:pt x="290" y="1007"/>
                  </a:lnTo>
                  <a:lnTo>
                    <a:pt x="221" y="952"/>
                  </a:lnTo>
                  <a:lnTo>
                    <a:pt x="166" y="883"/>
                  </a:lnTo>
                  <a:lnTo>
                    <a:pt x="70" y="772"/>
                  </a:lnTo>
                  <a:lnTo>
                    <a:pt x="42" y="745"/>
                  </a:lnTo>
                  <a:lnTo>
                    <a:pt x="28" y="731"/>
                  </a:lnTo>
                  <a:lnTo>
                    <a:pt x="1" y="979"/>
                  </a:lnTo>
                  <a:lnTo>
                    <a:pt x="1" y="1103"/>
                  </a:lnTo>
                  <a:lnTo>
                    <a:pt x="1" y="1227"/>
                  </a:lnTo>
                  <a:lnTo>
                    <a:pt x="42" y="1379"/>
                  </a:lnTo>
                  <a:lnTo>
                    <a:pt x="111" y="1531"/>
                  </a:lnTo>
                  <a:lnTo>
                    <a:pt x="180" y="1683"/>
                  </a:lnTo>
                  <a:lnTo>
                    <a:pt x="277" y="1807"/>
                  </a:lnTo>
                  <a:lnTo>
                    <a:pt x="290" y="1807"/>
                  </a:lnTo>
                  <a:lnTo>
                    <a:pt x="290" y="1793"/>
                  </a:lnTo>
                  <a:lnTo>
                    <a:pt x="304" y="1710"/>
                  </a:lnTo>
                  <a:lnTo>
                    <a:pt x="346" y="1614"/>
                  </a:lnTo>
                  <a:lnTo>
                    <a:pt x="373" y="1572"/>
                  </a:lnTo>
                  <a:lnTo>
                    <a:pt x="401" y="1545"/>
                  </a:lnTo>
                  <a:lnTo>
                    <a:pt x="442" y="1572"/>
                  </a:lnTo>
                  <a:lnTo>
                    <a:pt x="470" y="1614"/>
                  </a:lnTo>
                  <a:lnTo>
                    <a:pt x="566" y="1655"/>
                  </a:lnTo>
                  <a:lnTo>
                    <a:pt x="677" y="1683"/>
                  </a:lnTo>
                  <a:lnTo>
                    <a:pt x="773" y="1696"/>
                  </a:lnTo>
                  <a:lnTo>
                    <a:pt x="773" y="1683"/>
                  </a:lnTo>
                  <a:lnTo>
                    <a:pt x="773" y="1669"/>
                  </a:lnTo>
                  <a:lnTo>
                    <a:pt x="745" y="1600"/>
                  </a:lnTo>
                  <a:lnTo>
                    <a:pt x="718" y="1503"/>
                  </a:lnTo>
                  <a:lnTo>
                    <a:pt x="718" y="1448"/>
                  </a:lnTo>
                  <a:lnTo>
                    <a:pt x="732" y="1407"/>
                  </a:lnTo>
                  <a:lnTo>
                    <a:pt x="801" y="1448"/>
                  </a:lnTo>
                  <a:lnTo>
                    <a:pt x="870" y="1490"/>
                  </a:lnTo>
                  <a:lnTo>
                    <a:pt x="952" y="1503"/>
                  </a:lnTo>
                  <a:lnTo>
                    <a:pt x="1021" y="1517"/>
                  </a:lnTo>
                  <a:lnTo>
                    <a:pt x="1035" y="1503"/>
                  </a:lnTo>
                  <a:lnTo>
                    <a:pt x="1035" y="1490"/>
                  </a:lnTo>
                  <a:lnTo>
                    <a:pt x="1035" y="1448"/>
                  </a:lnTo>
                  <a:lnTo>
                    <a:pt x="1035" y="1393"/>
                  </a:lnTo>
                  <a:lnTo>
                    <a:pt x="1035" y="1365"/>
                  </a:lnTo>
                  <a:lnTo>
                    <a:pt x="1049" y="1338"/>
                  </a:lnTo>
                  <a:lnTo>
                    <a:pt x="1104" y="1393"/>
                  </a:lnTo>
                  <a:lnTo>
                    <a:pt x="1201" y="1462"/>
                  </a:lnTo>
                  <a:lnTo>
                    <a:pt x="1297" y="1531"/>
                  </a:lnTo>
                  <a:lnTo>
                    <a:pt x="1338" y="1545"/>
                  </a:lnTo>
                  <a:lnTo>
                    <a:pt x="1366" y="1545"/>
                  </a:lnTo>
                  <a:lnTo>
                    <a:pt x="1380" y="1517"/>
                  </a:lnTo>
                  <a:lnTo>
                    <a:pt x="1380" y="1476"/>
                  </a:lnTo>
                  <a:lnTo>
                    <a:pt x="1380" y="1352"/>
                  </a:lnTo>
                  <a:lnTo>
                    <a:pt x="1352" y="1159"/>
                  </a:lnTo>
                  <a:lnTo>
                    <a:pt x="1407" y="1159"/>
                  </a:lnTo>
                  <a:lnTo>
                    <a:pt x="1449" y="1200"/>
                  </a:lnTo>
                  <a:lnTo>
                    <a:pt x="1476" y="1227"/>
                  </a:lnTo>
                  <a:lnTo>
                    <a:pt x="1490" y="1227"/>
                  </a:lnTo>
                  <a:lnTo>
                    <a:pt x="1518" y="1159"/>
                  </a:lnTo>
                  <a:lnTo>
                    <a:pt x="1532" y="1076"/>
                  </a:lnTo>
                  <a:lnTo>
                    <a:pt x="1532" y="993"/>
                  </a:lnTo>
                  <a:lnTo>
                    <a:pt x="1532" y="910"/>
                  </a:lnTo>
                  <a:lnTo>
                    <a:pt x="1573" y="924"/>
                  </a:lnTo>
                  <a:lnTo>
                    <a:pt x="1614" y="938"/>
                  </a:lnTo>
                  <a:lnTo>
                    <a:pt x="1683" y="1007"/>
                  </a:lnTo>
                  <a:lnTo>
                    <a:pt x="1738" y="1062"/>
                  </a:lnTo>
                  <a:lnTo>
                    <a:pt x="1752" y="1076"/>
                  </a:lnTo>
                  <a:lnTo>
                    <a:pt x="1766" y="1076"/>
                  </a:lnTo>
                  <a:lnTo>
                    <a:pt x="1794" y="993"/>
                  </a:lnTo>
                  <a:lnTo>
                    <a:pt x="1821" y="883"/>
                  </a:lnTo>
                  <a:lnTo>
                    <a:pt x="1821" y="786"/>
                  </a:lnTo>
                  <a:lnTo>
                    <a:pt x="1807" y="731"/>
                  </a:lnTo>
                  <a:lnTo>
                    <a:pt x="1794" y="690"/>
                  </a:lnTo>
                  <a:lnTo>
                    <a:pt x="1835" y="676"/>
                  </a:lnTo>
                  <a:lnTo>
                    <a:pt x="1890" y="676"/>
                  </a:lnTo>
                  <a:lnTo>
                    <a:pt x="1987" y="690"/>
                  </a:lnTo>
                  <a:lnTo>
                    <a:pt x="2069" y="703"/>
                  </a:lnTo>
                  <a:lnTo>
                    <a:pt x="2097" y="703"/>
                  </a:lnTo>
                  <a:lnTo>
                    <a:pt x="2014" y="552"/>
                  </a:lnTo>
                  <a:lnTo>
                    <a:pt x="1918" y="428"/>
                  </a:lnTo>
                  <a:lnTo>
                    <a:pt x="1821" y="303"/>
                  </a:lnTo>
                  <a:lnTo>
                    <a:pt x="1697" y="193"/>
                  </a:lnTo>
                  <a:lnTo>
                    <a:pt x="1587" y="124"/>
                  </a:lnTo>
                  <a:lnTo>
                    <a:pt x="1476" y="69"/>
                  </a:lnTo>
                  <a:lnTo>
                    <a:pt x="1242" y="0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61" name="Shape 461"/>
            <p:cNvSpPr/>
            <p:nvPr/>
          </p:nvSpPr>
          <p:spPr>
            <a:xfrm>
              <a:off x="2141625" y="2652700"/>
              <a:ext cx="57250" cy="45525"/>
            </a:xfrm>
            <a:custGeom>
              <a:avLst/>
              <a:gdLst/>
              <a:ahLst/>
              <a:cxnLst/>
              <a:rect l="0" t="0" r="0" b="0"/>
              <a:pathLst>
                <a:path w="2290" h="1821" extrusionOk="0">
                  <a:moveTo>
                    <a:pt x="814" y="0"/>
                  </a:moveTo>
                  <a:lnTo>
                    <a:pt x="579" y="124"/>
                  </a:lnTo>
                  <a:lnTo>
                    <a:pt x="455" y="193"/>
                  </a:lnTo>
                  <a:lnTo>
                    <a:pt x="359" y="276"/>
                  </a:lnTo>
                  <a:lnTo>
                    <a:pt x="235" y="400"/>
                  </a:lnTo>
                  <a:lnTo>
                    <a:pt x="138" y="552"/>
                  </a:lnTo>
                  <a:lnTo>
                    <a:pt x="69" y="704"/>
                  </a:lnTo>
                  <a:lnTo>
                    <a:pt x="0" y="855"/>
                  </a:lnTo>
                  <a:lnTo>
                    <a:pt x="0" y="869"/>
                  </a:lnTo>
                  <a:lnTo>
                    <a:pt x="28" y="855"/>
                  </a:lnTo>
                  <a:lnTo>
                    <a:pt x="97" y="828"/>
                  </a:lnTo>
                  <a:lnTo>
                    <a:pt x="207" y="800"/>
                  </a:lnTo>
                  <a:lnTo>
                    <a:pt x="262" y="800"/>
                  </a:lnTo>
                  <a:lnTo>
                    <a:pt x="317" y="814"/>
                  </a:lnTo>
                  <a:lnTo>
                    <a:pt x="304" y="869"/>
                  </a:lnTo>
                  <a:lnTo>
                    <a:pt x="290" y="924"/>
                  </a:lnTo>
                  <a:lnTo>
                    <a:pt x="317" y="1021"/>
                  </a:lnTo>
                  <a:lnTo>
                    <a:pt x="345" y="1131"/>
                  </a:lnTo>
                  <a:lnTo>
                    <a:pt x="386" y="1228"/>
                  </a:lnTo>
                  <a:lnTo>
                    <a:pt x="400" y="1228"/>
                  </a:lnTo>
                  <a:lnTo>
                    <a:pt x="414" y="1214"/>
                  </a:lnTo>
                  <a:lnTo>
                    <a:pt x="469" y="1145"/>
                  </a:lnTo>
                  <a:lnTo>
                    <a:pt x="538" y="1076"/>
                  </a:lnTo>
                  <a:lnTo>
                    <a:pt x="579" y="1048"/>
                  </a:lnTo>
                  <a:lnTo>
                    <a:pt x="621" y="1021"/>
                  </a:lnTo>
                  <a:lnTo>
                    <a:pt x="621" y="1103"/>
                  </a:lnTo>
                  <a:lnTo>
                    <a:pt x="635" y="1200"/>
                  </a:lnTo>
                  <a:lnTo>
                    <a:pt x="662" y="1283"/>
                  </a:lnTo>
                  <a:lnTo>
                    <a:pt x="704" y="1352"/>
                  </a:lnTo>
                  <a:lnTo>
                    <a:pt x="731" y="1352"/>
                  </a:lnTo>
                  <a:lnTo>
                    <a:pt x="773" y="1310"/>
                  </a:lnTo>
                  <a:lnTo>
                    <a:pt x="814" y="1283"/>
                  </a:lnTo>
                  <a:lnTo>
                    <a:pt x="841" y="1269"/>
                  </a:lnTo>
                  <a:lnTo>
                    <a:pt x="869" y="1269"/>
                  </a:lnTo>
                  <a:lnTo>
                    <a:pt x="855" y="1352"/>
                  </a:lnTo>
                  <a:lnTo>
                    <a:pt x="855" y="1490"/>
                  </a:lnTo>
                  <a:lnTo>
                    <a:pt x="855" y="1614"/>
                  </a:lnTo>
                  <a:lnTo>
                    <a:pt x="869" y="1655"/>
                  </a:lnTo>
                  <a:lnTo>
                    <a:pt x="883" y="1669"/>
                  </a:lnTo>
                  <a:lnTo>
                    <a:pt x="910" y="1669"/>
                  </a:lnTo>
                  <a:lnTo>
                    <a:pt x="952" y="1655"/>
                  </a:lnTo>
                  <a:lnTo>
                    <a:pt x="1062" y="1572"/>
                  </a:lnTo>
                  <a:lnTo>
                    <a:pt x="1214" y="1434"/>
                  </a:lnTo>
                  <a:lnTo>
                    <a:pt x="1241" y="1462"/>
                  </a:lnTo>
                  <a:lnTo>
                    <a:pt x="1241" y="1490"/>
                  </a:lnTo>
                  <a:lnTo>
                    <a:pt x="1241" y="1531"/>
                  </a:lnTo>
                  <a:lnTo>
                    <a:pt x="1228" y="1572"/>
                  </a:lnTo>
                  <a:lnTo>
                    <a:pt x="1228" y="1586"/>
                  </a:lnTo>
                  <a:lnTo>
                    <a:pt x="1228" y="1600"/>
                  </a:lnTo>
                  <a:lnTo>
                    <a:pt x="1310" y="1572"/>
                  </a:lnTo>
                  <a:lnTo>
                    <a:pt x="1393" y="1545"/>
                  </a:lnTo>
                  <a:lnTo>
                    <a:pt x="1476" y="1503"/>
                  </a:lnTo>
                  <a:lnTo>
                    <a:pt x="1545" y="1448"/>
                  </a:lnTo>
                  <a:lnTo>
                    <a:pt x="1559" y="1490"/>
                  </a:lnTo>
                  <a:lnTo>
                    <a:pt x="1572" y="1531"/>
                  </a:lnTo>
                  <a:lnTo>
                    <a:pt x="1559" y="1641"/>
                  </a:lnTo>
                  <a:lnTo>
                    <a:pt x="1531" y="1724"/>
                  </a:lnTo>
                  <a:lnTo>
                    <a:pt x="1531" y="1752"/>
                  </a:lnTo>
                  <a:lnTo>
                    <a:pt x="1628" y="1724"/>
                  </a:lnTo>
                  <a:lnTo>
                    <a:pt x="1738" y="1683"/>
                  </a:lnTo>
                  <a:lnTo>
                    <a:pt x="1834" y="1628"/>
                  </a:lnTo>
                  <a:lnTo>
                    <a:pt x="1862" y="1600"/>
                  </a:lnTo>
                  <a:lnTo>
                    <a:pt x="1903" y="1545"/>
                  </a:lnTo>
                  <a:lnTo>
                    <a:pt x="1931" y="1586"/>
                  </a:lnTo>
                  <a:lnTo>
                    <a:pt x="1972" y="1628"/>
                  </a:lnTo>
                  <a:lnTo>
                    <a:pt x="2014" y="1724"/>
                  </a:lnTo>
                  <a:lnTo>
                    <a:pt x="2055" y="1793"/>
                  </a:lnTo>
                  <a:lnTo>
                    <a:pt x="2055" y="1821"/>
                  </a:lnTo>
                  <a:lnTo>
                    <a:pt x="2069" y="1821"/>
                  </a:lnTo>
                  <a:lnTo>
                    <a:pt x="2152" y="1669"/>
                  </a:lnTo>
                  <a:lnTo>
                    <a:pt x="2207" y="1503"/>
                  </a:lnTo>
                  <a:lnTo>
                    <a:pt x="2262" y="1338"/>
                  </a:lnTo>
                  <a:lnTo>
                    <a:pt x="2290" y="1172"/>
                  </a:lnTo>
                  <a:lnTo>
                    <a:pt x="2276" y="1034"/>
                  </a:lnTo>
                  <a:lnTo>
                    <a:pt x="2262" y="910"/>
                  </a:lnTo>
                  <a:lnTo>
                    <a:pt x="2193" y="648"/>
                  </a:lnTo>
                  <a:lnTo>
                    <a:pt x="2179" y="648"/>
                  </a:lnTo>
                  <a:lnTo>
                    <a:pt x="2152" y="690"/>
                  </a:lnTo>
                  <a:lnTo>
                    <a:pt x="2069" y="828"/>
                  </a:lnTo>
                  <a:lnTo>
                    <a:pt x="2014" y="897"/>
                  </a:lnTo>
                  <a:lnTo>
                    <a:pt x="1945" y="966"/>
                  </a:lnTo>
                  <a:lnTo>
                    <a:pt x="1876" y="1021"/>
                  </a:lnTo>
                  <a:lnTo>
                    <a:pt x="1848" y="1034"/>
                  </a:lnTo>
                  <a:lnTo>
                    <a:pt x="1710" y="1034"/>
                  </a:lnTo>
                  <a:lnTo>
                    <a:pt x="1600" y="1007"/>
                  </a:lnTo>
                  <a:lnTo>
                    <a:pt x="1503" y="966"/>
                  </a:lnTo>
                  <a:lnTo>
                    <a:pt x="1462" y="938"/>
                  </a:lnTo>
                  <a:lnTo>
                    <a:pt x="1421" y="897"/>
                  </a:lnTo>
                  <a:lnTo>
                    <a:pt x="1517" y="897"/>
                  </a:lnTo>
                  <a:lnTo>
                    <a:pt x="1586" y="855"/>
                  </a:lnTo>
                  <a:lnTo>
                    <a:pt x="1655" y="786"/>
                  </a:lnTo>
                  <a:lnTo>
                    <a:pt x="1710" y="704"/>
                  </a:lnTo>
                  <a:lnTo>
                    <a:pt x="1793" y="538"/>
                  </a:lnTo>
                  <a:lnTo>
                    <a:pt x="1848" y="414"/>
                  </a:lnTo>
                  <a:lnTo>
                    <a:pt x="1848" y="386"/>
                  </a:lnTo>
                  <a:lnTo>
                    <a:pt x="1834" y="373"/>
                  </a:lnTo>
                  <a:lnTo>
                    <a:pt x="1821" y="359"/>
                  </a:lnTo>
                  <a:lnTo>
                    <a:pt x="1779" y="373"/>
                  </a:lnTo>
                  <a:lnTo>
                    <a:pt x="1697" y="428"/>
                  </a:lnTo>
                  <a:lnTo>
                    <a:pt x="1614" y="483"/>
                  </a:lnTo>
                  <a:lnTo>
                    <a:pt x="1600" y="469"/>
                  </a:lnTo>
                  <a:lnTo>
                    <a:pt x="1462" y="386"/>
                  </a:lnTo>
                  <a:lnTo>
                    <a:pt x="1393" y="345"/>
                  </a:lnTo>
                  <a:lnTo>
                    <a:pt x="1310" y="317"/>
                  </a:lnTo>
                  <a:lnTo>
                    <a:pt x="1324" y="207"/>
                  </a:lnTo>
                  <a:lnTo>
                    <a:pt x="1297" y="124"/>
                  </a:lnTo>
                  <a:lnTo>
                    <a:pt x="1283" y="97"/>
                  </a:lnTo>
                  <a:lnTo>
                    <a:pt x="1269" y="83"/>
                  </a:lnTo>
                  <a:lnTo>
                    <a:pt x="1241" y="97"/>
                  </a:lnTo>
                  <a:lnTo>
                    <a:pt x="1228" y="110"/>
                  </a:lnTo>
                  <a:lnTo>
                    <a:pt x="1186" y="207"/>
                  </a:lnTo>
                  <a:lnTo>
                    <a:pt x="1131" y="317"/>
                  </a:lnTo>
                  <a:lnTo>
                    <a:pt x="1076" y="414"/>
                  </a:lnTo>
                  <a:lnTo>
                    <a:pt x="1062" y="510"/>
                  </a:lnTo>
                  <a:lnTo>
                    <a:pt x="1062" y="579"/>
                  </a:lnTo>
                  <a:lnTo>
                    <a:pt x="1062" y="635"/>
                  </a:lnTo>
                  <a:lnTo>
                    <a:pt x="1090" y="704"/>
                  </a:lnTo>
                  <a:lnTo>
                    <a:pt x="1117" y="759"/>
                  </a:lnTo>
                  <a:lnTo>
                    <a:pt x="1062" y="745"/>
                  </a:lnTo>
                  <a:lnTo>
                    <a:pt x="1007" y="731"/>
                  </a:lnTo>
                  <a:lnTo>
                    <a:pt x="910" y="690"/>
                  </a:lnTo>
                  <a:lnTo>
                    <a:pt x="828" y="621"/>
                  </a:lnTo>
                  <a:lnTo>
                    <a:pt x="759" y="552"/>
                  </a:lnTo>
                  <a:lnTo>
                    <a:pt x="745" y="524"/>
                  </a:lnTo>
                  <a:lnTo>
                    <a:pt x="731" y="483"/>
                  </a:lnTo>
                  <a:lnTo>
                    <a:pt x="717" y="400"/>
                  </a:lnTo>
                  <a:lnTo>
                    <a:pt x="731" y="304"/>
                  </a:lnTo>
                  <a:lnTo>
                    <a:pt x="759" y="221"/>
                  </a:lnTo>
                  <a:lnTo>
                    <a:pt x="800" y="69"/>
                  </a:lnTo>
                  <a:lnTo>
                    <a:pt x="814" y="14"/>
                  </a:lnTo>
                  <a:lnTo>
                    <a:pt x="814" y="0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462" name="Shape 462"/>
          <p:cNvGrpSpPr/>
          <p:nvPr/>
        </p:nvGrpSpPr>
        <p:grpSpPr>
          <a:xfrm rot="-665517">
            <a:off x="7928659" y="242767"/>
            <a:ext cx="945115" cy="1082556"/>
            <a:chOff x="2114725" y="2426875"/>
            <a:chExt cx="236875" cy="271350"/>
          </a:xfrm>
        </p:grpSpPr>
        <p:sp>
          <p:nvSpPr>
            <p:cNvPr id="463" name="Shape 463"/>
            <p:cNvSpPr/>
            <p:nvPr/>
          </p:nvSpPr>
          <p:spPr>
            <a:xfrm>
              <a:off x="2114725" y="2482375"/>
              <a:ext cx="188625" cy="125875"/>
            </a:xfrm>
            <a:custGeom>
              <a:avLst/>
              <a:gdLst/>
              <a:ahLst/>
              <a:cxnLst/>
              <a:rect l="0" t="0" r="0" b="0"/>
              <a:pathLst>
                <a:path w="7545" h="5035" extrusionOk="0">
                  <a:moveTo>
                    <a:pt x="3200" y="1352"/>
                  </a:moveTo>
                  <a:lnTo>
                    <a:pt x="3269" y="1366"/>
                  </a:lnTo>
                  <a:lnTo>
                    <a:pt x="3324" y="1393"/>
                  </a:lnTo>
                  <a:lnTo>
                    <a:pt x="3407" y="1448"/>
                  </a:lnTo>
                  <a:lnTo>
                    <a:pt x="3462" y="1517"/>
                  </a:lnTo>
                  <a:lnTo>
                    <a:pt x="3503" y="1586"/>
                  </a:lnTo>
                  <a:lnTo>
                    <a:pt x="3517" y="1655"/>
                  </a:lnTo>
                  <a:lnTo>
                    <a:pt x="3531" y="1724"/>
                  </a:lnTo>
                  <a:lnTo>
                    <a:pt x="3448" y="1724"/>
                  </a:lnTo>
                  <a:lnTo>
                    <a:pt x="3379" y="1711"/>
                  </a:lnTo>
                  <a:lnTo>
                    <a:pt x="3310" y="1697"/>
                  </a:lnTo>
                  <a:lnTo>
                    <a:pt x="3255" y="1669"/>
                  </a:lnTo>
                  <a:lnTo>
                    <a:pt x="3172" y="1614"/>
                  </a:lnTo>
                  <a:lnTo>
                    <a:pt x="3104" y="1545"/>
                  </a:lnTo>
                  <a:lnTo>
                    <a:pt x="3076" y="1476"/>
                  </a:lnTo>
                  <a:lnTo>
                    <a:pt x="3062" y="1407"/>
                  </a:lnTo>
                  <a:lnTo>
                    <a:pt x="3048" y="1352"/>
                  </a:lnTo>
                  <a:close/>
                  <a:moveTo>
                    <a:pt x="4565" y="1352"/>
                  </a:moveTo>
                  <a:lnTo>
                    <a:pt x="4552" y="1407"/>
                  </a:lnTo>
                  <a:lnTo>
                    <a:pt x="4538" y="1476"/>
                  </a:lnTo>
                  <a:lnTo>
                    <a:pt x="4496" y="1545"/>
                  </a:lnTo>
                  <a:lnTo>
                    <a:pt x="4441" y="1614"/>
                  </a:lnTo>
                  <a:lnTo>
                    <a:pt x="4359" y="1669"/>
                  </a:lnTo>
                  <a:lnTo>
                    <a:pt x="4303" y="1697"/>
                  </a:lnTo>
                  <a:lnTo>
                    <a:pt x="4234" y="1711"/>
                  </a:lnTo>
                  <a:lnTo>
                    <a:pt x="4165" y="1724"/>
                  </a:lnTo>
                  <a:lnTo>
                    <a:pt x="4083" y="1724"/>
                  </a:lnTo>
                  <a:lnTo>
                    <a:pt x="4096" y="1655"/>
                  </a:lnTo>
                  <a:lnTo>
                    <a:pt x="4110" y="1586"/>
                  </a:lnTo>
                  <a:lnTo>
                    <a:pt x="4152" y="1517"/>
                  </a:lnTo>
                  <a:lnTo>
                    <a:pt x="4207" y="1448"/>
                  </a:lnTo>
                  <a:lnTo>
                    <a:pt x="4290" y="1393"/>
                  </a:lnTo>
                  <a:lnTo>
                    <a:pt x="4345" y="1366"/>
                  </a:lnTo>
                  <a:lnTo>
                    <a:pt x="4414" y="1352"/>
                  </a:lnTo>
                  <a:close/>
                  <a:moveTo>
                    <a:pt x="2745" y="0"/>
                  </a:moveTo>
                  <a:lnTo>
                    <a:pt x="2717" y="14"/>
                  </a:lnTo>
                  <a:lnTo>
                    <a:pt x="2690" y="42"/>
                  </a:lnTo>
                  <a:lnTo>
                    <a:pt x="2676" y="69"/>
                  </a:lnTo>
                  <a:lnTo>
                    <a:pt x="2662" y="111"/>
                  </a:lnTo>
                  <a:lnTo>
                    <a:pt x="2676" y="276"/>
                  </a:lnTo>
                  <a:lnTo>
                    <a:pt x="2662" y="456"/>
                  </a:lnTo>
                  <a:lnTo>
                    <a:pt x="2648" y="855"/>
                  </a:lnTo>
                  <a:lnTo>
                    <a:pt x="2635" y="1062"/>
                  </a:lnTo>
                  <a:lnTo>
                    <a:pt x="2648" y="1242"/>
                  </a:lnTo>
                  <a:lnTo>
                    <a:pt x="2662" y="1407"/>
                  </a:lnTo>
                  <a:lnTo>
                    <a:pt x="2704" y="1559"/>
                  </a:lnTo>
                  <a:lnTo>
                    <a:pt x="2786" y="1738"/>
                  </a:lnTo>
                  <a:lnTo>
                    <a:pt x="2897" y="1917"/>
                  </a:lnTo>
                  <a:lnTo>
                    <a:pt x="3048" y="2069"/>
                  </a:lnTo>
                  <a:lnTo>
                    <a:pt x="3131" y="2138"/>
                  </a:lnTo>
                  <a:lnTo>
                    <a:pt x="3214" y="2207"/>
                  </a:lnTo>
                  <a:lnTo>
                    <a:pt x="3048" y="2262"/>
                  </a:lnTo>
                  <a:lnTo>
                    <a:pt x="2883" y="2290"/>
                  </a:lnTo>
                  <a:lnTo>
                    <a:pt x="2704" y="2304"/>
                  </a:lnTo>
                  <a:lnTo>
                    <a:pt x="2524" y="2290"/>
                  </a:lnTo>
                  <a:lnTo>
                    <a:pt x="2345" y="2262"/>
                  </a:lnTo>
                  <a:lnTo>
                    <a:pt x="2180" y="2207"/>
                  </a:lnTo>
                  <a:lnTo>
                    <a:pt x="2014" y="2152"/>
                  </a:lnTo>
                  <a:lnTo>
                    <a:pt x="1876" y="2097"/>
                  </a:lnTo>
                  <a:lnTo>
                    <a:pt x="1780" y="2028"/>
                  </a:lnTo>
                  <a:lnTo>
                    <a:pt x="1683" y="1931"/>
                  </a:lnTo>
                  <a:lnTo>
                    <a:pt x="1614" y="1821"/>
                  </a:lnTo>
                  <a:lnTo>
                    <a:pt x="1545" y="1683"/>
                  </a:lnTo>
                  <a:lnTo>
                    <a:pt x="1504" y="1545"/>
                  </a:lnTo>
                  <a:lnTo>
                    <a:pt x="1449" y="1393"/>
                  </a:lnTo>
                  <a:lnTo>
                    <a:pt x="1393" y="1090"/>
                  </a:lnTo>
                  <a:lnTo>
                    <a:pt x="1352" y="800"/>
                  </a:lnTo>
                  <a:lnTo>
                    <a:pt x="1324" y="566"/>
                  </a:lnTo>
                  <a:lnTo>
                    <a:pt x="1297" y="428"/>
                  </a:lnTo>
                  <a:lnTo>
                    <a:pt x="1283" y="387"/>
                  </a:lnTo>
                  <a:lnTo>
                    <a:pt x="1269" y="387"/>
                  </a:lnTo>
                  <a:lnTo>
                    <a:pt x="993" y="718"/>
                  </a:lnTo>
                  <a:lnTo>
                    <a:pt x="718" y="1062"/>
                  </a:lnTo>
                  <a:lnTo>
                    <a:pt x="594" y="1242"/>
                  </a:lnTo>
                  <a:lnTo>
                    <a:pt x="469" y="1421"/>
                  </a:lnTo>
                  <a:lnTo>
                    <a:pt x="373" y="1614"/>
                  </a:lnTo>
                  <a:lnTo>
                    <a:pt x="276" y="1807"/>
                  </a:lnTo>
                  <a:lnTo>
                    <a:pt x="180" y="2083"/>
                  </a:lnTo>
                  <a:lnTo>
                    <a:pt x="111" y="2359"/>
                  </a:lnTo>
                  <a:lnTo>
                    <a:pt x="56" y="2648"/>
                  </a:lnTo>
                  <a:lnTo>
                    <a:pt x="28" y="2924"/>
                  </a:lnTo>
                  <a:lnTo>
                    <a:pt x="1" y="3214"/>
                  </a:lnTo>
                  <a:lnTo>
                    <a:pt x="1" y="3490"/>
                  </a:lnTo>
                  <a:lnTo>
                    <a:pt x="14" y="3779"/>
                  </a:lnTo>
                  <a:lnTo>
                    <a:pt x="28" y="4069"/>
                  </a:lnTo>
                  <a:lnTo>
                    <a:pt x="28" y="4083"/>
                  </a:lnTo>
                  <a:lnTo>
                    <a:pt x="56" y="4069"/>
                  </a:lnTo>
                  <a:lnTo>
                    <a:pt x="97" y="4027"/>
                  </a:lnTo>
                  <a:lnTo>
                    <a:pt x="304" y="3821"/>
                  </a:lnTo>
                  <a:lnTo>
                    <a:pt x="428" y="3710"/>
                  </a:lnTo>
                  <a:lnTo>
                    <a:pt x="580" y="3600"/>
                  </a:lnTo>
                  <a:lnTo>
                    <a:pt x="649" y="3558"/>
                  </a:lnTo>
                  <a:lnTo>
                    <a:pt x="731" y="3531"/>
                  </a:lnTo>
                  <a:lnTo>
                    <a:pt x="814" y="3503"/>
                  </a:lnTo>
                  <a:lnTo>
                    <a:pt x="897" y="3490"/>
                  </a:lnTo>
                  <a:lnTo>
                    <a:pt x="911" y="3572"/>
                  </a:lnTo>
                  <a:lnTo>
                    <a:pt x="938" y="3655"/>
                  </a:lnTo>
                  <a:lnTo>
                    <a:pt x="993" y="3821"/>
                  </a:lnTo>
                  <a:lnTo>
                    <a:pt x="1076" y="3986"/>
                  </a:lnTo>
                  <a:lnTo>
                    <a:pt x="1187" y="4124"/>
                  </a:lnTo>
                  <a:lnTo>
                    <a:pt x="1311" y="4262"/>
                  </a:lnTo>
                  <a:lnTo>
                    <a:pt x="1449" y="4400"/>
                  </a:lnTo>
                  <a:lnTo>
                    <a:pt x="1711" y="4620"/>
                  </a:lnTo>
                  <a:lnTo>
                    <a:pt x="1724" y="4620"/>
                  </a:lnTo>
                  <a:lnTo>
                    <a:pt x="1738" y="4607"/>
                  </a:lnTo>
                  <a:lnTo>
                    <a:pt x="1766" y="4538"/>
                  </a:lnTo>
                  <a:lnTo>
                    <a:pt x="1821" y="4276"/>
                  </a:lnTo>
                  <a:lnTo>
                    <a:pt x="1862" y="4110"/>
                  </a:lnTo>
                  <a:lnTo>
                    <a:pt x="1917" y="3958"/>
                  </a:lnTo>
                  <a:lnTo>
                    <a:pt x="1959" y="3876"/>
                  </a:lnTo>
                  <a:lnTo>
                    <a:pt x="2000" y="3807"/>
                  </a:lnTo>
                  <a:lnTo>
                    <a:pt x="2055" y="3738"/>
                  </a:lnTo>
                  <a:lnTo>
                    <a:pt x="2111" y="3683"/>
                  </a:lnTo>
                  <a:lnTo>
                    <a:pt x="2166" y="3807"/>
                  </a:lnTo>
                  <a:lnTo>
                    <a:pt x="2235" y="3945"/>
                  </a:lnTo>
                  <a:lnTo>
                    <a:pt x="2317" y="4055"/>
                  </a:lnTo>
                  <a:lnTo>
                    <a:pt x="2400" y="4165"/>
                  </a:lnTo>
                  <a:lnTo>
                    <a:pt x="2497" y="4276"/>
                  </a:lnTo>
                  <a:lnTo>
                    <a:pt x="2607" y="4372"/>
                  </a:lnTo>
                  <a:lnTo>
                    <a:pt x="2704" y="4469"/>
                  </a:lnTo>
                  <a:lnTo>
                    <a:pt x="2814" y="4538"/>
                  </a:lnTo>
                  <a:lnTo>
                    <a:pt x="2828" y="4551"/>
                  </a:lnTo>
                  <a:lnTo>
                    <a:pt x="2841" y="4538"/>
                  </a:lnTo>
                  <a:lnTo>
                    <a:pt x="2869" y="4496"/>
                  </a:lnTo>
                  <a:lnTo>
                    <a:pt x="2952" y="4358"/>
                  </a:lnTo>
                  <a:lnTo>
                    <a:pt x="2993" y="4276"/>
                  </a:lnTo>
                  <a:lnTo>
                    <a:pt x="3062" y="4193"/>
                  </a:lnTo>
                  <a:lnTo>
                    <a:pt x="3131" y="4124"/>
                  </a:lnTo>
                  <a:lnTo>
                    <a:pt x="3172" y="4096"/>
                  </a:lnTo>
                  <a:lnTo>
                    <a:pt x="3214" y="4083"/>
                  </a:lnTo>
                  <a:lnTo>
                    <a:pt x="3228" y="4331"/>
                  </a:lnTo>
                  <a:lnTo>
                    <a:pt x="3255" y="4455"/>
                  </a:lnTo>
                  <a:lnTo>
                    <a:pt x="3283" y="4565"/>
                  </a:lnTo>
                  <a:lnTo>
                    <a:pt x="3255" y="4648"/>
                  </a:lnTo>
                  <a:lnTo>
                    <a:pt x="3241" y="4731"/>
                  </a:lnTo>
                  <a:lnTo>
                    <a:pt x="3241" y="4813"/>
                  </a:lnTo>
                  <a:lnTo>
                    <a:pt x="3269" y="4896"/>
                  </a:lnTo>
                  <a:lnTo>
                    <a:pt x="3297" y="4924"/>
                  </a:lnTo>
                  <a:lnTo>
                    <a:pt x="3338" y="4924"/>
                  </a:lnTo>
                  <a:lnTo>
                    <a:pt x="3393" y="4869"/>
                  </a:lnTo>
                  <a:lnTo>
                    <a:pt x="3435" y="4800"/>
                  </a:lnTo>
                  <a:lnTo>
                    <a:pt x="3503" y="4855"/>
                  </a:lnTo>
                  <a:lnTo>
                    <a:pt x="3600" y="4882"/>
                  </a:lnTo>
                  <a:lnTo>
                    <a:pt x="3724" y="4910"/>
                  </a:lnTo>
                  <a:lnTo>
                    <a:pt x="3862" y="4910"/>
                  </a:lnTo>
                  <a:lnTo>
                    <a:pt x="3972" y="4896"/>
                  </a:lnTo>
                  <a:lnTo>
                    <a:pt x="4096" y="4841"/>
                  </a:lnTo>
                  <a:lnTo>
                    <a:pt x="4152" y="4910"/>
                  </a:lnTo>
                  <a:lnTo>
                    <a:pt x="4262" y="5020"/>
                  </a:lnTo>
                  <a:lnTo>
                    <a:pt x="4290" y="5034"/>
                  </a:lnTo>
                  <a:lnTo>
                    <a:pt x="4317" y="5034"/>
                  </a:lnTo>
                  <a:lnTo>
                    <a:pt x="4345" y="5007"/>
                  </a:lnTo>
                  <a:lnTo>
                    <a:pt x="4359" y="4979"/>
                  </a:lnTo>
                  <a:lnTo>
                    <a:pt x="4359" y="4800"/>
                  </a:lnTo>
                  <a:lnTo>
                    <a:pt x="4359" y="4717"/>
                  </a:lnTo>
                  <a:lnTo>
                    <a:pt x="4331" y="4620"/>
                  </a:lnTo>
                  <a:lnTo>
                    <a:pt x="4359" y="4579"/>
                  </a:lnTo>
                  <a:lnTo>
                    <a:pt x="4386" y="4524"/>
                  </a:lnTo>
                  <a:lnTo>
                    <a:pt x="4414" y="4372"/>
                  </a:lnTo>
                  <a:lnTo>
                    <a:pt x="4469" y="4096"/>
                  </a:lnTo>
                  <a:lnTo>
                    <a:pt x="4510" y="4110"/>
                  </a:lnTo>
                  <a:lnTo>
                    <a:pt x="4552" y="4138"/>
                  </a:lnTo>
                  <a:lnTo>
                    <a:pt x="4593" y="4207"/>
                  </a:lnTo>
                  <a:lnTo>
                    <a:pt x="4634" y="4276"/>
                  </a:lnTo>
                  <a:lnTo>
                    <a:pt x="4662" y="4358"/>
                  </a:lnTo>
                  <a:lnTo>
                    <a:pt x="4689" y="4496"/>
                  </a:lnTo>
                  <a:lnTo>
                    <a:pt x="4703" y="4538"/>
                  </a:lnTo>
                  <a:lnTo>
                    <a:pt x="4717" y="4551"/>
                  </a:lnTo>
                  <a:lnTo>
                    <a:pt x="4731" y="4538"/>
                  </a:lnTo>
                  <a:lnTo>
                    <a:pt x="4841" y="4469"/>
                  </a:lnTo>
                  <a:lnTo>
                    <a:pt x="4952" y="4372"/>
                  </a:lnTo>
                  <a:lnTo>
                    <a:pt x="5048" y="4276"/>
                  </a:lnTo>
                  <a:lnTo>
                    <a:pt x="5145" y="4165"/>
                  </a:lnTo>
                  <a:lnTo>
                    <a:pt x="5227" y="4055"/>
                  </a:lnTo>
                  <a:lnTo>
                    <a:pt x="5310" y="3945"/>
                  </a:lnTo>
                  <a:lnTo>
                    <a:pt x="5379" y="3807"/>
                  </a:lnTo>
                  <a:lnTo>
                    <a:pt x="5434" y="3683"/>
                  </a:lnTo>
                  <a:lnTo>
                    <a:pt x="5489" y="3724"/>
                  </a:lnTo>
                  <a:lnTo>
                    <a:pt x="5558" y="3779"/>
                  </a:lnTo>
                  <a:lnTo>
                    <a:pt x="5600" y="3834"/>
                  </a:lnTo>
                  <a:lnTo>
                    <a:pt x="5641" y="3903"/>
                  </a:lnTo>
                  <a:lnTo>
                    <a:pt x="5696" y="4069"/>
                  </a:lnTo>
                  <a:lnTo>
                    <a:pt x="5738" y="4234"/>
                  </a:lnTo>
                  <a:lnTo>
                    <a:pt x="5793" y="4524"/>
                  </a:lnTo>
                  <a:lnTo>
                    <a:pt x="5807" y="4607"/>
                  </a:lnTo>
                  <a:lnTo>
                    <a:pt x="5820" y="4620"/>
                  </a:lnTo>
                  <a:lnTo>
                    <a:pt x="5834" y="4620"/>
                  </a:lnTo>
                  <a:lnTo>
                    <a:pt x="6096" y="4400"/>
                  </a:lnTo>
                  <a:lnTo>
                    <a:pt x="6234" y="4262"/>
                  </a:lnTo>
                  <a:lnTo>
                    <a:pt x="6358" y="4124"/>
                  </a:lnTo>
                  <a:lnTo>
                    <a:pt x="6469" y="3986"/>
                  </a:lnTo>
                  <a:lnTo>
                    <a:pt x="6551" y="3821"/>
                  </a:lnTo>
                  <a:lnTo>
                    <a:pt x="6620" y="3655"/>
                  </a:lnTo>
                  <a:lnTo>
                    <a:pt x="6634" y="3572"/>
                  </a:lnTo>
                  <a:lnTo>
                    <a:pt x="6648" y="3490"/>
                  </a:lnTo>
                  <a:lnTo>
                    <a:pt x="6731" y="3503"/>
                  </a:lnTo>
                  <a:lnTo>
                    <a:pt x="6800" y="3531"/>
                  </a:lnTo>
                  <a:lnTo>
                    <a:pt x="6882" y="3572"/>
                  </a:lnTo>
                  <a:lnTo>
                    <a:pt x="6965" y="3614"/>
                  </a:lnTo>
                  <a:lnTo>
                    <a:pt x="7103" y="3710"/>
                  </a:lnTo>
                  <a:lnTo>
                    <a:pt x="7241" y="3834"/>
                  </a:lnTo>
                  <a:lnTo>
                    <a:pt x="7434" y="4027"/>
                  </a:lnTo>
                  <a:lnTo>
                    <a:pt x="7503" y="4069"/>
                  </a:lnTo>
                  <a:lnTo>
                    <a:pt x="7517" y="4083"/>
                  </a:lnTo>
                  <a:lnTo>
                    <a:pt x="7517" y="4069"/>
                  </a:lnTo>
                  <a:lnTo>
                    <a:pt x="7544" y="3779"/>
                  </a:lnTo>
                  <a:lnTo>
                    <a:pt x="7544" y="3490"/>
                  </a:lnTo>
                  <a:lnTo>
                    <a:pt x="7544" y="3214"/>
                  </a:lnTo>
                  <a:lnTo>
                    <a:pt x="7530" y="2924"/>
                  </a:lnTo>
                  <a:lnTo>
                    <a:pt x="7489" y="2648"/>
                  </a:lnTo>
                  <a:lnTo>
                    <a:pt x="7434" y="2359"/>
                  </a:lnTo>
                  <a:lnTo>
                    <a:pt x="7365" y="2083"/>
                  </a:lnTo>
                  <a:lnTo>
                    <a:pt x="7268" y="1807"/>
                  </a:lnTo>
                  <a:lnTo>
                    <a:pt x="7172" y="1614"/>
                  </a:lnTo>
                  <a:lnTo>
                    <a:pt x="7075" y="1421"/>
                  </a:lnTo>
                  <a:lnTo>
                    <a:pt x="6951" y="1242"/>
                  </a:lnTo>
                  <a:lnTo>
                    <a:pt x="6827" y="1062"/>
                  </a:lnTo>
                  <a:lnTo>
                    <a:pt x="6551" y="718"/>
                  </a:lnTo>
                  <a:lnTo>
                    <a:pt x="6275" y="387"/>
                  </a:lnTo>
                  <a:lnTo>
                    <a:pt x="6262" y="387"/>
                  </a:lnTo>
                  <a:lnTo>
                    <a:pt x="6248" y="428"/>
                  </a:lnTo>
                  <a:lnTo>
                    <a:pt x="6220" y="566"/>
                  </a:lnTo>
                  <a:lnTo>
                    <a:pt x="6193" y="800"/>
                  </a:lnTo>
                  <a:lnTo>
                    <a:pt x="6151" y="1090"/>
                  </a:lnTo>
                  <a:lnTo>
                    <a:pt x="6096" y="1393"/>
                  </a:lnTo>
                  <a:lnTo>
                    <a:pt x="6055" y="1545"/>
                  </a:lnTo>
                  <a:lnTo>
                    <a:pt x="6000" y="1683"/>
                  </a:lnTo>
                  <a:lnTo>
                    <a:pt x="5931" y="1821"/>
                  </a:lnTo>
                  <a:lnTo>
                    <a:pt x="5862" y="1931"/>
                  </a:lnTo>
                  <a:lnTo>
                    <a:pt x="5779" y="2028"/>
                  </a:lnTo>
                  <a:lnTo>
                    <a:pt x="5669" y="2097"/>
                  </a:lnTo>
                  <a:lnTo>
                    <a:pt x="5531" y="2152"/>
                  </a:lnTo>
                  <a:lnTo>
                    <a:pt x="5365" y="2207"/>
                  </a:lnTo>
                  <a:lnTo>
                    <a:pt x="5200" y="2262"/>
                  </a:lnTo>
                  <a:lnTo>
                    <a:pt x="5020" y="2290"/>
                  </a:lnTo>
                  <a:lnTo>
                    <a:pt x="4841" y="2304"/>
                  </a:lnTo>
                  <a:lnTo>
                    <a:pt x="4662" y="2290"/>
                  </a:lnTo>
                  <a:lnTo>
                    <a:pt x="4496" y="2262"/>
                  </a:lnTo>
                  <a:lnTo>
                    <a:pt x="4331" y="2207"/>
                  </a:lnTo>
                  <a:lnTo>
                    <a:pt x="4372" y="2179"/>
                  </a:lnTo>
                  <a:lnTo>
                    <a:pt x="4496" y="2124"/>
                  </a:lnTo>
                  <a:lnTo>
                    <a:pt x="4593" y="2041"/>
                  </a:lnTo>
                  <a:lnTo>
                    <a:pt x="4689" y="1945"/>
                  </a:lnTo>
                  <a:lnTo>
                    <a:pt x="4758" y="1821"/>
                  </a:lnTo>
                  <a:lnTo>
                    <a:pt x="4814" y="1697"/>
                  </a:lnTo>
                  <a:lnTo>
                    <a:pt x="4855" y="1545"/>
                  </a:lnTo>
                  <a:lnTo>
                    <a:pt x="4896" y="1393"/>
                  </a:lnTo>
                  <a:lnTo>
                    <a:pt x="4910" y="1228"/>
                  </a:lnTo>
                  <a:lnTo>
                    <a:pt x="4938" y="911"/>
                  </a:lnTo>
                  <a:lnTo>
                    <a:pt x="4924" y="607"/>
                  </a:lnTo>
                  <a:lnTo>
                    <a:pt x="4924" y="345"/>
                  </a:lnTo>
                  <a:lnTo>
                    <a:pt x="4924" y="166"/>
                  </a:lnTo>
                  <a:lnTo>
                    <a:pt x="4924" y="111"/>
                  </a:lnTo>
                  <a:lnTo>
                    <a:pt x="4896" y="83"/>
                  </a:lnTo>
                  <a:lnTo>
                    <a:pt x="4869" y="56"/>
                  </a:lnTo>
                  <a:lnTo>
                    <a:pt x="4800" y="56"/>
                  </a:lnTo>
                  <a:lnTo>
                    <a:pt x="4758" y="69"/>
                  </a:lnTo>
                  <a:lnTo>
                    <a:pt x="4717" y="97"/>
                  </a:lnTo>
                  <a:lnTo>
                    <a:pt x="4676" y="125"/>
                  </a:lnTo>
                  <a:lnTo>
                    <a:pt x="4579" y="262"/>
                  </a:lnTo>
                  <a:lnTo>
                    <a:pt x="4496" y="400"/>
                  </a:lnTo>
                  <a:lnTo>
                    <a:pt x="4345" y="704"/>
                  </a:lnTo>
                  <a:lnTo>
                    <a:pt x="4248" y="690"/>
                  </a:lnTo>
                  <a:lnTo>
                    <a:pt x="4000" y="635"/>
                  </a:lnTo>
                  <a:lnTo>
                    <a:pt x="3724" y="607"/>
                  </a:lnTo>
                  <a:lnTo>
                    <a:pt x="3462" y="607"/>
                  </a:lnTo>
                  <a:lnTo>
                    <a:pt x="3324" y="621"/>
                  </a:lnTo>
                  <a:lnTo>
                    <a:pt x="3200" y="635"/>
                  </a:lnTo>
                  <a:lnTo>
                    <a:pt x="3131" y="428"/>
                  </a:lnTo>
                  <a:lnTo>
                    <a:pt x="3062" y="304"/>
                  </a:lnTo>
                  <a:lnTo>
                    <a:pt x="2993" y="193"/>
                  </a:lnTo>
                  <a:lnTo>
                    <a:pt x="2869" y="56"/>
                  </a:lnTo>
                  <a:lnTo>
                    <a:pt x="2841" y="28"/>
                  </a:lnTo>
                  <a:lnTo>
                    <a:pt x="2814" y="14"/>
                  </a:lnTo>
                  <a:lnTo>
                    <a:pt x="277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64" name="Shape 464"/>
            <p:cNvSpPr/>
            <p:nvPr/>
          </p:nvSpPr>
          <p:spPr>
            <a:xfrm>
              <a:off x="2299175" y="2426875"/>
              <a:ext cx="52425" cy="45175"/>
            </a:xfrm>
            <a:custGeom>
              <a:avLst/>
              <a:gdLst/>
              <a:ahLst/>
              <a:cxnLst/>
              <a:rect l="0" t="0" r="0" b="0"/>
              <a:pathLst>
                <a:path w="2097" h="1807" extrusionOk="0">
                  <a:moveTo>
                    <a:pt x="1242" y="0"/>
                  </a:moveTo>
                  <a:lnTo>
                    <a:pt x="1256" y="41"/>
                  </a:lnTo>
                  <a:lnTo>
                    <a:pt x="1325" y="179"/>
                  </a:lnTo>
                  <a:lnTo>
                    <a:pt x="1352" y="262"/>
                  </a:lnTo>
                  <a:lnTo>
                    <a:pt x="1366" y="345"/>
                  </a:lnTo>
                  <a:lnTo>
                    <a:pt x="1366" y="428"/>
                  </a:lnTo>
                  <a:lnTo>
                    <a:pt x="1352" y="497"/>
                  </a:lnTo>
                  <a:lnTo>
                    <a:pt x="1297" y="566"/>
                  </a:lnTo>
                  <a:lnTo>
                    <a:pt x="1228" y="634"/>
                  </a:lnTo>
                  <a:lnTo>
                    <a:pt x="1132" y="690"/>
                  </a:lnTo>
                  <a:lnTo>
                    <a:pt x="1049" y="717"/>
                  </a:lnTo>
                  <a:lnTo>
                    <a:pt x="1076" y="676"/>
                  </a:lnTo>
                  <a:lnTo>
                    <a:pt x="1090" y="648"/>
                  </a:lnTo>
                  <a:lnTo>
                    <a:pt x="1090" y="566"/>
                  </a:lnTo>
                  <a:lnTo>
                    <a:pt x="1076" y="483"/>
                  </a:lnTo>
                  <a:lnTo>
                    <a:pt x="1035" y="400"/>
                  </a:lnTo>
                  <a:lnTo>
                    <a:pt x="952" y="248"/>
                  </a:lnTo>
                  <a:lnTo>
                    <a:pt x="883" y="138"/>
                  </a:lnTo>
                  <a:lnTo>
                    <a:pt x="870" y="124"/>
                  </a:lnTo>
                  <a:lnTo>
                    <a:pt x="842" y="124"/>
                  </a:lnTo>
                  <a:lnTo>
                    <a:pt x="828" y="138"/>
                  </a:lnTo>
                  <a:lnTo>
                    <a:pt x="814" y="166"/>
                  </a:lnTo>
                  <a:lnTo>
                    <a:pt x="814" y="262"/>
                  </a:lnTo>
                  <a:lnTo>
                    <a:pt x="828" y="359"/>
                  </a:lnTo>
                  <a:lnTo>
                    <a:pt x="801" y="372"/>
                  </a:lnTo>
                  <a:lnTo>
                    <a:pt x="663" y="428"/>
                  </a:lnTo>
                  <a:lnTo>
                    <a:pt x="594" y="469"/>
                  </a:lnTo>
                  <a:lnTo>
                    <a:pt x="539" y="510"/>
                  </a:lnTo>
                  <a:lnTo>
                    <a:pt x="456" y="441"/>
                  </a:lnTo>
                  <a:lnTo>
                    <a:pt x="373" y="414"/>
                  </a:lnTo>
                  <a:lnTo>
                    <a:pt x="346" y="414"/>
                  </a:lnTo>
                  <a:lnTo>
                    <a:pt x="332" y="428"/>
                  </a:lnTo>
                  <a:lnTo>
                    <a:pt x="318" y="441"/>
                  </a:lnTo>
                  <a:lnTo>
                    <a:pt x="332" y="455"/>
                  </a:lnTo>
                  <a:lnTo>
                    <a:pt x="387" y="552"/>
                  </a:lnTo>
                  <a:lnTo>
                    <a:pt x="442" y="648"/>
                  </a:lnTo>
                  <a:lnTo>
                    <a:pt x="497" y="745"/>
                  </a:lnTo>
                  <a:lnTo>
                    <a:pt x="552" y="800"/>
                  </a:lnTo>
                  <a:lnTo>
                    <a:pt x="594" y="841"/>
                  </a:lnTo>
                  <a:lnTo>
                    <a:pt x="649" y="869"/>
                  </a:lnTo>
                  <a:lnTo>
                    <a:pt x="718" y="883"/>
                  </a:lnTo>
                  <a:lnTo>
                    <a:pt x="773" y="883"/>
                  </a:lnTo>
                  <a:lnTo>
                    <a:pt x="704" y="952"/>
                  </a:lnTo>
                  <a:lnTo>
                    <a:pt x="621" y="1007"/>
                  </a:lnTo>
                  <a:lnTo>
                    <a:pt x="525" y="1048"/>
                  </a:lnTo>
                  <a:lnTo>
                    <a:pt x="428" y="1062"/>
                  </a:lnTo>
                  <a:lnTo>
                    <a:pt x="359" y="1048"/>
                  </a:lnTo>
                  <a:lnTo>
                    <a:pt x="290" y="1007"/>
                  </a:lnTo>
                  <a:lnTo>
                    <a:pt x="221" y="952"/>
                  </a:lnTo>
                  <a:lnTo>
                    <a:pt x="166" y="883"/>
                  </a:lnTo>
                  <a:lnTo>
                    <a:pt x="70" y="772"/>
                  </a:lnTo>
                  <a:lnTo>
                    <a:pt x="42" y="745"/>
                  </a:lnTo>
                  <a:lnTo>
                    <a:pt x="28" y="731"/>
                  </a:lnTo>
                  <a:lnTo>
                    <a:pt x="1" y="979"/>
                  </a:lnTo>
                  <a:lnTo>
                    <a:pt x="1" y="1103"/>
                  </a:lnTo>
                  <a:lnTo>
                    <a:pt x="1" y="1227"/>
                  </a:lnTo>
                  <a:lnTo>
                    <a:pt x="42" y="1379"/>
                  </a:lnTo>
                  <a:lnTo>
                    <a:pt x="111" y="1531"/>
                  </a:lnTo>
                  <a:lnTo>
                    <a:pt x="180" y="1683"/>
                  </a:lnTo>
                  <a:lnTo>
                    <a:pt x="277" y="1807"/>
                  </a:lnTo>
                  <a:lnTo>
                    <a:pt x="290" y="1807"/>
                  </a:lnTo>
                  <a:lnTo>
                    <a:pt x="290" y="1793"/>
                  </a:lnTo>
                  <a:lnTo>
                    <a:pt x="304" y="1710"/>
                  </a:lnTo>
                  <a:lnTo>
                    <a:pt x="346" y="1614"/>
                  </a:lnTo>
                  <a:lnTo>
                    <a:pt x="373" y="1572"/>
                  </a:lnTo>
                  <a:lnTo>
                    <a:pt x="401" y="1545"/>
                  </a:lnTo>
                  <a:lnTo>
                    <a:pt x="442" y="1572"/>
                  </a:lnTo>
                  <a:lnTo>
                    <a:pt x="470" y="1614"/>
                  </a:lnTo>
                  <a:lnTo>
                    <a:pt x="566" y="1655"/>
                  </a:lnTo>
                  <a:lnTo>
                    <a:pt x="677" y="1683"/>
                  </a:lnTo>
                  <a:lnTo>
                    <a:pt x="773" y="1696"/>
                  </a:lnTo>
                  <a:lnTo>
                    <a:pt x="773" y="1683"/>
                  </a:lnTo>
                  <a:lnTo>
                    <a:pt x="773" y="1669"/>
                  </a:lnTo>
                  <a:lnTo>
                    <a:pt x="745" y="1600"/>
                  </a:lnTo>
                  <a:lnTo>
                    <a:pt x="718" y="1503"/>
                  </a:lnTo>
                  <a:lnTo>
                    <a:pt x="718" y="1448"/>
                  </a:lnTo>
                  <a:lnTo>
                    <a:pt x="732" y="1407"/>
                  </a:lnTo>
                  <a:lnTo>
                    <a:pt x="801" y="1448"/>
                  </a:lnTo>
                  <a:lnTo>
                    <a:pt x="870" y="1490"/>
                  </a:lnTo>
                  <a:lnTo>
                    <a:pt x="952" y="1503"/>
                  </a:lnTo>
                  <a:lnTo>
                    <a:pt x="1021" y="1517"/>
                  </a:lnTo>
                  <a:lnTo>
                    <a:pt x="1035" y="1503"/>
                  </a:lnTo>
                  <a:lnTo>
                    <a:pt x="1035" y="1490"/>
                  </a:lnTo>
                  <a:lnTo>
                    <a:pt x="1035" y="1448"/>
                  </a:lnTo>
                  <a:lnTo>
                    <a:pt x="1035" y="1393"/>
                  </a:lnTo>
                  <a:lnTo>
                    <a:pt x="1035" y="1365"/>
                  </a:lnTo>
                  <a:lnTo>
                    <a:pt x="1049" y="1338"/>
                  </a:lnTo>
                  <a:lnTo>
                    <a:pt x="1104" y="1393"/>
                  </a:lnTo>
                  <a:lnTo>
                    <a:pt x="1201" y="1462"/>
                  </a:lnTo>
                  <a:lnTo>
                    <a:pt x="1297" y="1531"/>
                  </a:lnTo>
                  <a:lnTo>
                    <a:pt x="1338" y="1545"/>
                  </a:lnTo>
                  <a:lnTo>
                    <a:pt x="1366" y="1545"/>
                  </a:lnTo>
                  <a:lnTo>
                    <a:pt x="1380" y="1517"/>
                  </a:lnTo>
                  <a:lnTo>
                    <a:pt x="1380" y="1476"/>
                  </a:lnTo>
                  <a:lnTo>
                    <a:pt x="1380" y="1352"/>
                  </a:lnTo>
                  <a:lnTo>
                    <a:pt x="1352" y="1159"/>
                  </a:lnTo>
                  <a:lnTo>
                    <a:pt x="1407" y="1159"/>
                  </a:lnTo>
                  <a:lnTo>
                    <a:pt x="1449" y="1200"/>
                  </a:lnTo>
                  <a:lnTo>
                    <a:pt x="1476" y="1227"/>
                  </a:lnTo>
                  <a:lnTo>
                    <a:pt x="1490" y="1227"/>
                  </a:lnTo>
                  <a:lnTo>
                    <a:pt x="1518" y="1159"/>
                  </a:lnTo>
                  <a:lnTo>
                    <a:pt x="1532" y="1076"/>
                  </a:lnTo>
                  <a:lnTo>
                    <a:pt x="1532" y="993"/>
                  </a:lnTo>
                  <a:lnTo>
                    <a:pt x="1532" y="910"/>
                  </a:lnTo>
                  <a:lnTo>
                    <a:pt x="1573" y="924"/>
                  </a:lnTo>
                  <a:lnTo>
                    <a:pt x="1614" y="938"/>
                  </a:lnTo>
                  <a:lnTo>
                    <a:pt x="1683" y="1007"/>
                  </a:lnTo>
                  <a:lnTo>
                    <a:pt x="1738" y="1062"/>
                  </a:lnTo>
                  <a:lnTo>
                    <a:pt x="1752" y="1076"/>
                  </a:lnTo>
                  <a:lnTo>
                    <a:pt x="1766" y="1076"/>
                  </a:lnTo>
                  <a:lnTo>
                    <a:pt x="1794" y="993"/>
                  </a:lnTo>
                  <a:lnTo>
                    <a:pt x="1821" y="883"/>
                  </a:lnTo>
                  <a:lnTo>
                    <a:pt x="1821" y="786"/>
                  </a:lnTo>
                  <a:lnTo>
                    <a:pt x="1807" y="731"/>
                  </a:lnTo>
                  <a:lnTo>
                    <a:pt x="1794" y="690"/>
                  </a:lnTo>
                  <a:lnTo>
                    <a:pt x="1835" y="676"/>
                  </a:lnTo>
                  <a:lnTo>
                    <a:pt x="1890" y="676"/>
                  </a:lnTo>
                  <a:lnTo>
                    <a:pt x="1987" y="690"/>
                  </a:lnTo>
                  <a:lnTo>
                    <a:pt x="2069" y="703"/>
                  </a:lnTo>
                  <a:lnTo>
                    <a:pt x="2097" y="703"/>
                  </a:lnTo>
                  <a:lnTo>
                    <a:pt x="2014" y="552"/>
                  </a:lnTo>
                  <a:lnTo>
                    <a:pt x="1918" y="428"/>
                  </a:lnTo>
                  <a:lnTo>
                    <a:pt x="1821" y="303"/>
                  </a:lnTo>
                  <a:lnTo>
                    <a:pt x="1697" y="193"/>
                  </a:lnTo>
                  <a:lnTo>
                    <a:pt x="1587" y="124"/>
                  </a:lnTo>
                  <a:lnTo>
                    <a:pt x="1476" y="69"/>
                  </a:lnTo>
                  <a:lnTo>
                    <a:pt x="124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65" name="Shape 465"/>
            <p:cNvSpPr/>
            <p:nvPr/>
          </p:nvSpPr>
          <p:spPr>
            <a:xfrm>
              <a:off x="2141625" y="2652700"/>
              <a:ext cx="57250" cy="45525"/>
            </a:xfrm>
            <a:custGeom>
              <a:avLst/>
              <a:gdLst/>
              <a:ahLst/>
              <a:cxnLst/>
              <a:rect l="0" t="0" r="0" b="0"/>
              <a:pathLst>
                <a:path w="2290" h="1821" extrusionOk="0">
                  <a:moveTo>
                    <a:pt x="814" y="0"/>
                  </a:moveTo>
                  <a:lnTo>
                    <a:pt x="579" y="124"/>
                  </a:lnTo>
                  <a:lnTo>
                    <a:pt x="455" y="193"/>
                  </a:lnTo>
                  <a:lnTo>
                    <a:pt x="359" y="276"/>
                  </a:lnTo>
                  <a:lnTo>
                    <a:pt x="235" y="400"/>
                  </a:lnTo>
                  <a:lnTo>
                    <a:pt x="138" y="552"/>
                  </a:lnTo>
                  <a:lnTo>
                    <a:pt x="69" y="704"/>
                  </a:lnTo>
                  <a:lnTo>
                    <a:pt x="0" y="855"/>
                  </a:lnTo>
                  <a:lnTo>
                    <a:pt x="0" y="869"/>
                  </a:lnTo>
                  <a:lnTo>
                    <a:pt x="28" y="855"/>
                  </a:lnTo>
                  <a:lnTo>
                    <a:pt x="97" y="828"/>
                  </a:lnTo>
                  <a:lnTo>
                    <a:pt x="207" y="800"/>
                  </a:lnTo>
                  <a:lnTo>
                    <a:pt x="262" y="800"/>
                  </a:lnTo>
                  <a:lnTo>
                    <a:pt x="317" y="814"/>
                  </a:lnTo>
                  <a:lnTo>
                    <a:pt x="304" y="869"/>
                  </a:lnTo>
                  <a:lnTo>
                    <a:pt x="290" y="924"/>
                  </a:lnTo>
                  <a:lnTo>
                    <a:pt x="317" y="1021"/>
                  </a:lnTo>
                  <a:lnTo>
                    <a:pt x="345" y="1131"/>
                  </a:lnTo>
                  <a:lnTo>
                    <a:pt x="386" y="1228"/>
                  </a:lnTo>
                  <a:lnTo>
                    <a:pt x="400" y="1228"/>
                  </a:lnTo>
                  <a:lnTo>
                    <a:pt x="414" y="1214"/>
                  </a:lnTo>
                  <a:lnTo>
                    <a:pt x="469" y="1145"/>
                  </a:lnTo>
                  <a:lnTo>
                    <a:pt x="538" y="1076"/>
                  </a:lnTo>
                  <a:lnTo>
                    <a:pt x="579" y="1048"/>
                  </a:lnTo>
                  <a:lnTo>
                    <a:pt x="621" y="1021"/>
                  </a:lnTo>
                  <a:lnTo>
                    <a:pt x="621" y="1103"/>
                  </a:lnTo>
                  <a:lnTo>
                    <a:pt x="635" y="1200"/>
                  </a:lnTo>
                  <a:lnTo>
                    <a:pt x="662" y="1283"/>
                  </a:lnTo>
                  <a:lnTo>
                    <a:pt x="704" y="1352"/>
                  </a:lnTo>
                  <a:lnTo>
                    <a:pt x="731" y="1352"/>
                  </a:lnTo>
                  <a:lnTo>
                    <a:pt x="773" y="1310"/>
                  </a:lnTo>
                  <a:lnTo>
                    <a:pt x="814" y="1283"/>
                  </a:lnTo>
                  <a:lnTo>
                    <a:pt x="841" y="1269"/>
                  </a:lnTo>
                  <a:lnTo>
                    <a:pt x="869" y="1269"/>
                  </a:lnTo>
                  <a:lnTo>
                    <a:pt x="855" y="1352"/>
                  </a:lnTo>
                  <a:lnTo>
                    <a:pt x="855" y="1490"/>
                  </a:lnTo>
                  <a:lnTo>
                    <a:pt x="855" y="1614"/>
                  </a:lnTo>
                  <a:lnTo>
                    <a:pt x="869" y="1655"/>
                  </a:lnTo>
                  <a:lnTo>
                    <a:pt x="883" y="1669"/>
                  </a:lnTo>
                  <a:lnTo>
                    <a:pt x="910" y="1669"/>
                  </a:lnTo>
                  <a:lnTo>
                    <a:pt x="952" y="1655"/>
                  </a:lnTo>
                  <a:lnTo>
                    <a:pt x="1062" y="1572"/>
                  </a:lnTo>
                  <a:lnTo>
                    <a:pt x="1214" y="1434"/>
                  </a:lnTo>
                  <a:lnTo>
                    <a:pt x="1241" y="1462"/>
                  </a:lnTo>
                  <a:lnTo>
                    <a:pt x="1241" y="1490"/>
                  </a:lnTo>
                  <a:lnTo>
                    <a:pt x="1241" y="1531"/>
                  </a:lnTo>
                  <a:lnTo>
                    <a:pt x="1228" y="1572"/>
                  </a:lnTo>
                  <a:lnTo>
                    <a:pt x="1228" y="1586"/>
                  </a:lnTo>
                  <a:lnTo>
                    <a:pt x="1228" y="1600"/>
                  </a:lnTo>
                  <a:lnTo>
                    <a:pt x="1310" y="1572"/>
                  </a:lnTo>
                  <a:lnTo>
                    <a:pt x="1393" y="1545"/>
                  </a:lnTo>
                  <a:lnTo>
                    <a:pt x="1476" y="1503"/>
                  </a:lnTo>
                  <a:lnTo>
                    <a:pt x="1545" y="1448"/>
                  </a:lnTo>
                  <a:lnTo>
                    <a:pt x="1559" y="1490"/>
                  </a:lnTo>
                  <a:lnTo>
                    <a:pt x="1572" y="1531"/>
                  </a:lnTo>
                  <a:lnTo>
                    <a:pt x="1559" y="1641"/>
                  </a:lnTo>
                  <a:lnTo>
                    <a:pt x="1531" y="1724"/>
                  </a:lnTo>
                  <a:lnTo>
                    <a:pt x="1531" y="1752"/>
                  </a:lnTo>
                  <a:lnTo>
                    <a:pt x="1628" y="1724"/>
                  </a:lnTo>
                  <a:lnTo>
                    <a:pt x="1738" y="1683"/>
                  </a:lnTo>
                  <a:lnTo>
                    <a:pt x="1834" y="1628"/>
                  </a:lnTo>
                  <a:lnTo>
                    <a:pt x="1862" y="1600"/>
                  </a:lnTo>
                  <a:lnTo>
                    <a:pt x="1903" y="1545"/>
                  </a:lnTo>
                  <a:lnTo>
                    <a:pt x="1931" y="1586"/>
                  </a:lnTo>
                  <a:lnTo>
                    <a:pt x="1972" y="1628"/>
                  </a:lnTo>
                  <a:lnTo>
                    <a:pt x="2014" y="1724"/>
                  </a:lnTo>
                  <a:lnTo>
                    <a:pt x="2055" y="1793"/>
                  </a:lnTo>
                  <a:lnTo>
                    <a:pt x="2055" y="1821"/>
                  </a:lnTo>
                  <a:lnTo>
                    <a:pt x="2069" y="1821"/>
                  </a:lnTo>
                  <a:lnTo>
                    <a:pt x="2152" y="1669"/>
                  </a:lnTo>
                  <a:lnTo>
                    <a:pt x="2207" y="1503"/>
                  </a:lnTo>
                  <a:lnTo>
                    <a:pt x="2262" y="1338"/>
                  </a:lnTo>
                  <a:lnTo>
                    <a:pt x="2290" y="1172"/>
                  </a:lnTo>
                  <a:lnTo>
                    <a:pt x="2276" y="1034"/>
                  </a:lnTo>
                  <a:lnTo>
                    <a:pt x="2262" y="910"/>
                  </a:lnTo>
                  <a:lnTo>
                    <a:pt x="2193" y="648"/>
                  </a:lnTo>
                  <a:lnTo>
                    <a:pt x="2179" y="648"/>
                  </a:lnTo>
                  <a:lnTo>
                    <a:pt x="2152" y="690"/>
                  </a:lnTo>
                  <a:lnTo>
                    <a:pt x="2069" y="828"/>
                  </a:lnTo>
                  <a:lnTo>
                    <a:pt x="2014" y="897"/>
                  </a:lnTo>
                  <a:lnTo>
                    <a:pt x="1945" y="966"/>
                  </a:lnTo>
                  <a:lnTo>
                    <a:pt x="1876" y="1021"/>
                  </a:lnTo>
                  <a:lnTo>
                    <a:pt x="1848" y="1034"/>
                  </a:lnTo>
                  <a:lnTo>
                    <a:pt x="1710" y="1034"/>
                  </a:lnTo>
                  <a:lnTo>
                    <a:pt x="1600" y="1007"/>
                  </a:lnTo>
                  <a:lnTo>
                    <a:pt x="1503" y="966"/>
                  </a:lnTo>
                  <a:lnTo>
                    <a:pt x="1462" y="938"/>
                  </a:lnTo>
                  <a:lnTo>
                    <a:pt x="1421" y="897"/>
                  </a:lnTo>
                  <a:lnTo>
                    <a:pt x="1517" y="897"/>
                  </a:lnTo>
                  <a:lnTo>
                    <a:pt x="1586" y="855"/>
                  </a:lnTo>
                  <a:lnTo>
                    <a:pt x="1655" y="786"/>
                  </a:lnTo>
                  <a:lnTo>
                    <a:pt x="1710" y="704"/>
                  </a:lnTo>
                  <a:lnTo>
                    <a:pt x="1793" y="538"/>
                  </a:lnTo>
                  <a:lnTo>
                    <a:pt x="1848" y="414"/>
                  </a:lnTo>
                  <a:lnTo>
                    <a:pt x="1848" y="386"/>
                  </a:lnTo>
                  <a:lnTo>
                    <a:pt x="1834" y="373"/>
                  </a:lnTo>
                  <a:lnTo>
                    <a:pt x="1821" y="359"/>
                  </a:lnTo>
                  <a:lnTo>
                    <a:pt x="1779" y="373"/>
                  </a:lnTo>
                  <a:lnTo>
                    <a:pt x="1697" y="428"/>
                  </a:lnTo>
                  <a:lnTo>
                    <a:pt x="1614" y="483"/>
                  </a:lnTo>
                  <a:lnTo>
                    <a:pt x="1600" y="469"/>
                  </a:lnTo>
                  <a:lnTo>
                    <a:pt x="1462" y="386"/>
                  </a:lnTo>
                  <a:lnTo>
                    <a:pt x="1393" y="345"/>
                  </a:lnTo>
                  <a:lnTo>
                    <a:pt x="1310" y="317"/>
                  </a:lnTo>
                  <a:lnTo>
                    <a:pt x="1324" y="207"/>
                  </a:lnTo>
                  <a:lnTo>
                    <a:pt x="1297" y="124"/>
                  </a:lnTo>
                  <a:lnTo>
                    <a:pt x="1283" y="97"/>
                  </a:lnTo>
                  <a:lnTo>
                    <a:pt x="1269" y="83"/>
                  </a:lnTo>
                  <a:lnTo>
                    <a:pt x="1241" y="97"/>
                  </a:lnTo>
                  <a:lnTo>
                    <a:pt x="1228" y="110"/>
                  </a:lnTo>
                  <a:lnTo>
                    <a:pt x="1186" y="207"/>
                  </a:lnTo>
                  <a:lnTo>
                    <a:pt x="1131" y="317"/>
                  </a:lnTo>
                  <a:lnTo>
                    <a:pt x="1076" y="414"/>
                  </a:lnTo>
                  <a:lnTo>
                    <a:pt x="1062" y="510"/>
                  </a:lnTo>
                  <a:lnTo>
                    <a:pt x="1062" y="579"/>
                  </a:lnTo>
                  <a:lnTo>
                    <a:pt x="1062" y="635"/>
                  </a:lnTo>
                  <a:lnTo>
                    <a:pt x="1090" y="704"/>
                  </a:lnTo>
                  <a:lnTo>
                    <a:pt x="1117" y="759"/>
                  </a:lnTo>
                  <a:lnTo>
                    <a:pt x="1062" y="745"/>
                  </a:lnTo>
                  <a:lnTo>
                    <a:pt x="1007" y="731"/>
                  </a:lnTo>
                  <a:lnTo>
                    <a:pt x="910" y="690"/>
                  </a:lnTo>
                  <a:lnTo>
                    <a:pt x="828" y="621"/>
                  </a:lnTo>
                  <a:lnTo>
                    <a:pt x="759" y="552"/>
                  </a:lnTo>
                  <a:lnTo>
                    <a:pt x="745" y="524"/>
                  </a:lnTo>
                  <a:lnTo>
                    <a:pt x="731" y="483"/>
                  </a:lnTo>
                  <a:lnTo>
                    <a:pt x="717" y="400"/>
                  </a:lnTo>
                  <a:lnTo>
                    <a:pt x="731" y="304"/>
                  </a:lnTo>
                  <a:lnTo>
                    <a:pt x="759" y="221"/>
                  </a:lnTo>
                  <a:lnTo>
                    <a:pt x="800" y="69"/>
                  </a:lnTo>
                  <a:lnTo>
                    <a:pt x="814" y="14"/>
                  </a:lnTo>
                  <a:lnTo>
                    <a:pt x="8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- vampire black">
    <p:bg>
      <p:bgPr>
        <a:solidFill>
          <a:srgbClr val="272C3B"/>
        </a:solidFill>
        <a:effectLst/>
      </p:bgPr>
    </p:bg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7" name="Shape 467"/>
          <p:cNvGrpSpPr/>
          <p:nvPr/>
        </p:nvGrpSpPr>
        <p:grpSpPr>
          <a:xfrm>
            <a:off x="14" y="19"/>
            <a:ext cx="9143948" cy="5143381"/>
            <a:chOff x="14" y="19"/>
            <a:chExt cx="9143948" cy="5143381"/>
          </a:xfrm>
        </p:grpSpPr>
        <p:sp>
          <p:nvSpPr>
            <p:cNvPr id="468" name="Shape 468"/>
            <p:cNvSpPr/>
            <p:nvPr/>
          </p:nvSpPr>
          <p:spPr>
            <a:xfrm>
              <a:off x="14" y="935768"/>
              <a:ext cx="9143948" cy="728811"/>
            </a:xfrm>
            <a:custGeom>
              <a:avLst/>
              <a:gdLst/>
              <a:ahLst/>
              <a:cxnLst/>
              <a:rect l="0" t="0" r="0" b="0"/>
              <a:pathLst>
                <a:path w="70611" h="5628" extrusionOk="0">
                  <a:moveTo>
                    <a:pt x="6413" y="0"/>
                  </a:moveTo>
                  <a:lnTo>
                    <a:pt x="2552" y="1655"/>
                  </a:lnTo>
                  <a:lnTo>
                    <a:pt x="0" y="566"/>
                  </a:lnTo>
                  <a:lnTo>
                    <a:pt x="0" y="4510"/>
                  </a:lnTo>
                  <a:lnTo>
                    <a:pt x="2552" y="5627"/>
                  </a:lnTo>
                  <a:lnTo>
                    <a:pt x="6413" y="3972"/>
                  </a:lnTo>
                  <a:lnTo>
                    <a:pt x="10261" y="5627"/>
                  </a:lnTo>
                  <a:lnTo>
                    <a:pt x="14109" y="3972"/>
                  </a:lnTo>
                  <a:lnTo>
                    <a:pt x="17970" y="5627"/>
                  </a:lnTo>
                  <a:lnTo>
                    <a:pt x="21818" y="3972"/>
                  </a:lnTo>
                  <a:lnTo>
                    <a:pt x="25679" y="5627"/>
                  </a:lnTo>
                  <a:lnTo>
                    <a:pt x="29527" y="3972"/>
                  </a:lnTo>
                  <a:lnTo>
                    <a:pt x="33375" y="5627"/>
                  </a:lnTo>
                  <a:lnTo>
                    <a:pt x="37236" y="3972"/>
                  </a:lnTo>
                  <a:lnTo>
                    <a:pt x="41084" y="5627"/>
                  </a:lnTo>
                  <a:lnTo>
                    <a:pt x="44931" y="3972"/>
                  </a:lnTo>
                  <a:lnTo>
                    <a:pt x="48793" y="5627"/>
                  </a:lnTo>
                  <a:lnTo>
                    <a:pt x="52641" y="3972"/>
                  </a:lnTo>
                  <a:lnTo>
                    <a:pt x="56488" y="5627"/>
                  </a:lnTo>
                  <a:lnTo>
                    <a:pt x="60350" y="3972"/>
                  </a:lnTo>
                  <a:lnTo>
                    <a:pt x="64198" y="5627"/>
                  </a:lnTo>
                  <a:lnTo>
                    <a:pt x="68059" y="3972"/>
                  </a:lnTo>
                  <a:lnTo>
                    <a:pt x="70610" y="5062"/>
                  </a:lnTo>
                  <a:lnTo>
                    <a:pt x="70610" y="1104"/>
                  </a:lnTo>
                  <a:lnTo>
                    <a:pt x="68059" y="0"/>
                  </a:lnTo>
                  <a:lnTo>
                    <a:pt x="64198" y="1655"/>
                  </a:lnTo>
                  <a:lnTo>
                    <a:pt x="60350" y="0"/>
                  </a:lnTo>
                  <a:lnTo>
                    <a:pt x="56502" y="1655"/>
                  </a:lnTo>
                  <a:lnTo>
                    <a:pt x="52641" y="0"/>
                  </a:lnTo>
                  <a:lnTo>
                    <a:pt x="48793" y="1655"/>
                  </a:lnTo>
                  <a:lnTo>
                    <a:pt x="44931" y="0"/>
                  </a:lnTo>
                  <a:lnTo>
                    <a:pt x="41084" y="1655"/>
                  </a:lnTo>
                  <a:lnTo>
                    <a:pt x="37236" y="0"/>
                  </a:lnTo>
                  <a:lnTo>
                    <a:pt x="33375" y="1655"/>
                  </a:lnTo>
                  <a:lnTo>
                    <a:pt x="29527" y="0"/>
                  </a:lnTo>
                  <a:lnTo>
                    <a:pt x="25679" y="1655"/>
                  </a:lnTo>
                  <a:lnTo>
                    <a:pt x="21818" y="0"/>
                  </a:lnTo>
                  <a:lnTo>
                    <a:pt x="17970" y="1655"/>
                  </a:lnTo>
                  <a:lnTo>
                    <a:pt x="14122" y="0"/>
                  </a:lnTo>
                  <a:lnTo>
                    <a:pt x="10261" y="1655"/>
                  </a:lnTo>
                  <a:lnTo>
                    <a:pt x="6413" y="0"/>
                  </a:lnTo>
                  <a:close/>
                </a:path>
              </a:pathLst>
            </a:custGeom>
            <a:solidFill>
              <a:srgbClr val="3F455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69" name="Shape 469"/>
            <p:cNvSpPr/>
            <p:nvPr/>
          </p:nvSpPr>
          <p:spPr>
            <a:xfrm>
              <a:off x="14" y="1964496"/>
              <a:ext cx="9143948" cy="728682"/>
            </a:xfrm>
            <a:custGeom>
              <a:avLst/>
              <a:gdLst/>
              <a:ahLst/>
              <a:cxnLst/>
              <a:rect l="0" t="0" r="0" b="0"/>
              <a:pathLst>
                <a:path w="70611" h="5627" extrusionOk="0">
                  <a:moveTo>
                    <a:pt x="6413" y="0"/>
                  </a:moveTo>
                  <a:lnTo>
                    <a:pt x="2552" y="1655"/>
                  </a:lnTo>
                  <a:lnTo>
                    <a:pt x="0" y="566"/>
                  </a:lnTo>
                  <a:lnTo>
                    <a:pt x="0" y="4510"/>
                  </a:lnTo>
                  <a:lnTo>
                    <a:pt x="2552" y="5627"/>
                  </a:lnTo>
                  <a:lnTo>
                    <a:pt x="6413" y="3972"/>
                  </a:lnTo>
                  <a:lnTo>
                    <a:pt x="10261" y="5627"/>
                  </a:lnTo>
                  <a:lnTo>
                    <a:pt x="14109" y="3972"/>
                  </a:lnTo>
                  <a:lnTo>
                    <a:pt x="17970" y="5627"/>
                  </a:lnTo>
                  <a:lnTo>
                    <a:pt x="21818" y="3972"/>
                  </a:lnTo>
                  <a:lnTo>
                    <a:pt x="25679" y="5627"/>
                  </a:lnTo>
                  <a:lnTo>
                    <a:pt x="29527" y="3972"/>
                  </a:lnTo>
                  <a:lnTo>
                    <a:pt x="33375" y="5627"/>
                  </a:lnTo>
                  <a:lnTo>
                    <a:pt x="37236" y="3972"/>
                  </a:lnTo>
                  <a:lnTo>
                    <a:pt x="41084" y="5627"/>
                  </a:lnTo>
                  <a:lnTo>
                    <a:pt x="44931" y="3972"/>
                  </a:lnTo>
                  <a:lnTo>
                    <a:pt x="48793" y="5627"/>
                  </a:lnTo>
                  <a:lnTo>
                    <a:pt x="52641" y="3972"/>
                  </a:lnTo>
                  <a:lnTo>
                    <a:pt x="56488" y="5627"/>
                  </a:lnTo>
                  <a:lnTo>
                    <a:pt x="60350" y="3972"/>
                  </a:lnTo>
                  <a:lnTo>
                    <a:pt x="64198" y="5627"/>
                  </a:lnTo>
                  <a:lnTo>
                    <a:pt x="68059" y="3972"/>
                  </a:lnTo>
                  <a:lnTo>
                    <a:pt x="70610" y="5061"/>
                  </a:lnTo>
                  <a:lnTo>
                    <a:pt x="70610" y="1103"/>
                  </a:lnTo>
                  <a:lnTo>
                    <a:pt x="68059" y="0"/>
                  </a:lnTo>
                  <a:lnTo>
                    <a:pt x="64198" y="1655"/>
                  </a:lnTo>
                  <a:lnTo>
                    <a:pt x="60350" y="0"/>
                  </a:lnTo>
                  <a:lnTo>
                    <a:pt x="56502" y="1655"/>
                  </a:lnTo>
                  <a:lnTo>
                    <a:pt x="52641" y="0"/>
                  </a:lnTo>
                  <a:lnTo>
                    <a:pt x="48793" y="1655"/>
                  </a:lnTo>
                  <a:lnTo>
                    <a:pt x="44931" y="0"/>
                  </a:lnTo>
                  <a:lnTo>
                    <a:pt x="41084" y="1655"/>
                  </a:lnTo>
                  <a:lnTo>
                    <a:pt x="37236" y="0"/>
                  </a:lnTo>
                  <a:lnTo>
                    <a:pt x="33375" y="1655"/>
                  </a:lnTo>
                  <a:lnTo>
                    <a:pt x="29527" y="0"/>
                  </a:lnTo>
                  <a:lnTo>
                    <a:pt x="25679" y="1655"/>
                  </a:lnTo>
                  <a:lnTo>
                    <a:pt x="21818" y="0"/>
                  </a:lnTo>
                  <a:lnTo>
                    <a:pt x="17970" y="1655"/>
                  </a:lnTo>
                  <a:lnTo>
                    <a:pt x="14122" y="0"/>
                  </a:lnTo>
                  <a:lnTo>
                    <a:pt x="10261" y="1655"/>
                  </a:lnTo>
                  <a:lnTo>
                    <a:pt x="6413" y="0"/>
                  </a:lnTo>
                  <a:close/>
                </a:path>
              </a:pathLst>
            </a:custGeom>
            <a:solidFill>
              <a:srgbClr val="3F455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70" name="Shape 470"/>
            <p:cNvSpPr/>
            <p:nvPr/>
          </p:nvSpPr>
          <p:spPr>
            <a:xfrm>
              <a:off x="14" y="19"/>
              <a:ext cx="9143948" cy="635832"/>
            </a:xfrm>
            <a:custGeom>
              <a:avLst/>
              <a:gdLst/>
              <a:ahLst/>
              <a:cxnLst/>
              <a:rect l="0" t="0" r="0" b="0"/>
              <a:pathLst>
                <a:path w="70611" h="4910" extrusionOk="0">
                  <a:moveTo>
                    <a:pt x="0" y="0"/>
                  </a:moveTo>
                  <a:lnTo>
                    <a:pt x="0" y="3793"/>
                  </a:lnTo>
                  <a:lnTo>
                    <a:pt x="2552" y="4910"/>
                  </a:lnTo>
                  <a:lnTo>
                    <a:pt x="6413" y="3255"/>
                  </a:lnTo>
                  <a:lnTo>
                    <a:pt x="10261" y="4910"/>
                  </a:lnTo>
                  <a:lnTo>
                    <a:pt x="14109" y="3255"/>
                  </a:lnTo>
                  <a:lnTo>
                    <a:pt x="17970" y="4910"/>
                  </a:lnTo>
                  <a:lnTo>
                    <a:pt x="21818" y="3255"/>
                  </a:lnTo>
                  <a:lnTo>
                    <a:pt x="25679" y="4910"/>
                  </a:lnTo>
                  <a:lnTo>
                    <a:pt x="29527" y="3255"/>
                  </a:lnTo>
                  <a:lnTo>
                    <a:pt x="33375" y="4910"/>
                  </a:lnTo>
                  <a:lnTo>
                    <a:pt x="37236" y="3255"/>
                  </a:lnTo>
                  <a:lnTo>
                    <a:pt x="41084" y="4910"/>
                  </a:lnTo>
                  <a:lnTo>
                    <a:pt x="44931" y="3255"/>
                  </a:lnTo>
                  <a:lnTo>
                    <a:pt x="48793" y="4910"/>
                  </a:lnTo>
                  <a:lnTo>
                    <a:pt x="52641" y="3255"/>
                  </a:lnTo>
                  <a:lnTo>
                    <a:pt x="56488" y="4910"/>
                  </a:lnTo>
                  <a:lnTo>
                    <a:pt x="60350" y="3255"/>
                  </a:lnTo>
                  <a:lnTo>
                    <a:pt x="64198" y="4910"/>
                  </a:lnTo>
                  <a:lnTo>
                    <a:pt x="68059" y="3255"/>
                  </a:lnTo>
                  <a:lnTo>
                    <a:pt x="70610" y="4344"/>
                  </a:lnTo>
                  <a:lnTo>
                    <a:pt x="70610" y="400"/>
                  </a:lnTo>
                  <a:lnTo>
                    <a:pt x="69700" y="0"/>
                  </a:lnTo>
                  <a:lnTo>
                    <a:pt x="66390" y="0"/>
                  </a:lnTo>
                  <a:lnTo>
                    <a:pt x="64198" y="938"/>
                  </a:lnTo>
                  <a:lnTo>
                    <a:pt x="62019" y="0"/>
                  </a:lnTo>
                  <a:lnTo>
                    <a:pt x="58681" y="0"/>
                  </a:lnTo>
                  <a:lnTo>
                    <a:pt x="56502" y="938"/>
                  </a:lnTo>
                  <a:lnTo>
                    <a:pt x="54309" y="0"/>
                  </a:lnTo>
                  <a:lnTo>
                    <a:pt x="50972" y="0"/>
                  </a:lnTo>
                  <a:lnTo>
                    <a:pt x="48793" y="938"/>
                  </a:lnTo>
                  <a:lnTo>
                    <a:pt x="46614" y="0"/>
                  </a:lnTo>
                  <a:lnTo>
                    <a:pt x="43263" y="0"/>
                  </a:lnTo>
                  <a:lnTo>
                    <a:pt x="41084" y="938"/>
                  </a:lnTo>
                  <a:lnTo>
                    <a:pt x="38905" y="0"/>
                  </a:lnTo>
                  <a:lnTo>
                    <a:pt x="35567" y="0"/>
                  </a:lnTo>
                  <a:lnTo>
                    <a:pt x="33375" y="938"/>
                  </a:lnTo>
                  <a:lnTo>
                    <a:pt x="31196" y="0"/>
                  </a:lnTo>
                  <a:lnTo>
                    <a:pt x="27858" y="0"/>
                  </a:lnTo>
                  <a:lnTo>
                    <a:pt x="25679" y="938"/>
                  </a:lnTo>
                  <a:lnTo>
                    <a:pt x="23486" y="0"/>
                  </a:lnTo>
                  <a:lnTo>
                    <a:pt x="20149" y="0"/>
                  </a:lnTo>
                  <a:lnTo>
                    <a:pt x="17970" y="938"/>
                  </a:lnTo>
                  <a:lnTo>
                    <a:pt x="15791" y="0"/>
                  </a:lnTo>
                  <a:lnTo>
                    <a:pt x="12440" y="0"/>
                  </a:lnTo>
                  <a:lnTo>
                    <a:pt x="10261" y="938"/>
                  </a:lnTo>
                  <a:lnTo>
                    <a:pt x="8082" y="0"/>
                  </a:lnTo>
                  <a:lnTo>
                    <a:pt x="4744" y="0"/>
                  </a:lnTo>
                  <a:lnTo>
                    <a:pt x="2552" y="938"/>
                  </a:lnTo>
                  <a:lnTo>
                    <a:pt x="345" y="0"/>
                  </a:lnTo>
                  <a:close/>
                </a:path>
              </a:pathLst>
            </a:custGeom>
            <a:solidFill>
              <a:srgbClr val="3F455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71" name="Shape 471"/>
            <p:cNvSpPr/>
            <p:nvPr/>
          </p:nvSpPr>
          <p:spPr>
            <a:xfrm>
              <a:off x="14" y="4021823"/>
              <a:ext cx="9143948" cy="728682"/>
            </a:xfrm>
            <a:custGeom>
              <a:avLst/>
              <a:gdLst/>
              <a:ahLst/>
              <a:cxnLst/>
              <a:rect l="0" t="0" r="0" b="0"/>
              <a:pathLst>
                <a:path w="70611" h="5627" extrusionOk="0">
                  <a:moveTo>
                    <a:pt x="6413" y="0"/>
                  </a:moveTo>
                  <a:lnTo>
                    <a:pt x="2552" y="1655"/>
                  </a:lnTo>
                  <a:lnTo>
                    <a:pt x="0" y="566"/>
                  </a:lnTo>
                  <a:lnTo>
                    <a:pt x="0" y="4510"/>
                  </a:lnTo>
                  <a:lnTo>
                    <a:pt x="2552" y="5627"/>
                  </a:lnTo>
                  <a:lnTo>
                    <a:pt x="6413" y="3972"/>
                  </a:lnTo>
                  <a:lnTo>
                    <a:pt x="10261" y="5627"/>
                  </a:lnTo>
                  <a:lnTo>
                    <a:pt x="14109" y="3972"/>
                  </a:lnTo>
                  <a:lnTo>
                    <a:pt x="17970" y="5627"/>
                  </a:lnTo>
                  <a:lnTo>
                    <a:pt x="21818" y="3972"/>
                  </a:lnTo>
                  <a:lnTo>
                    <a:pt x="25679" y="5627"/>
                  </a:lnTo>
                  <a:lnTo>
                    <a:pt x="29527" y="3972"/>
                  </a:lnTo>
                  <a:lnTo>
                    <a:pt x="33375" y="5627"/>
                  </a:lnTo>
                  <a:lnTo>
                    <a:pt x="37236" y="3972"/>
                  </a:lnTo>
                  <a:lnTo>
                    <a:pt x="41084" y="5627"/>
                  </a:lnTo>
                  <a:lnTo>
                    <a:pt x="44931" y="3972"/>
                  </a:lnTo>
                  <a:lnTo>
                    <a:pt x="48793" y="5627"/>
                  </a:lnTo>
                  <a:lnTo>
                    <a:pt x="52641" y="3972"/>
                  </a:lnTo>
                  <a:lnTo>
                    <a:pt x="56488" y="5627"/>
                  </a:lnTo>
                  <a:lnTo>
                    <a:pt x="60350" y="3972"/>
                  </a:lnTo>
                  <a:lnTo>
                    <a:pt x="64198" y="5627"/>
                  </a:lnTo>
                  <a:lnTo>
                    <a:pt x="68059" y="3972"/>
                  </a:lnTo>
                  <a:lnTo>
                    <a:pt x="70610" y="5062"/>
                  </a:lnTo>
                  <a:lnTo>
                    <a:pt x="70610" y="1104"/>
                  </a:lnTo>
                  <a:lnTo>
                    <a:pt x="68059" y="0"/>
                  </a:lnTo>
                  <a:lnTo>
                    <a:pt x="64198" y="1655"/>
                  </a:lnTo>
                  <a:lnTo>
                    <a:pt x="60350" y="0"/>
                  </a:lnTo>
                  <a:lnTo>
                    <a:pt x="56502" y="1655"/>
                  </a:lnTo>
                  <a:lnTo>
                    <a:pt x="52641" y="0"/>
                  </a:lnTo>
                  <a:lnTo>
                    <a:pt x="48793" y="1655"/>
                  </a:lnTo>
                  <a:lnTo>
                    <a:pt x="44931" y="0"/>
                  </a:lnTo>
                  <a:lnTo>
                    <a:pt x="41084" y="1655"/>
                  </a:lnTo>
                  <a:lnTo>
                    <a:pt x="37236" y="0"/>
                  </a:lnTo>
                  <a:lnTo>
                    <a:pt x="33375" y="1655"/>
                  </a:lnTo>
                  <a:lnTo>
                    <a:pt x="29527" y="0"/>
                  </a:lnTo>
                  <a:lnTo>
                    <a:pt x="25679" y="1655"/>
                  </a:lnTo>
                  <a:lnTo>
                    <a:pt x="21818" y="0"/>
                  </a:lnTo>
                  <a:lnTo>
                    <a:pt x="17970" y="1655"/>
                  </a:lnTo>
                  <a:lnTo>
                    <a:pt x="14122" y="0"/>
                  </a:lnTo>
                  <a:lnTo>
                    <a:pt x="10261" y="1655"/>
                  </a:lnTo>
                  <a:lnTo>
                    <a:pt x="6413" y="0"/>
                  </a:lnTo>
                  <a:close/>
                </a:path>
              </a:pathLst>
            </a:custGeom>
            <a:solidFill>
              <a:srgbClr val="3F455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72" name="Shape 472"/>
            <p:cNvSpPr/>
            <p:nvPr/>
          </p:nvSpPr>
          <p:spPr>
            <a:xfrm>
              <a:off x="14" y="2993095"/>
              <a:ext cx="9143948" cy="728811"/>
            </a:xfrm>
            <a:custGeom>
              <a:avLst/>
              <a:gdLst/>
              <a:ahLst/>
              <a:cxnLst/>
              <a:rect l="0" t="0" r="0" b="0"/>
              <a:pathLst>
                <a:path w="70611" h="5628" extrusionOk="0">
                  <a:moveTo>
                    <a:pt x="6413" y="1"/>
                  </a:moveTo>
                  <a:lnTo>
                    <a:pt x="2552" y="1656"/>
                  </a:lnTo>
                  <a:lnTo>
                    <a:pt x="0" y="566"/>
                  </a:lnTo>
                  <a:lnTo>
                    <a:pt x="0" y="4510"/>
                  </a:lnTo>
                  <a:lnTo>
                    <a:pt x="2552" y="5627"/>
                  </a:lnTo>
                  <a:lnTo>
                    <a:pt x="6413" y="3972"/>
                  </a:lnTo>
                  <a:lnTo>
                    <a:pt x="10261" y="5627"/>
                  </a:lnTo>
                  <a:lnTo>
                    <a:pt x="14109" y="3972"/>
                  </a:lnTo>
                  <a:lnTo>
                    <a:pt x="17970" y="5627"/>
                  </a:lnTo>
                  <a:lnTo>
                    <a:pt x="21818" y="3972"/>
                  </a:lnTo>
                  <a:lnTo>
                    <a:pt x="25679" y="5627"/>
                  </a:lnTo>
                  <a:lnTo>
                    <a:pt x="29527" y="3972"/>
                  </a:lnTo>
                  <a:lnTo>
                    <a:pt x="33375" y="5627"/>
                  </a:lnTo>
                  <a:lnTo>
                    <a:pt x="37236" y="3972"/>
                  </a:lnTo>
                  <a:lnTo>
                    <a:pt x="41084" y="5627"/>
                  </a:lnTo>
                  <a:lnTo>
                    <a:pt x="44931" y="3972"/>
                  </a:lnTo>
                  <a:lnTo>
                    <a:pt x="48793" y="5627"/>
                  </a:lnTo>
                  <a:lnTo>
                    <a:pt x="52641" y="3972"/>
                  </a:lnTo>
                  <a:lnTo>
                    <a:pt x="56488" y="5627"/>
                  </a:lnTo>
                  <a:lnTo>
                    <a:pt x="60350" y="3972"/>
                  </a:lnTo>
                  <a:lnTo>
                    <a:pt x="64198" y="5627"/>
                  </a:lnTo>
                  <a:lnTo>
                    <a:pt x="68059" y="3972"/>
                  </a:lnTo>
                  <a:lnTo>
                    <a:pt x="70610" y="5062"/>
                  </a:lnTo>
                  <a:lnTo>
                    <a:pt x="70610" y="1104"/>
                  </a:lnTo>
                  <a:lnTo>
                    <a:pt x="68059" y="1"/>
                  </a:lnTo>
                  <a:lnTo>
                    <a:pt x="64198" y="1656"/>
                  </a:lnTo>
                  <a:lnTo>
                    <a:pt x="60350" y="1"/>
                  </a:lnTo>
                  <a:lnTo>
                    <a:pt x="56502" y="1656"/>
                  </a:lnTo>
                  <a:lnTo>
                    <a:pt x="52641" y="1"/>
                  </a:lnTo>
                  <a:lnTo>
                    <a:pt x="48793" y="1656"/>
                  </a:lnTo>
                  <a:lnTo>
                    <a:pt x="44931" y="1"/>
                  </a:lnTo>
                  <a:lnTo>
                    <a:pt x="41084" y="1656"/>
                  </a:lnTo>
                  <a:lnTo>
                    <a:pt x="37236" y="1"/>
                  </a:lnTo>
                  <a:lnTo>
                    <a:pt x="33375" y="1656"/>
                  </a:lnTo>
                  <a:lnTo>
                    <a:pt x="29527" y="1"/>
                  </a:lnTo>
                  <a:lnTo>
                    <a:pt x="25679" y="1656"/>
                  </a:lnTo>
                  <a:lnTo>
                    <a:pt x="21818" y="1"/>
                  </a:lnTo>
                  <a:lnTo>
                    <a:pt x="17970" y="1656"/>
                  </a:lnTo>
                  <a:lnTo>
                    <a:pt x="14122" y="1"/>
                  </a:lnTo>
                  <a:lnTo>
                    <a:pt x="10261" y="1656"/>
                  </a:lnTo>
                  <a:lnTo>
                    <a:pt x="6413" y="1"/>
                  </a:lnTo>
                  <a:close/>
                </a:path>
              </a:pathLst>
            </a:custGeom>
            <a:solidFill>
              <a:srgbClr val="3F455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73" name="Shape 473"/>
            <p:cNvSpPr/>
            <p:nvPr/>
          </p:nvSpPr>
          <p:spPr>
            <a:xfrm>
              <a:off x="3607556" y="5050421"/>
              <a:ext cx="432262" cy="92979"/>
            </a:xfrm>
            <a:custGeom>
              <a:avLst/>
              <a:gdLst/>
              <a:ahLst/>
              <a:cxnLst/>
              <a:rect l="0" t="0" r="0" b="0"/>
              <a:pathLst>
                <a:path w="3338" h="718" extrusionOk="0">
                  <a:moveTo>
                    <a:pt x="1669" y="1"/>
                  </a:moveTo>
                  <a:lnTo>
                    <a:pt x="0" y="718"/>
                  </a:lnTo>
                  <a:lnTo>
                    <a:pt x="3338" y="718"/>
                  </a:lnTo>
                  <a:lnTo>
                    <a:pt x="1669" y="1"/>
                  </a:lnTo>
                  <a:close/>
                </a:path>
              </a:pathLst>
            </a:custGeom>
            <a:solidFill>
              <a:srgbClr val="3F455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74" name="Shape 474"/>
            <p:cNvSpPr/>
            <p:nvPr/>
          </p:nvSpPr>
          <p:spPr>
            <a:xfrm>
              <a:off x="4604039" y="5050421"/>
              <a:ext cx="434075" cy="92979"/>
            </a:xfrm>
            <a:custGeom>
              <a:avLst/>
              <a:gdLst/>
              <a:ahLst/>
              <a:cxnLst/>
              <a:rect l="0" t="0" r="0" b="0"/>
              <a:pathLst>
                <a:path w="3352" h="718" extrusionOk="0">
                  <a:moveTo>
                    <a:pt x="1683" y="1"/>
                  </a:moveTo>
                  <a:lnTo>
                    <a:pt x="1" y="718"/>
                  </a:lnTo>
                  <a:lnTo>
                    <a:pt x="3352" y="718"/>
                  </a:lnTo>
                  <a:lnTo>
                    <a:pt x="1683" y="1"/>
                  </a:lnTo>
                  <a:close/>
                </a:path>
              </a:pathLst>
            </a:custGeom>
            <a:solidFill>
              <a:srgbClr val="3F455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75" name="Shape 475"/>
            <p:cNvSpPr/>
            <p:nvPr/>
          </p:nvSpPr>
          <p:spPr>
            <a:xfrm>
              <a:off x="5588756" y="5050421"/>
              <a:ext cx="432262" cy="92979"/>
            </a:xfrm>
            <a:custGeom>
              <a:avLst/>
              <a:gdLst/>
              <a:ahLst/>
              <a:cxnLst/>
              <a:rect l="0" t="0" r="0" b="0"/>
              <a:pathLst>
                <a:path w="3338" h="718" extrusionOk="0">
                  <a:moveTo>
                    <a:pt x="1669" y="1"/>
                  </a:moveTo>
                  <a:lnTo>
                    <a:pt x="0" y="718"/>
                  </a:lnTo>
                  <a:lnTo>
                    <a:pt x="3338" y="718"/>
                  </a:lnTo>
                  <a:lnTo>
                    <a:pt x="1669" y="1"/>
                  </a:lnTo>
                  <a:close/>
                </a:path>
              </a:pathLst>
            </a:custGeom>
            <a:solidFill>
              <a:srgbClr val="3F455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76" name="Shape 476"/>
            <p:cNvSpPr/>
            <p:nvPr/>
          </p:nvSpPr>
          <p:spPr>
            <a:xfrm>
              <a:off x="6585239" y="5050421"/>
              <a:ext cx="434075" cy="92979"/>
            </a:xfrm>
            <a:custGeom>
              <a:avLst/>
              <a:gdLst/>
              <a:ahLst/>
              <a:cxnLst/>
              <a:rect l="0" t="0" r="0" b="0"/>
              <a:pathLst>
                <a:path w="3352" h="718" extrusionOk="0">
                  <a:moveTo>
                    <a:pt x="1683" y="1"/>
                  </a:moveTo>
                  <a:lnTo>
                    <a:pt x="1" y="718"/>
                  </a:lnTo>
                  <a:lnTo>
                    <a:pt x="3352" y="718"/>
                  </a:lnTo>
                  <a:lnTo>
                    <a:pt x="1683" y="1"/>
                  </a:lnTo>
                  <a:close/>
                </a:path>
              </a:pathLst>
            </a:custGeom>
            <a:solidFill>
              <a:srgbClr val="3F455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77" name="Shape 477"/>
            <p:cNvSpPr/>
            <p:nvPr/>
          </p:nvSpPr>
          <p:spPr>
            <a:xfrm>
              <a:off x="7569956" y="5050421"/>
              <a:ext cx="432262" cy="92979"/>
            </a:xfrm>
            <a:custGeom>
              <a:avLst/>
              <a:gdLst/>
              <a:ahLst/>
              <a:cxnLst/>
              <a:rect l="0" t="0" r="0" b="0"/>
              <a:pathLst>
                <a:path w="3338" h="718" extrusionOk="0">
                  <a:moveTo>
                    <a:pt x="1669" y="1"/>
                  </a:moveTo>
                  <a:lnTo>
                    <a:pt x="0" y="718"/>
                  </a:lnTo>
                  <a:lnTo>
                    <a:pt x="3338" y="718"/>
                  </a:lnTo>
                  <a:lnTo>
                    <a:pt x="1669" y="1"/>
                  </a:lnTo>
                  <a:close/>
                </a:path>
              </a:pathLst>
            </a:custGeom>
            <a:solidFill>
              <a:srgbClr val="3F455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78" name="Shape 478"/>
            <p:cNvSpPr/>
            <p:nvPr/>
          </p:nvSpPr>
          <p:spPr>
            <a:xfrm>
              <a:off x="8566439" y="5050421"/>
              <a:ext cx="434075" cy="92979"/>
            </a:xfrm>
            <a:custGeom>
              <a:avLst/>
              <a:gdLst/>
              <a:ahLst/>
              <a:cxnLst/>
              <a:rect l="0" t="0" r="0" b="0"/>
              <a:pathLst>
                <a:path w="3352" h="718" extrusionOk="0">
                  <a:moveTo>
                    <a:pt x="1683" y="1"/>
                  </a:moveTo>
                  <a:lnTo>
                    <a:pt x="1" y="718"/>
                  </a:lnTo>
                  <a:lnTo>
                    <a:pt x="3352" y="718"/>
                  </a:lnTo>
                  <a:lnTo>
                    <a:pt x="1683" y="1"/>
                  </a:lnTo>
                  <a:close/>
                </a:path>
              </a:pathLst>
            </a:custGeom>
            <a:solidFill>
              <a:srgbClr val="3F455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79" name="Shape 479"/>
            <p:cNvSpPr/>
            <p:nvPr/>
          </p:nvSpPr>
          <p:spPr>
            <a:xfrm>
              <a:off x="1626356" y="5050421"/>
              <a:ext cx="432262" cy="92979"/>
            </a:xfrm>
            <a:custGeom>
              <a:avLst/>
              <a:gdLst/>
              <a:ahLst/>
              <a:cxnLst/>
              <a:rect l="0" t="0" r="0" b="0"/>
              <a:pathLst>
                <a:path w="3338" h="718" extrusionOk="0">
                  <a:moveTo>
                    <a:pt x="1669" y="1"/>
                  </a:moveTo>
                  <a:lnTo>
                    <a:pt x="0" y="718"/>
                  </a:lnTo>
                  <a:lnTo>
                    <a:pt x="3338" y="718"/>
                  </a:lnTo>
                  <a:lnTo>
                    <a:pt x="1669" y="1"/>
                  </a:lnTo>
                  <a:close/>
                </a:path>
              </a:pathLst>
            </a:custGeom>
            <a:solidFill>
              <a:srgbClr val="3F455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80" name="Shape 480"/>
            <p:cNvSpPr/>
            <p:nvPr/>
          </p:nvSpPr>
          <p:spPr>
            <a:xfrm>
              <a:off x="2622839" y="5050421"/>
              <a:ext cx="434075" cy="92979"/>
            </a:xfrm>
            <a:custGeom>
              <a:avLst/>
              <a:gdLst/>
              <a:ahLst/>
              <a:cxnLst/>
              <a:rect l="0" t="0" r="0" b="0"/>
              <a:pathLst>
                <a:path w="3352" h="718" extrusionOk="0">
                  <a:moveTo>
                    <a:pt x="1683" y="1"/>
                  </a:moveTo>
                  <a:lnTo>
                    <a:pt x="1" y="718"/>
                  </a:lnTo>
                  <a:lnTo>
                    <a:pt x="3352" y="718"/>
                  </a:lnTo>
                  <a:lnTo>
                    <a:pt x="1683" y="1"/>
                  </a:lnTo>
                  <a:close/>
                </a:path>
              </a:pathLst>
            </a:custGeom>
            <a:solidFill>
              <a:srgbClr val="3F455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81" name="Shape 481"/>
            <p:cNvSpPr/>
            <p:nvPr/>
          </p:nvSpPr>
          <p:spPr>
            <a:xfrm>
              <a:off x="565439" y="5050421"/>
              <a:ext cx="434075" cy="92979"/>
            </a:xfrm>
            <a:custGeom>
              <a:avLst/>
              <a:gdLst/>
              <a:ahLst/>
              <a:cxnLst/>
              <a:rect l="0" t="0" r="0" b="0"/>
              <a:pathLst>
                <a:path w="3352" h="718" extrusionOk="0">
                  <a:moveTo>
                    <a:pt x="1683" y="1"/>
                  </a:moveTo>
                  <a:lnTo>
                    <a:pt x="1" y="718"/>
                  </a:lnTo>
                  <a:lnTo>
                    <a:pt x="3352" y="718"/>
                  </a:lnTo>
                  <a:lnTo>
                    <a:pt x="1683" y="1"/>
                  </a:lnTo>
                  <a:close/>
                </a:path>
              </a:pathLst>
            </a:custGeom>
            <a:solidFill>
              <a:srgbClr val="3F455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482" name="Shape 482"/>
          <p:cNvGrpSpPr/>
          <p:nvPr/>
        </p:nvGrpSpPr>
        <p:grpSpPr>
          <a:xfrm>
            <a:off x="157931" y="4314822"/>
            <a:ext cx="918361" cy="880648"/>
            <a:chOff x="3539675" y="3134350"/>
            <a:chExt cx="202425" cy="194125"/>
          </a:xfrm>
        </p:grpSpPr>
        <p:sp>
          <p:nvSpPr>
            <p:cNvPr id="483" name="Shape 483"/>
            <p:cNvSpPr/>
            <p:nvPr/>
          </p:nvSpPr>
          <p:spPr>
            <a:xfrm>
              <a:off x="3670350" y="3277425"/>
              <a:ext cx="22100" cy="51050"/>
            </a:xfrm>
            <a:custGeom>
              <a:avLst/>
              <a:gdLst/>
              <a:ahLst/>
              <a:cxnLst/>
              <a:rect l="0" t="0" r="0" b="0"/>
              <a:pathLst>
                <a:path w="884" h="2042" extrusionOk="0">
                  <a:moveTo>
                    <a:pt x="221" y="0"/>
                  </a:moveTo>
                  <a:lnTo>
                    <a:pt x="194" y="14"/>
                  </a:lnTo>
                  <a:lnTo>
                    <a:pt x="194" y="28"/>
                  </a:lnTo>
                  <a:lnTo>
                    <a:pt x="180" y="42"/>
                  </a:lnTo>
                  <a:lnTo>
                    <a:pt x="166" y="42"/>
                  </a:lnTo>
                  <a:lnTo>
                    <a:pt x="111" y="111"/>
                  </a:lnTo>
                  <a:lnTo>
                    <a:pt x="70" y="207"/>
                  </a:lnTo>
                  <a:lnTo>
                    <a:pt x="42" y="304"/>
                  </a:lnTo>
                  <a:lnTo>
                    <a:pt x="14" y="414"/>
                  </a:lnTo>
                  <a:lnTo>
                    <a:pt x="1" y="649"/>
                  </a:lnTo>
                  <a:lnTo>
                    <a:pt x="1" y="828"/>
                  </a:lnTo>
                  <a:lnTo>
                    <a:pt x="28" y="966"/>
                  </a:lnTo>
                  <a:lnTo>
                    <a:pt x="70" y="1104"/>
                  </a:lnTo>
                  <a:lnTo>
                    <a:pt x="125" y="1242"/>
                  </a:lnTo>
                  <a:lnTo>
                    <a:pt x="180" y="1366"/>
                  </a:lnTo>
                  <a:lnTo>
                    <a:pt x="318" y="1628"/>
                  </a:lnTo>
                  <a:lnTo>
                    <a:pt x="470" y="1862"/>
                  </a:lnTo>
                  <a:lnTo>
                    <a:pt x="483" y="1890"/>
                  </a:lnTo>
                  <a:lnTo>
                    <a:pt x="511" y="1904"/>
                  </a:lnTo>
                  <a:lnTo>
                    <a:pt x="552" y="1917"/>
                  </a:lnTo>
                  <a:lnTo>
                    <a:pt x="594" y="2041"/>
                  </a:lnTo>
                  <a:lnTo>
                    <a:pt x="621" y="1959"/>
                  </a:lnTo>
                  <a:lnTo>
                    <a:pt x="621" y="1876"/>
                  </a:lnTo>
                  <a:lnTo>
                    <a:pt x="649" y="1848"/>
                  </a:lnTo>
                  <a:lnTo>
                    <a:pt x="663" y="1876"/>
                  </a:lnTo>
                  <a:lnTo>
                    <a:pt x="704" y="1945"/>
                  </a:lnTo>
                  <a:lnTo>
                    <a:pt x="745" y="2000"/>
                  </a:lnTo>
                  <a:lnTo>
                    <a:pt x="745" y="2014"/>
                  </a:lnTo>
                  <a:lnTo>
                    <a:pt x="759" y="2000"/>
                  </a:lnTo>
                  <a:lnTo>
                    <a:pt x="773" y="1959"/>
                  </a:lnTo>
                  <a:lnTo>
                    <a:pt x="773" y="1917"/>
                  </a:lnTo>
                  <a:lnTo>
                    <a:pt x="759" y="1890"/>
                  </a:lnTo>
                  <a:lnTo>
                    <a:pt x="745" y="1848"/>
                  </a:lnTo>
                  <a:lnTo>
                    <a:pt x="732" y="1821"/>
                  </a:lnTo>
                  <a:lnTo>
                    <a:pt x="828" y="1890"/>
                  </a:lnTo>
                  <a:lnTo>
                    <a:pt x="842" y="1904"/>
                  </a:lnTo>
                  <a:lnTo>
                    <a:pt x="869" y="1904"/>
                  </a:lnTo>
                  <a:lnTo>
                    <a:pt x="883" y="1890"/>
                  </a:lnTo>
                  <a:lnTo>
                    <a:pt x="883" y="1862"/>
                  </a:lnTo>
                  <a:lnTo>
                    <a:pt x="856" y="1821"/>
                  </a:lnTo>
                  <a:lnTo>
                    <a:pt x="842" y="1793"/>
                  </a:lnTo>
                  <a:lnTo>
                    <a:pt x="773" y="1724"/>
                  </a:lnTo>
                  <a:lnTo>
                    <a:pt x="704" y="1697"/>
                  </a:lnTo>
                  <a:lnTo>
                    <a:pt x="676" y="1683"/>
                  </a:lnTo>
                  <a:lnTo>
                    <a:pt x="635" y="1683"/>
                  </a:lnTo>
                  <a:lnTo>
                    <a:pt x="580" y="1586"/>
                  </a:lnTo>
                  <a:lnTo>
                    <a:pt x="525" y="1490"/>
                  </a:lnTo>
                  <a:lnTo>
                    <a:pt x="483" y="1380"/>
                  </a:lnTo>
                  <a:lnTo>
                    <a:pt x="456" y="1269"/>
                  </a:lnTo>
                  <a:lnTo>
                    <a:pt x="401" y="1035"/>
                  </a:lnTo>
                  <a:lnTo>
                    <a:pt x="373" y="814"/>
                  </a:lnTo>
                  <a:lnTo>
                    <a:pt x="359" y="414"/>
                  </a:lnTo>
                  <a:lnTo>
                    <a:pt x="345" y="221"/>
                  </a:lnTo>
                  <a:lnTo>
                    <a:pt x="318" y="125"/>
                  </a:lnTo>
                  <a:lnTo>
                    <a:pt x="290" y="28"/>
                  </a:lnTo>
                  <a:lnTo>
                    <a:pt x="276" y="14"/>
                  </a:lnTo>
                  <a:lnTo>
                    <a:pt x="249" y="0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84" name="Shape 484"/>
            <p:cNvSpPr/>
            <p:nvPr/>
          </p:nvSpPr>
          <p:spPr>
            <a:xfrm>
              <a:off x="3588650" y="3241900"/>
              <a:ext cx="35175" cy="82100"/>
            </a:xfrm>
            <a:custGeom>
              <a:avLst/>
              <a:gdLst/>
              <a:ahLst/>
              <a:cxnLst/>
              <a:rect l="0" t="0" r="0" b="0"/>
              <a:pathLst>
                <a:path w="1407" h="3284" extrusionOk="0">
                  <a:moveTo>
                    <a:pt x="345" y="1"/>
                  </a:moveTo>
                  <a:lnTo>
                    <a:pt x="290" y="42"/>
                  </a:lnTo>
                  <a:lnTo>
                    <a:pt x="221" y="97"/>
                  </a:lnTo>
                  <a:lnTo>
                    <a:pt x="152" y="166"/>
                  </a:lnTo>
                  <a:lnTo>
                    <a:pt x="83" y="249"/>
                  </a:lnTo>
                  <a:lnTo>
                    <a:pt x="42" y="332"/>
                  </a:lnTo>
                  <a:lnTo>
                    <a:pt x="0" y="415"/>
                  </a:lnTo>
                  <a:lnTo>
                    <a:pt x="0" y="484"/>
                  </a:lnTo>
                  <a:lnTo>
                    <a:pt x="0" y="525"/>
                  </a:lnTo>
                  <a:lnTo>
                    <a:pt x="14" y="566"/>
                  </a:lnTo>
                  <a:lnTo>
                    <a:pt x="28" y="677"/>
                  </a:lnTo>
                  <a:lnTo>
                    <a:pt x="55" y="801"/>
                  </a:lnTo>
                  <a:lnTo>
                    <a:pt x="83" y="925"/>
                  </a:lnTo>
                  <a:lnTo>
                    <a:pt x="138" y="1049"/>
                  </a:lnTo>
                  <a:lnTo>
                    <a:pt x="235" y="1283"/>
                  </a:lnTo>
                  <a:lnTo>
                    <a:pt x="317" y="1449"/>
                  </a:lnTo>
                  <a:lnTo>
                    <a:pt x="524" y="1821"/>
                  </a:lnTo>
                  <a:lnTo>
                    <a:pt x="731" y="2194"/>
                  </a:lnTo>
                  <a:lnTo>
                    <a:pt x="828" y="2387"/>
                  </a:lnTo>
                  <a:lnTo>
                    <a:pt x="910" y="2580"/>
                  </a:lnTo>
                  <a:lnTo>
                    <a:pt x="966" y="2787"/>
                  </a:lnTo>
                  <a:lnTo>
                    <a:pt x="1007" y="2994"/>
                  </a:lnTo>
                  <a:lnTo>
                    <a:pt x="1021" y="3021"/>
                  </a:lnTo>
                  <a:lnTo>
                    <a:pt x="1034" y="3049"/>
                  </a:lnTo>
                  <a:lnTo>
                    <a:pt x="1062" y="3063"/>
                  </a:lnTo>
                  <a:lnTo>
                    <a:pt x="1090" y="3076"/>
                  </a:lnTo>
                  <a:lnTo>
                    <a:pt x="1062" y="3173"/>
                  </a:lnTo>
                  <a:lnTo>
                    <a:pt x="1062" y="3228"/>
                  </a:lnTo>
                  <a:lnTo>
                    <a:pt x="1076" y="3269"/>
                  </a:lnTo>
                  <a:lnTo>
                    <a:pt x="1090" y="3269"/>
                  </a:lnTo>
                  <a:lnTo>
                    <a:pt x="1131" y="3242"/>
                  </a:lnTo>
                  <a:lnTo>
                    <a:pt x="1159" y="3214"/>
                  </a:lnTo>
                  <a:lnTo>
                    <a:pt x="1186" y="3118"/>
                  </a:lnTo>
                  <a:lnTo>
                    <a:pt x="1200" y="3159"/>
                  </a:lnTo>
                  <a:lnTo>
                    <a:pt x="1214" y="3214"/>
                  </a:lnTo>
                  <a:lnTo>
                    <a:pt x="1214" y="3242"/>
                  </a:lnTo>
                  <a:lnTo>
                    <a:pt x="1228" y="3283"/>
                  </a:lnTo>
                  <a:lnTo>
                    <a:pt x="1283" y="3283"/>
                  </a:lnTo>
                  <a:lnTo>
                    <a:pt x="1297" y="3269"/>
                  </a:lnTo>
                  <a:lnTo>
                    <a:pt x="1310" y="3214"/>
                  </a:lnTo>
                  <a:lnTo>
                    <a:pt x="1310" y="3159"/>
                  </a:lnTo>
                  <a:lnTo>
                    <a:pt x="1297" y="3104"/>
                  </a:lnTo>
                  <a:lnTo>
                    <a:pt x="1338" y="3173"/>
                  </a:lnTo>
                  <a:lnTo>
                    <a:pt x="1379" y="3228"/>
                  </a:lnTo>
                  <a:lnTo>
                    <a:pt x="1393" y="3228"/>
                  </a:lnTo>
                  <a:lnTo>
                    <a:pt x="1407" y="3187"/>
                  </a:lnTo>
                  <a:lnTo>
                    <a:pt x="1393" y="3145"/>
                  </a:lnTo>
                  <a:lnTo>
                    <a:pt x="1352" y="3076"/>
                  </a:lnTo>
                  <a:lnTo>
                    <a:pt x="1310" y="3035"/>
                  </a:lnTo>
                  <a:lnTo>
                    <a:pt x="1269" y="2994"/>
                  </a:lnTo>
                  <a:lnTo>
                    <a:pt x="1269" y="2980"/>
                  </a:lnTo>
                  <a:lnTo>
                    <a:pt x="1255" y="2801"/>
                  </a:lnTo>
                  <a:lnTo>
                    <a:pt x="1228" y="2621"/>
                  </a:lnTo>
                  <a:lnTo>
                    <a:pt x="1172" y="2456"/>
                  </a:lnTo>
                  <a:lnTo>
                    <a:pt x="1117" y="2290"/>
                  </a:lnTo>
                  <a:lnTo>
                    <a:pt x="993" y="1959"/>
                  </a:lnTo>
                  <a:lnTo>
                    <a:pt x="841" y="1628"/>
                  </a:lnTo>
                  <a:lnTo>
                    <a:pt x="621" y="1173"/>
                  </a:lnTo>
                  <a:lnTo>
                    <a:pt x="497" y="815"/>
                  </a:lnTo>
                  <a:lnTo>
                    <a:pt x="483" y="773"/>
                  </a:lnTo>
                  <a:lnTo>
                    <a:pt x="469" y="677"/>
                  </a:lnTo>
                  <a:lnTo>
                    <a:pt x="469" y="594"/>
                  </a:lnTo>
                  <a:lnTo>
                    <a:pt x="483" y="401"/>
                  </a:lnTo>
                  <a:lnTo>
                    <a:pt x="483" y="222"/>
                  </a:lnTo>
                  <a:lnTo>
                    <a:pt x="469" y="125"/>
                  </a:lnTo>
                  <a:lnTo>
                    <a:pt x="455" y="42"/>
                  </a:lnTo>
                  <a:lnTo>
                    <a:pt x="441" y="15"/>
                  </a:lnTo>
                  <a:lnTo>
                    <a:pt x="414" y="15"/>
                  </a:lnTo>
                  <a:lnTo>
                    <a:pt x="386" y="1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85" name="Shape 485"/>
            <p:cNvSpPr/>
            <p:nvPr/>
          </p:nvSpPr>
          <p:spPr>
            <a:xfrm>
              <a:off x="3713100" y="3272950"/>
              <a:ext cx="5900" cy="12075"/>
            </a:xfrm>
            <a:custGeom>
              <a:avLst/>
              <a:gdLst/>
              <a:ahLst/>
              <a:cxnLst/>
              <a:rect l="0" t="0" r="0" b="0"/>
              <a:pathLst>
                <a:path w="236" h="483" extrusionOk="0">
                  <a:moveTo>
                    <a:pt x="15" y="0"/>
                  </a:moveTo>
                  <a:lnTo>
                    <a:pt x="1" y="14"/>
                  </a:lnTo>
                  <a:lnTo>
                    <a:pt x="1" y="69"/>
                  </a:lnTo>
                  <a:lnTo>
                    <a:pt x="15" y="124"/>
                  </a:lnTo>
                  <a:lnTo>
                    <a:pt x="70" y="235"/>
                  </a:lnTo>
                  <a:lnTo>
                    <a:pt x="111" y="359"/>
                  </a:lnTo>
                  <a:lnTo>
                    <a:pt x="139" y="428"/>
                  </a:lnTo>
                  <a:lnTo>
                    <a:pt x="166" y="469"/>
                  </a:lnTo>
                  <a:lnTo>
                    <a:pt x="194" y="483"/>
                  </a:lnTo>
                  <a:lnTo>
                    <a:pt x="208" y="469"/>
                  </a:lnTo>
                  <a:lnTo>
                    <a:pt x="221" y="441"/>
                  </a:lnTo>
                  <a:lnTo>
                    <a:pt x="235" y="414"/>
                  </a:lnTo>
                  <a:lnTo>
                    <a:pt x="221" y="345"/>
                  </a:lnTo>
                  <a:lnTo>
                    <a:pt x="208" y="290"/>
                  </a:lnTo>
                  <a:lnTo>
                    <a:pt x="180" y="235"/>
                  </a:lnTo>
                  <a:lnTo>
                    <a:pt x="125" y="97"/>
                  </a:lnTo>
                  <a:lnTo>
                    <a:pt x="70" y="41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86" name="Shape 486"/>
            <p:cNvSpPr/>
            <p:nvPr/>
          </p:nvSpPr>
          <p:spPr>
            <a:xfrm>
              <a:off x="3539675" y="3134350"/>
              <a:ext cx="134500" cy="193100"/>
            </a:xfrm>
            <a:custGeom>
              <a:avLst/>
              <a:gdLst/>
              <a:ahLst/>
              <a:cxnLst/>
              <a:rect l="0" t="0" r="0" b="0"/>
              <a:pathLst>
                <a:path w="5380" h="7724" extrusionOk="0">
                  <a:moveTo>
                    <a:pt x="704" y="0"/>
                  </a:moveTo>
                  <a:lnTo>
                    <a:pt x="663" y="14"/>
                  </a:lnTo>
                  <a:lnTo>
                    <a:pt x="649" y="42"/>
                  </a:lnTo>
                  <a:lnTo>
                    <a:pt x="621" y="69"/>
                  </a:lnTo>
                  <a:lnTo>
                    <a:pt x="621" y="110"/>
                  </a:lnTo>
                  <a:lnTo>
                    <a:pt x="621" y="138"/>
                  </a:lnTo>
                  <a:lnTo>
                    <a:pt x="649" y="179"/>
                  </a:lnTo>
                  <a:lnTo>
                    <a:pt x="663" y="207"/>
                  </a:lnTo>
                  <a:lnTo>
                    <a:pt x="677" y="221"/>
                  </a:lnTo>
                  <a:lnTo>
                    <a:pt x="718" y="248"/>
                  </a:lnTo>
                  <a:lnTo>
                    <a:pt x="746" y="276"/>
                  </a:lnTo>
                  <a:lnTo>
                    <a:pt x="746" y="317"/>
                  </a:lnTo>
                  <a:lnTo>
                    <a:pt x="759" y="345"/>
                  </a:lnTo>
                  <a:lnTo>
                    <a:pt x="787" y="373"/>
                  </a:lnTo>
                  <a:lnTo>
                    <a:pt x="815" y="373"/>
                  </a:lnTo>
                  <a:lnTo>
                    <a:pt x="828" y="386"/>
                  </a:lnTo>
                  <a:lnTo>
                    <a:pt x="842" y="455"/>
                  </a:lnTo>
                  <a:lnTo>
                    <a:pt x="842" y="469"/>
                  </a:lnTo>
                  <a:lnTo>
                    <a:pt x="842" y="483"/>
                  </a:lnTo>
                  <a:lnTo>
                    <a:pt x="856" y="510"/>
                  </a:lnTo>
                  <a:lnTo>
                    <a:pt x="856" y="538"/>
                  </a:lnTo>
                  <a:lnTo>
                    <a:pt x="856" y="566"/>
                  </a:lnTo>
                  <a:lnTo>
                    <a:pt x="856" y="579"/>
                  </a:lnTo>
                  <a:lnTo>
                    <a:pt x="856" y="607"/>
                  </a:lnTo>
                  <a:lnTo>
                    <a:pt x="801" y="648"/>
                  </a:lnTo>
                  <a:lnTo>
                    <a:pt x="773" y="662"/>
                  </a:lnTo>
                  <a:lnTo>
                    <a:pt x="746" y="690"/>
                  </a:lnTo>
                  <a:lnTo>
                    <a:pt x="746" y="717"/>
                  </a:lnTo>
                  <a:lnTo>
                    <a:pt x="746" y="745"/>
                  </a:lnTo>
                  <a:lnTo>
                    <a:pt x="677" y="745"/>
                  </a:lnTo>
                  <a:lnTo>
                    <a:pt x="663" y="786"/>
                  </a:lnTo>
                  <a:lnTo>
                    <a:pt x="649" y="828"/>
                  </a:lnTo>
                  <a:lnTo>
                    <a:pt x="677" y="869"/>
                  </a:lnTo>
                  <a:lnTo>
                    <a:pt x="704" y="897"/>
                  </a:lnTo>
                  <a:lnTo>
                    <a:pt x="690" y="924"/>
                  </a:lnTo>
                  <a:lnTo>
                    <a:pt x="690" y="952"/>
                  </a:lnTo>
                  <a:lnTo>
                    <a:pt x="704" y="966"/>
                  </a:lnTo>
                  <a:lnTo>
                    <a:pt x="677" y="1007"/>
                  </a:lnTo>
                  <a:lnTo>
                    <a:pt x="677" y="1034"/>
                  </a:lnTo>
                  <a:lnTo>
                    <a:pt x="690" y="1062"/>
                  </a:lnTo>
                  <a:lnTo>
                    <a:pt x="704" y="1090"/>
                  </a:lnTo>
                  <a:lnTo>
                    <a:pt x="649" y="1090"/>
                  </a:lnTo>
                  <a:lnTo>
                    <a:pt x="608" y="1117"/>
                  </a:lnTo>
                  <a:lnTo>
                    <a:pt x="594" y="1145"/>
                  </a:lnTo>
                  <a:lnTo>
                    <a:pt x="594" y="1172"/>
                  </a:lnTo>
                  <a:lnTo>
                    <a:pt x="608" y="1186"/>
                  </a:lnTo>
                  <a:lnTo>
                    <a:pt x="608" y="1200"/>
                  </a:lnTo>
                  <a:lnTo>
                    <a:pt x="621" y="1228"/>
                  </a:lnTo>
                  <a:lnTo>
                    <a:pt x="649" y="1255"/>
                  </a:lnTo>
                  <a:lnTo>
                    <a:pt x="649" y="1269"/>
                  </a:lnTo>
                  <a:lnTo>
                    <a:pt x="552" y="1241"/>
                  </a:lnTo>
                  <a:lnTo>
                    <a:pt x="497" y="1255"/>
                  </a:lnTo>
                  <a:lnTo>
                    <a:pt x="470" y="1283"/>
                  </a:lnTo>
                  <a:lnTo>
                    <a:pt x="456" y="1338"/>
                  </a:lnTo>
                  <a:lnTo>
                    <a:pt x="456" y="1352"/>
                  </a:lnTo>
                  <a:lnTo>
                    <a:pt x="470" y="1379"/>
                  </a:lnTo>
                  <a:lnTo>
                    <a:pt x="428" y="1393"/>
                  </a:lnTo>
                  <a:lnTo>
                    <a:pt x="387" y="1421"/>
                  </a:lnTo>
                  <a:lnTo>
                    <a:pt x="373" y="1448"/>
                  </a:lnTo>
                  <a:lnTo>
                    <a:pt x="373" y="1476"/>
                  </a:lnTo>
                  <a:lnTo>
                    <a:pt x="387" y="1503"/>
                  </a:lnTo>
                  <a:lnTo>
                    <a:pt x="359" y="1517"/>
                  </a:lnTo>
                  <a:lnTo>
                    <a:pt x="332" y="1545"/>
                  </a:lnTo>
                  <a:lnTo>
                    <a:pt x="318" y="1586"/>
                  </a:lnTo>
                  <a:lnTo>
                    <a:pt x="318" y="1627"/>
                  </a:lnTo>
                  <a:lnTo>
                    <a:pt x="263" y="1627"/>
                  </a:lnTo>
                  <a:lnTo>
                    <a:pt x="235" y="1641"/>
                  </a:lnTo>
                  <a:lnTo>
                    <a:pt x="208" y="1669"/>
                  </a:lnTo>
                  <a:lnTo>
                    <a:pt x="208" y="1710"/>
                  </a:lnTo>
                  <a:lnTo>
                    <a:pt x="208" y="1724"/>
                  </a:lnTo>
                  <a:lnTo>
                    <a:pt x="208" y="1779"/>
                  </a:lnTo>
                  <a:lnTo>
                    <a:pt x="166" y="1779"/>
                  </a:lnTo>
                  <a:lnTo>
                    <a:pt x="125" y="1807"/>
                  </a:lnTo>
                  <a:lnTo>
                    <a:pt x="97" y="1862"/>
                  </a:lnTo>
                  <a:lnTo>
                    <a:pt x="111" y="1876"/>
                  </a:lnTo>
                  <a:lnTo>
                    <a:pt x="111" y="1903"/>
                  </a:lnTo>
                  <a:lnTo>
                    <a:pt x="153" y="1958"/>
                  </a:lnTo>
                  <a:lnTo>
                    <a:pt x="139" y="1972"/>
                  </a:lnTo>
                  <a:lnTo>
                    <a:pt x="111" y="1958"/>
                  </a:lnTo>
                  <a:lnTo>
                    <a:pt x="70" y="1972"/>
                  </a:lnTo>
                  <a:lnTo>
                    <a:pt x="56" y="2000"/>
                  </a:lnTo>
                  <a:lnTo>
                    <a:pt x="42" y="2041"/>
                  </a:lnTo>
                  <a:lnTo>
                    <a:pt x="56" y="2083"/>
                  </a:lnTo>
                  <a:lnTo>
                    <a:pt x="28" y="2096"/>
                  </a:lnTo>
                  <a:lnTo>
                    <a:pt x="15" y="2138"/>
                  </a:lnTo>
                  <a:lnTo>
                    <a:pt x="28" y="2179"/>
                  </a:lnTo>
                  <a:lnTo>
                    <a:pt x="56" y="2207"/>
                  </a:lnTo>
                  <a:lnTo>
                    <a:pt x="28" y="2234"/>
                  </a:lnTo>
                  <a:lnTo>
                    <a:pt x="1" y="2248"/>
                  </a:lnTo>
                  <a:lnTo>
                    <a:pt x="1" y="2289"/>
                  </a:lnTo>
                  <a:lnTo>
                    <a:pt x="15" y="2317"/>
                  </a:lnTo>
                  <a:lnTo>
                    <a:pt x="97" y="2414"/>
                  </a:lnTo>
                  <a:lnTo>
                    <a:pt x="84" y="2441"/>
                  </a:lnTo>
                  <a:lnTo>
                    <a:pt x="56" y="2469"/>
                  </a:lnTo>
                  <a:lnTo>
                    <a:pt x="42" y="2510"/>
                  </a:lnTo>
                  <a:lnTo>
                    <a:pt x="42" y="2538"/>
                  </a:lnTo>
                  <a:lnTo>
                    <a:pt x="70" y="2565"/>
                  </a:lnTo>
                  <a:lnTo>
                    <a:pt x="111" y="2579"/>
                  </a:lnTo>
                  <a:lnTo>
                    <a:pt x="97" y="2620"/>
                  </a:lnTo>
                  <a:lnTo>
                    <a:pt x="97" y="2648"/>
                  </a:lnTo>
                  <a:lnTo>
                    <a:pt x="84" y="2689"/>
                  </a:lnTo>
                  <a:lnTo>
                    <a:pt x="84" y="2731"/>
                  </a:lnTo>
                  <a:lnTo>
                    <a:pt x="111" y="2758"/>
                  </a:lnTo>
                  <a:lnTo>
                    <a:pt x="153" y="2772"/>
                  </a:lnTo>
                  <a:lnTo>
                    <a:pt x="166" y="2772"/>
                  </a:lnTo>
                  <a:lnTo>
                    <a:pt x="180" y="2827"/>
                  </a:lnTo>
                  <a:lnTo>
                    <a:pt x="166" y="2827"/>
                  </a:lnTo>
                  <a:lnTo>
                    <a:pt x="139" y="2855"/>
                  </a:lnTo>
                  <a:lnTo>
                    <a:pt x="139" y="2882"/>
                  </a:lnTo>
                  <a:lnTo>
                    <a:pt x="139" y="2910"/>
                  </a:lnTo>
                  <a:lnTo>
                    <a:pt x="166" y="2938"/>
                  </a:lnTo>
                  <a:lnTo>
                    <a:pt x="153" y="2979"/>
                  </a:lnTo>
                  <a:lnTo>
                    <a:pt x="166" y="3007"/>
                  </a:lnTo>
                  <a:lnTo>
                    <a:pt x="180" y="3034"/>
                  </a:lnTo>
                  <a:lnTo>
                    <a:pt x="208" y="3062"/>
                  </a:lnTo>
                  <a:lnTo>
                    <a:pt x="180" y="3117"/>
                  </a:lnTo>
                  <a:lnTo>
                    <a:pt x="180" y="3158"/>
                  </a:lnTo>
                  <a:lnTo>
                    <a:pt x="194" y="3186"/>
                  </a:lnTo>
                  <a:lnTo>
                    <a:pt x="222" y="3213"/>
                  </a:lnTo>
                  <a:lnTo>
                    <a:pt x="263" y="3213"/>
                  </a:lnTo>
                  <a:lnTo>
                    <a:pt x="304" y="3186"/>
                  </a:lnTo>
                  <a:lnTo>
                    <a:pt x="304" y="3186"/>
                  </a:lnTo>
                  <a:lnTo>
                    <a:pt x="277" y="3227"/>
                  </a:lnTo>
                  <a:lnTo>
                    <a:pt x="263" y="3241"/>
                  </a:lnTo>
                  <a:lnTo>
                    <a:pt x="249" y="3269"/>
                  </a:lnTo>
                  <a:lnTo>
                    <a:pt x="249" y="3324"/>
                  </a:lnTo>
                  <a:lnTo>
                    <a:pt x="290" y="3365"/>
                  </a:lnTo>
                  <a:lnTo>
                    <a:pt x="332" y="3379"/>
                  </a:lnTo>
                  <a:lnTo>
                    <a:pt x="332" y="3420"/>
                  </a:lnTo>
                  <a:lnTo>
                    <a:pt x="304" y="3448"/>
                  </a:lnTo>
                  <a:lnTo>
                    <a:pt x="304" y="3475"/>
                  </a:lnTo>
                  <a:lnTo>
                    <a:pt x="304" y="3517"/>
                  </a:lnTo>
                  <a:lnTo>
                    <a:pt x="318" y="3544"/>
                  </a:lnTo>
                  <a:lnTo>
                    <a:pt x="346" y="3572"/>
                  </a:lnTo>
                  <a:lnTo>
                    <a:pt x="387" y="3586"/>
                  </a:lnTo>
                  <a:lnTo>
                    <a:pt x="387" y="3641"/>
                  </a:lnTo>
                  <a:lnTo>
                    <a:pt x="415" y="3682"/>
                  </a:lnTo>
                  <a:lnTo>
                    <a:pt x="456" y="3696"/>
                  </a:lnTo>
                  <a:lnTo>
                    <a:pt x="497" y="3710"/>
                  </a:lnTo>
                  <a:lnTo>
                    <a:pt x="484" y="3765"/>
                  </a:lnTo>
                  <a:lnTo>
                    <a:pt x="484" y="3793"/>
                  </a:lnTo>
                  <a:lnTo>
                    <a:pt x="484" y="3820"/>
                  </a:lnTo>
                  <a:lnTo>
                    <a:pt x="511" y="3848"/>
                  </a:lnTo>
                  <a:lnTo>
                    <a:pt x="552" y="3875"/>
                  </a:lnTo>
                  <a:lnTo>
                    <a:pt x="608" y="3875"/>
                  </a:lnTo>
                  <a:lnTo>
                    <a:pt x="608" y="3903"/>
                  </a:lnTo>
                  <a:lnTo>
                    <a:pt x="621" y="3931"/>
                  </a:lnTo>
                  <a:lnTo>
                    <a:pt x="649" y="3944"/>
                  </a:lnTo>
                  <a:lnTo>
                    <a:pt x="677" y="3958"/>
                  </a:lnTo>
                  <a:lnTo>
                    <a:pt x="759" y="3958"/>
                  </a:lnTo>
                  <a:lnTo>
                    <a:pt x="773" y="3931"/>
                  </a:lnTo>
                  <a:lnTo>
                    <a:pt x="787" y="3986"/>
                  </a:lnTo>
                  <a:lnTo>
                    <a:pt x="787" y="4013"/>
                  </a:lnTo>
                  <a:lnTo>
                    <a:pt x="815" y="4027"/>
                  </a:lnTo>
                  <a:lnTo>
                    <a:pt x="828" y="4248"/>
                  </a:lnTo>
                  <a:lnTo>
                    <a:pt x="870" y="4455"/>
                  </a:lnTo>
                  <a:lnTo>
                    <a:pt x="925" y="4675"/>
                  </a:lnTo>
                  <a:lnTo>
                    <a:pt x="1008" y="4882"/>
                  </a:lnTo>
                  <a:lnTo>
                    <a:pt x="1090" y="5103"/>
                  </a:lnTo>
                  <a:lnTo>
                    <a:pt x="1187" y="5310"/>
                  </a:lnTo>
                  <a:lnTo>
                    <a:pt x="1408" y="5737"/>
                  </a:lnTo>
                  <a:lnTo>
                    <a:pt x="1642" y="6151"/>
                  </a:lnTo>
                  <a:lnTo>
                    <a:pt x="1863" y="6565"/>
                  </a:lnTo>
                  <a:lnTo>
                    <a:pt x="1959" y="6758"/>
                  </a:lnTo>
                  <a:lnTo>
                    <a:pt x="2056" y="6965"/>
                  </a:lnTo>
                  <a:lnTo>
                    <a:pt x="2138" y="7158"/>
                  </a:lnTo>
                  <a:lnTo>
                    <a:pt x="2194" y="7365"/>
                  </a:lnTo>
                  <a:lnTo>
                    <a:pt x="2221" y="7392"/>
                  </a:lnTo>
                  <a:lnTo>
                    <a:pt x="2249" y="7420"/>
                  </a:lnTo>
                  <a:lnTo>
                    <a:pt x="2276" y="7433"/>
                  </a:lnTo>
                  <a:lnTo>
                    <a:pt x="2318" y="7433"/>
                  </a:lnTo>
                  <a:lnTo>
                    <a:pt x="2345" y="7475"/>
                  </a:lnTo>
                  <a:lnTo>
                    <a:pt x="2373" y="7530"/>
                  </a:lnTo>
                  <a:lnTo>
                    <a:pt x="2387" y="7599"/>
                  </a:lnTo>
                  <a:lnTo>
                    <a:pt x="2400" y="7640"/>
                  </a:lnTo>
                  <a:lnTo>
                    <a:pt x="2428" y="7654"/>
                  </a:lnTo>
                  <a:lnTo>
                    <a:pt x="2442" y="7654"/>
                  </a:lnTo>
                  <a:lnTo>
                    <a:pt x="2456" y="7640"/>
                  </a:lnTo>
                  <a:lnTo>
                    <a:pt x="2469" y="7627"/>
                  </a:lnTo>
                  <a:lnTo>
                    <a:pt x="2469" y="7571"/>
                  </a:lnTo>
                  <a:lnTo>
                    <a:pt x="2456" y="7516"/>
                  </a:lnTo>
                  <a:lnTo>
                    <a:pt x="2442" y="7461"/>
                  </a:lnTo>
                  <a:lnTo>
                    <a:pt x="2442" y="7447"/>
                  </a:lnTo>
                  <a:lnTo>
                    <a:pt x="2456" y="7461"/>
                  </a:lnTo>
                  <a:lnTo>
                    <a:pt x="2511" y="7558"/>
                  </a:lnTo>
                  <a:lnTo>
                    <a:pt x="2566" y="7640"/>
                  </a:lnTo>
                  <a:lnTo>
                    <a:pt x="2580" y="7654"/>
                  </a:lnTo>
                  <a:lnTo>
                    <a:pt x="2594" y="7640"/>
                  </a:lnTo>
                  <a:lnTo>
                    <a:pt x="2580" y="7585"/>
                  </a:lnTo>
                  <a:lnTo>
                    <a:pt x="2566" y="7530"/>
                  </a:lnTo>
                  <a:lnTo>
                    <a:pt x="2511" y="7420"/>
                  </a:lnTo>
                  <a:lnTo>
                    <a:pt x="2525" y="7433"/>
                  </a:lnTo>
                  <a:lnTo>
                    <a:pt x="2566" y="7447"/>
                  </a:lnTo>
                  <a:lnTo>
                    <a:pt x="2607" y="7475"/>
                  </a:lnTo>
                  <a:lnTo>
                    <a:pt x="2621" y="7502"/>
                  </a:lnTo>
                  <a:lnTo>
                    <a:pt x="2649" y="7544"/>
                  </a:lnTo>
                  <a:lnTo>
                    <a:pt x="2663" y="7558"/>
                  </a:lnTo>
                  <a:lnTo>
                    <a:pt x="2676" y="7558"/>
                  </a:lnTo>
                  <a:lnTo>
                    <a:pt x="2690" y="7544"/>
                  </a:lnTo>
                  <a:lnTo>
                    <a:pt x="2704" y="7530"/>
                  </a:lnTo>
                  <a:lnTo>
                    <a:pt x="2704" y="7489"/>
                  </a:lnTo>
                  <a:lnTo>
                    <a:pt x="2704" y="7461"/>
                  </a:lnTo>
                  <a:lnTo>
                    <a:pt x="2663" y="7392"/>
                  </a:lnTo>
                  <a:lnTo>
                    <a:pt x="2594" y="7351"/>
                  </a:lnTo>
                  <a:lnTo>
                    <a:pt x="2525" y="7323"/>
                  </a:lnTo>
                  <a:lnTo>
                    <a:pt x="2387" y="6937"/>
                  </a:lnTo>
                  <a:lnTo>
                    <a:pt x="2235" y="6565"/>
                  </a:lnTo>
                  <a:lnTo>
                    <a:pt x="2083" y="6192"/>
                  </a:lnTo>
                  <a:lnTo>
                    <a:pt x="1959" y="5806"/>
                  </a:lnTo>
                  <a:lnTo>
                    <a:pt x="1876" y="5503"/>
                  </a:lnTo>
                  <a:lnTo>
                    <a:pt x="1821" y="5117"/>
                  </a:lnTo>
                  <a:lnTo>
                    <a:pt x="1807" y="4924"/>
                  </a:lnTo>
                  <a:lnTo>
                    <a:pt x="1807" y="4758"/>
                  </a:lnTo>
                  <a:lnTo>
                    <a:pt x="1807" y="4620"/>
                  </a:lnTo>
                  <a:lnTo>
                    <a:pt x="1821" y="4565"/>
                  </a:lnTo>
                  <a:lnTo>
                    <a:pt x="1849" y="4524"/>
                  </a:lnTo>
                  <a:lnTo>
                    <a:pt x="1932" y="4413"/>
                  </a:lnTo>
                  <a:lnTo>
                    <a:pt x="2042" y="4317"/>
                  </a:lnTo>
                  <a:lnTo>
                    <a:pt x="2152" y="4234"/>
                  </a:lnTo>
                  <a:lnTo>
                    <a:pt x="2276" y="4165"/>
                  </a:lnTo>
                  <a:lnTo>
                    <a:pt x="2400" y="4096"/>
                  </a:lnTo>
                  <a:lnTo>
                    <a:pt x="2538" y="4055"/>
                  </a:lnTo>
                  <a:lnTo>
                    <a:pt x="2676" y="4013"/>
                  </a:lnTo>
                  <a:lnTo>
                    <a:pt x="2814" y="4000"/>
                  </a:lnTo>
                  <a:lnTo>
                    <a:pt x="3035" y="4000"/>
                  </a:lnTo>
                  <a:lnTo>
                    <a:pt x="3228" y="4027"/>
                  </a:lnTo>
                  <a:lnTo>
                    <a:pt x="3421" y="4082"/>
                  </a:lnTo>
                  <a:lnTo>
                    <a:pt x="3587" y="4179"/>
                  </a:lnTo>
                  <a:lnTo>
                    <a:pt x="3738" y="4275"/>
                  </a:lnTo>
                  <a:lnTo>
                    <a:pt x="3890" y="4413"/>
                  </a:lnTo>
                  <a:lnTo>
                    <a:pt x="4028" y="4551"/>
                  </a:lnTo>
                  <a:lnTo>
                    <a:pt x="4180" y="4717"/>
                  </a:lnTo>
                  <a:lnTo>
                    <a:pt x="4400" y="4992"/>
                  </a:lnTo>
                  <a:lnTo>
                    <a:pt x="4524" y="5144"/>
                  </a:lnTo>
                  <a:lnTo>
                    <a:pt x="4676" y="5282"/>
                  </a:lnTo>
                  <a:lnTo>
                    <a:pt x="4676" y="5392"/>
                  </a:lnTo>
                  <a:lnTo>
                    <a:pt x="4676" y="5489"/>
                  </a:lnTo>
                  <a:lnTo>
                    <a:pt x="4690" y="5710"/>
                  </a:lnTo>
                  <a:lnTo>
                    <a:pt x="4690" y="5985"/>
                  </a:lnTo>
                  <a:lnTo>
                    <a:pt x="4717" y="6247"/>
                  </a:lnTo>
                  <a:lnTo>
                    <a:pt x="4786" y="6730"/>
                  </a:lnTo>
                  <a:lnTo>
                    <a:pt x="4828" y="6965"/>
                  </a:lnTo>
                  <a:lnTo>
                    <a:pt x="4883" y="7185"/>
                  </a:lnTo>
                  <a:lnTo>
                    <a:pt x="4924" y="7392"/>
                  </a:lnTo>
                  <a:lnTo>
                    <a:pt x="4938" y="7420"/>
                  </a:lnTo>
                  <a:lnTo>
                    <a:pt x="4952" y="7447"/>
                  </a:lnTo>
                  <a:lnTo>
                    <a:pt x="4966" y="7461"/>
                  </a:lnTo>
                  <a:lnTo>
                    <a:pt x="4993" y="7475"/>
                  </a:lnTo>
                  <a:lnTo>
                    <a:pt x="5035" y="7475"/>
                  </a:lnTo>
                  <a:lnTo>
                    <a:pt x="5021" y="7544"/>
                  </a:lnTo>
                  <a:lnTo>
                    <a:pt x="4993" y="7627"/>
                  </a:lnTo>
                  <a:lnTo>
                    <a:pt x="4993" y="7682"/>
                  </a:lnTo>
                  <a:lnTo>
                    <a:pt x="5007" y="7723"/>
                  </a:lnTo>
                  <a:lnTo>
                    <a:pt x="5021" y="7723"/>
                  </a:lnTo>
                  <a:lnTo>
                    <a:pt x="5062" y="7696"/>
                  </a:lnTo>
                  <a:lnTo>
                    <a:pt x="5104" y="7640"/>
                  </a:lnTo>
                  <a:lnTo>
                    <a:pt x="5145" y="7530"/>
                  </a:lnTo>
                  <a:lnTo>
                    <a:pt x="5159" y="7613"/>
                  </a:lnTo>
                  <a:lnTo>
                    <a:pt x="5200" y="7696"/>
                  </a:lnTo>
                  <a:lnTo>
                    <a:pt x="5200" y="7709"/>
                  </a:lnTo>
                  <a:lnTo>
                    <a:pt x="5214" y="7696"/>
                  </a:lnTo>
                  <a:lnTo>
                    <a:pt x="5228" y="7654"/>
                  </a:lnTo>
                  <a:lnTo>
                    <a:pt x="5241" y="7599"/>
                  </a:lnTo>
                  <a:lnTo>
                    <a:pt x="5228" y="7502"/>
                  </a:lnTo>
                  <a:lnTo>
                    <a:pt x="5283" y="7585"/>
                  </a:lnTo>
                  <a:lnTo>
                    <a:pt x="5366" y="7654"/>
                  </a:lnTo>
                  <a:lnTo>
                    <a:pt x="5379" y="7599"/>
                  </a:lnTo>
                  <a:lnTo>
                    <a:pt x="5366" y="7558"/>
                  </a:lnTo>
                  <a:lnTo>
                    <a:pt x="5338" y="7516"/>
                  </a:lnTo>
                  <a:lnTo>
                    <a:pt x="5310" y="7461"/>
                  </a:lnTo>
                  <a:lnTo>
                    <a:pt x="5228" y="7351"/>
                  </a:lnTo>
                  <a:lnTo>
                    <a:pt x="5214" y="7351"/>
                  </a:lnTo>
                  <a:lnTo>
                    <a:pt x="5090" y="6868"/>
                  </a:lnTo>
                  <a:lnTo>
                    <a:pt x="5048" y="6634"/>
                  </a:lnTo>
                  <a:lnTo>
                    <a:pt x="5021" y="6509"/>
                  </a:lnTo>
                  <a:lnTo>
                    <a:pt x="5021" y="6385"/>
                  </a:lnTo>
                  <a:lnTo>
                    <a:pt x="5048" y="6137"/>
                  </a:lnTo>
                  <a:lnTo>
                    <a:pt x="5104" y="5903"/>
                  </a:lnTo>
                  <a:lnTo>
                    <a:pt x="5172" y="5682"/>
                  </a:lnTo>
                  <a:lnTo>
                    <a:pt x="5200" y="5572"/>
                  </a:lnTo>
                  <a:lnTo>
                    <a:pt x="5214" y="5461"/>
                  </a:lnTo>
                  <a:lnTo>
                    <a:pt x="5200" y="5337"/>
                  </a:lnTo>
                  <a:lnTo>
                    <a:pt x="5186" y="5213"/>
                  </a:lnTo>
                  <a:lnTo>
                    <a:pt x="5090" y="4924"/>
                  </a:lnTo>
                  <a:lnTo>
                    <a:pt x="5076" y="4924"/>
                  </a:lnTo>
                  <a:lnTo>
                    <a:pt x="4952" y="4896"/>
                  </a:lnTo>
                  <a:lnTo>
                    <a:pt x="4883" y="4896"/>
                  </a:lnTo>
                  <a:lnTo>
                    <a:pt x="4800" y="4910"/>
                  </a:lnTo>
                  <a:lnTo>
                    <a:pt x="4759" y="4924"/>
                  </a:lnTo>
                  <a:lnTo>
                    <a:pt x="4717" y="4937"/>
                  </a:lnTo>
                  <a:lnTo>
                    <a:pt x="4704" y="4937"/>
                  </a:lnTo>
                  <a:lnTo>
                    <a:pt x="4676" y="4910"/>
                  </a:lnTo>
                  <a:lnTo>
                    <a:pt x="4662" y="4896"/>
                  </a:lnTo>
                  <a:lnTo>
                    <a:pt x="4662" y="4882"/>
                  </a:lnTo>
                  <a:lnTo>
                    <a:pt x="4676" y="4855"/>
                  </a:lnTo>
                  <a:lnTo>
                    <a:pt x="4704" y="4827"/>
                  </a:lnTo>
                  <a:lnTo>
                    <a:pt x="4773" y="4799"/>
                  </a:lnTo>
                  <a:lnTo>
                    <a:pt x="4841" y="4786"/>
                  </a:lnTo>
                  <a:lnTo>
                    <a:pt x="4910" y="4786"/>
                  </a:lnTo>
                  <a:lnTo>
                    <a:pt x="4979" y="4799"/>
                  </a:lnTo>
                  <a:lnTo>
                    <a:pt x="5035" y="4813"/>
                  </a:lnTo>
                  <a:lnTo>
                    <a:pt x="5035" y="4813"/>
                  </a:lnTo>
                  <a:lnTo>
                    <a:pt x="5021" y="4758"/>
                  </a:lnTo>
                  <a:lnTo>
                    <a:pt x="4910" y="4703"/>
                  </a:lnTo>
                  <a:lnTo>
                    <a:pt x="4828" y="4689"/>
                  </a:lnTo>
                  <a:lnTo>
                    <a:pt x="4731" y="4675"/>
                  </a:lnTo>
                  <a:lnTo>
                    <a:pt x="4621" y="4689"/>
                  </a:lnTo>
                  <a:lnTo>
                    <a:pt x="4511" y="4703"/>
                  </a:lnTo>
                  <a:lnTo>
                    <a:pt x="4469" y="4717"/>
                  </a:lnTo>
                  <a:lnTo>
                    <a:pt x="4428" y="4703"/>
                  </a:lnTo>
                  <a:lnTo>
                    <a:pt x="4414" y="4675"/>
                  </a:lnTo>
                  <a:lnTo>
                    <a:pt x="4414" y="4662"/>
                  </a:lnTo>
                  <a:lnTo>
                    <a:pt x="4483" y="4620"/>
                  </a:lnTo>
                  <a:lnTo>
                    <a:pt x="4566" y="4579"/>
                  </a:lnTo>
                  <a:lnTo>
                    <a:pt x="4635" y="4551"/>
                  </a:lnTo>
                  <a:lnTo>
                    <a:pt x="4717" y="4537"/>
                  </a:lnTo>
                  <a:lnTo>
                    <a:pt x="4855" y="4537"/>
                  </a:lnTo>
                  <a:lnTo>
                    <a:pt x="4979" y="4551"/>
                  </a:lnTo>
                  <a:lnTo>
                    <a:pt x="4979" y="4551"/>
                  </a:lnTo>
                  <a:lnTo>
                    <a:pt x="4952" y="4413"/>
                  </a:lnTo>
                  <a:lnTo>
                    <a:pt x="4966" y="4275"/>
                  </a:lnTo>
                  <a:lnTo>
                    <a:pt x="5007" y="4013"/>
                  </a:lnTo>
                  <a:lnTo>
                    <a:pt x="5048" y="3820"/>
                  </a:lnTo>
                  <a:lnTo>
                    <a:pt x="5076" y="3696"/>
                  </a:lnTo>
                  <a:lnTo>
                    <a:pt x="5076" y="3627"/>
                  </a:lnTo>
                  <a:lnTo>
                    <a:pt x="5062" y="3586"/>
                  </a:lnTo>
                  <a:lnTo>
                    <a:pt x="5090" y="3448"/>
                  </a:lnTo>
                  <a:lnTo>
                    <a:pt x="5062" y="3269"/>
                  </a:lnTo>
                  <a:lnTo>
                    <a:pt x="5048" y="3144"/>
                  </a:lnTo>
                  <a:lnTo>
                    <a:pt x="5021" y="3034"/>
                  </a:lnTo>
                  <a:lnTo>
                    <a:pt x="4979" y="2910"/>
                  </a:lnTo>
                  <a:lnTo>
                    <a:pt x="4938" y="2800"/>
                  </a:lnTo>
                  <a:lnTo>
                    <a:pt x="4828" y="2551"/>
                  </a:lnTo>
                  <a:lnTo>
                    <a:pt x="4759" y="2427"/>
                  </a:lnTo>
                  <a:lnTo>
                    <a:pt x="4717" y="2372"/>
                  </a:lnTo>
                  <a:lnTo>
                    <a:pt x="4676" y="2331"/>
                  </a:lnTo>
                  <a:lnTo>
                    <a:pt x="4648" y="2317"/>
                  </a:lnTo>
                  <a:lnTo>
                    <a:pt x="4635" y="2331"/>
                  </a:lnTo>
                  <a:lnTo>
                    <a:pt x="4621" y="2345"/>
                  </a:lnTo>
                  <a:lnTo>
                    <a:pt x="4621" y="2358"/>
                  </a:lnTo>
                  <a:lnTo>
                    <a:pt x="4662" y="2483"/>
                  </a:lnTo>
                  <a:lnTo>
                    <a:pt x="4717" y="2607"/>
                  </a:lnTo>
                  <a:lnTo>
                    <a:pt x="4841" y="2841"/>
                  </a:lnTo>
                  <a:lnTo>
                    <a:pt x="4745" y="2731"/>
                  </a:lnTo>
                  <a:lnTo>
                    <a:pt x="4635" y="2634"/>
                  </a:lnTo>
                  <a:lnTo>
                    <a:pt x="4566" y="2496"/>
                  </a:lnTo>
                  <a:lnTo>
                    <a:pt x="4497" y="2372"/>
                  </a:lnTo>
                  <a:lnTo>
                    <a:pt x="4455" y="2317"/>
                  </a:lnTo>
                  <a:lnTo>
                    <a:pt x="4428" y="2303"/>
                  </a:lnTo>
                  <a:lnTo>
                    <a:pt x="4414" y="2303"/>
                  </a:lnTo>
                  <a:lnTo>
                    <a:pt x="4400" y="2331"/>
                  </a:lnTo>
                  <a:lnTo>
                    <a:pt x="4400" y="2372"/>
                  </a:lnTo>
                  <a:lnTo>
                    <a:pt x="4442" y="2483"/>
                  </a:lnTo>
                  <a:lnTo>
                    <a:pt x="4373" y="2441"/>
                  </a:lnTo>
                  <a:lnTo>
                    <a:pt x="4331" y="2372"/>
                  </a:lnTo>
                  <a:lnTo>
                    <a:pt x="4304" y="2289"/>
                  </a:lnTo>
                  <a:lnTo>
                    <a:pt x="4248" y="2234"/>
                  </a:lnTo>
                  <a:lnTo>
                    <a:pt x="4193" y="2179"/>
                  </a:lnTo>
                  <a:lnTo>
                    <a:pt x="4152" y="2179"/>
                  </a:lnTo>
                  <a:lnTo>
                    <a:pt x="4138" y="2193"/>
                  </a:lnTo>
                  <a:lnTo>
                    <a:pt x="4138" y="2221"/>
                  </a:lnTo>
                  <a:lnTo>
                    <a:pt x="4166" y="2331"/>
                  </a:lnTo>
                  <a:lnTo>
                    <a:pt x="4097" y="2234"/>
                  </a:lnTo>
                  <a:lnTo>
                    <a:pt x="4000" y="2152"/>
                  </a:lnTo>
                  <a:lnTo>
                    <a:pt x="3904" y="2083"/>
                  </a:lnTo>
                  <a:lnTo>
                    <a:pt x="3849" y="2055"/>
                  </a:lnTo>
                  <a:lnTo>
                    <a:pt x="3793" y="2041"/>
                  </a:lnTo>
                  <a:lnTo>
                    <a:pt x="3780" y="2041"/>
                  </a:lnTo>
                  <a:lnTo>
                    <a:pt x="3766" y="2055"/>
                  </a:lnTo>
                  <a:lnTo>
                    <a:pt x="3766" y="2069"/>
                  </a:lnTo>
                  <a:lnTo>
                    <a:pt x="3766" y="2096"/>
                  </a:lnTo>
                  <a:lnTo>
                    <a:pt x="3835" y="2165"/>
                  </a:lnTo>
                  <a:lnTo>
                    <a:pt x="3917" y="2234"/>
                  </a:lnTo>
                  <a:lnTo>
                    <a:pt x="3738" y="2179"/>
                  </a:lnTo>
                  <a:lnTo>
                    <a:pt x="3642" y="2083"/>
                  </a:lnTo>
                  <a:lnTo>
                    <a:pt x="3573" y="2027"/>
                  </a:lnTo>
                  <a:lnTo>
                    <a:pt x="3518" y="1986"/>
                  </a:lnTo>
                  <a:lnTo>
                    <a:pt x="3504" y="1986"/>
                  </a:lnTo>
                  <a:lnTo>
                    <a:pt x="3490" y="2000"/>
                  </a:lnTo>
                  <a:lnTo>
                    <a:pt x="3476" y="2014"/>
                  </a:lnTo>
                  <a:lnTo>
                    <a:pt x="3490" y="2027"/>
                  </a:lnTo>
                  <a:lnTo>
                    <a:pt x="3545" y="2138"/>
                  </a:lnTo>
                  <a:lnTo>
                    <a:pt x="3545" y="2138"/>
                  </a:lnTo>
                  <a:lnTo>
                    <a:pt x="3421" y="2110"/>
                  </a:lnTo>
                  <a:lnTo>
                    <a:pt x="3338" y="2014"/>
                  </a:lnTo>
                  <a:lnTo>
                    <a:pt x="3283" y="1958"/>
                  </a:lnTo>
                  <a:lnTo>
                    <a:pt x="3228" y="1917"/>
                  </a:lnTo>
                  <a:lnTo>
                    <a:pt x="3214" y="1931"/>
                  </a:lnTo>
                  <a:lnTo>
                    <a:pt x="3200" y="1945"/>
                  </a:lnTo>
                  <a:lnTo>
                    <a:pt x="3242" y="2027"/>
                  </a:lnTo>
                  <a:lnTo>
                    <a:pt x="3242" y="2027"/>
                  </a:lnTo>
                  <a:lnTo>
                    <a:pt x="3173" y="1972"/>
                  </a:lnTo>
                  <a:lnTo>
                    <a:pt x="3118" y="1917"/>
                  </a:lnTo>
                  <a:lnTo>
                    <a:pt x="3049" y="1890"/>
                  </a:lnTo>
                  <a:lnTo>
                    <a:pt x="2966" y="1862"/>
                  </a:lnTo>
                  <a:lnTo>
                    <a:pt x="2966" y="1876"/>
                  </a:lnTo>
                  <a:lnTo>
                    <a:pt x="2952" y="1890"/>
                  </a:lnTo>
                  <a:lnTo>
                    <a:pt x="2993" y="1986"/>
                  </a:lnTo>
                  <a:lnTo>
                    <a:pt x="3049" y="2083"/>
                  </a:lnTo>
                  <a:lnTo>
                    <a:pt x="3021" y="2083"/>
                  </a:lnTo>
                  <a:lnTo>
                    <a:pt x="2911" y="1931"/>
                  </a:lnTo>
                  <a:lnTo>
                    <a:pt x="2773" y="1821"/>
                  </a:lnTo>
                  <a:lnTo>
                    <a:pt x="2759" y="1807"/>
                  </a:lnTo>
                  <a:lnTo>
                    <a:pt x="2745" y="1821"/>
                  </a:lnTo>
                  <a:lnTo>
                    <a:pt x="2731" y="1834"/>
                  </a:lnTo>
                  <a:lnTo>
                    <a:pt x="2731" y="1848"/>
                  </a:lnTo>
                  <a:lnTo>
                    <a:pt x="2773" y="1972"/>
                  </a:lnTo>
                  <a:lnTo>
                    <a:pt x="2814" y="2083"/>
                  </a:lnTo>
                  <a:lnTo>
                    <a:pt x="2773" y="2083"/>
                  </a:lnTo>
                  <a:lnTo>
                    <a:pt x="2704" y="1986"/>
                  </a:lnTo>
                  <a:lnTo>
                    <a:pt x="2663" y="1945"/>
                  </a:lnTo>
                  <a:lnTo>
                    <a:pt x="2607" y="1903"/>
                  </a:lnTo>
                  <a:lnTo>
                    <a:pt x="2566" y="1903"/>
                  </a:lnTo>
                  <a:lnTo>
                    <a:pt x="2552" y="1931"/>
                  </a:lnTo>
                  <a:lnTo>
                    <a:pt x="2552" y="1945"/>
                  </a:lnTo>
                  <a:lnTo>
                    <a:pt x="2607" y="2110"/>
                  </a:lnTo>
                  <a:lnTo>
                    <a:pt x="2497" y="2124"/>
                  </a:lnTo>
                  <a:lnTo>
                    <a:pt x="2483" y="2027"/>
                  </a:lnTo>
                  <a:lnTo>
                    <a:pt x="2469" y="2000"/>
                  </a:lnTo>
                  <a:lnTo>
                    <a:pt x="2442" y="1986"/>
                  </a:lnTo>
                  <a:lnTo>
                    <a:pt x="2400" y="1986"/>
                  </a:lnTo>
                  <a:lnTo>
                    <a:pt x="2387" y="2000"/>
                  </a:lnTo>
                  <a:lnTo>
                    <a:pt x="2387" y="2014"/>
                  </a:lnTo>
                  <a:lnTo>
                    <a:pt x="2373" y="2152"/>
                  </a:lnTo>
                  <a:lnTo>
                    <a:pt x="2332" y="2165"/>
                  </a:lnTo>
                  <a:lnTo>
                    <a:pt x="2345" y="1972"/>
                  </a:lnTo>
                  <a:lnTo>
                    <a:pt x="2332" y="1931"/>
                  </a:lnTo>
                  <a:lnTo>
                    <a:pt x="2304" y="1917"/>
                  </a:lnTo>
                  <a:lnTo>
                    <a:pt x="2263" y="1917"/>
                  </a:lnTo>
                  <a:lnTo>
                    <a:pt x="2249" y="1931"/>
                  </a:lnTo>
                  <a:lnTo>
                    <a:pt x="2235" y="1945"/>
                  </a:lnTo>
                  <a:lnTo>
                    <a:pt x="2166" y="2083"/>
                  </a:lnTo>
                  <a:lnTo>
                    <a:pt x="2125" y="2221"/>
                  </a:lnTo>
                  <a:lnTo>
                    <a:pt x="2125" y="2165"/>
                  </a:lnTo>
                  <a:lnTo>
                    <a:pt x="2111" y="2110"/>
                  </a:lnTo>
                  <a:lnTo>
                    <a:pt x="2097" y="2069"/>
                  </a:lnTo>
                  <a:lnTo>
                    <a:pt x="2125" y="2055"/>
                  </a:lnTo>
                  <a:lnTo>
                    <a:pt x="2125" y="2041"/>
                  </a:lnTo>
                  <a:lnTo>
                    <a:pt x="2125" y="2014"/>
                  </a:lnTo>
                  <a:lnTo>
                    <a:pt x="2111" y="2000"/>
                  </a:lnTo>
                  <a:lnTo>
                    <a:pt x="2097" y="1986"/>
                  </a:lnTo>
                  <a:lnTo>
                    <a:pt x="2056" y="1986"/>
                  </a:lnTo>
                  <a:lnTo>
                    <a:pt x="2028" y="2014"/>
                  </a:lnTo>
                  <a:lnTo>
                    <a:pt x="1945" y="2165"/>
                  </a:lnTo>
                  <a:lnTo>
                    <a:pt x="1876" y="2331"/>
                  </a:lnTo>
                  <a:lnTo>
                    <a:pt x="1752" y="2386"/>
                  </a:lnTo>
                  <a:lnTo>
                    <a:pt x="1766" y="2345"/>
                  </a:lnTo>
                  <a:lnTo>
                    <a:pt x="1821" y="2248"/>
                  </a:lnTo>
                  <a:lnTo>
                    <a:pt x="1835" y="2193"/>
                  </a:lnTo>
                  <a:lnTo>
                    <a:pt x="1821" y="2138"/>
                  </a:lnTo>
                  <a:lnTo>
                    <a:pt x="1794" y="2124"/>
                  </a:lnTo>
                  <a:lnTo>
                    <a:pt x="1752" y="2124"/>
                  </a:lnTo>
                  <a:lnTo>
                    <a:pt x="1739" y="2138"/>
                  </a:lnTo>
                  <a:lnTo>
                    <a:pt x="1656" y="2221"/>
                  </a:lnTo>
                  <a:lnTo>
                    <a:pt x="1601" y="2317"/>
                  </a:lnTo>
                  <a:lnTo>
                    <a:pt x="1573" y="2414"/>
                  </a:lnTo>
                  <a:lnTo>
                    <a:pt x="1532" y="2524"/>
                  </a:lnTo>
                  <a:lnTo>
                    <a:pt x="1463" y="2579"/>
                  </a:lnTo>
                  <a:lnTo>
                    <a:pt x="1463" y="2579"/>
                  </a:lnTo>
                  <a:lnTo>
                    <a:pt x="1490" y="2469"/>
                  </a:lnTo>
                  <a:lnTo>
                    <a:pt x="1490" y="2414"/>
                  </a:lnTo>
                  <a:lnTo>
                    <a:pt x="1490" y="2358"/>
                  </a:lnTo>
                  <a:lnTo>
                    <a:pt x="1490" y="2345"/>
                  </a:lnTo>
                  <a:lnTo>
                    <a:pt x="1476" y="2345"/>
                  </a:lnTo>
                  <a:lnTo>
                    <a:pt x="1435" y="2372"/>
                  </a:lnTo>
                  <a:lnTo>
                    <a:pt x="1408" y="2414"/>
                  </a:lnTo>
                  <a:lnTo>
                    <a:pt x="1352" y="2510"/>
                  </a:lnTo>
                  <a:lnTo>
                    <a:pt x="1325" y="2620"/>
                  </a:lnTo>
                  <a:lnTo>
                    <a:pt x="1297" y="2717"/>
                  </a:lnTo>
                  <a:lnTo>
                    <a:pt x="1270" y="2758"/>
                  </a:lnTo>
                  <a:lnTo>
                    <a:pt x="1256" y="2662"/>
                  </a:lnTo>
                  <a:lnTo>
                    <a:pt x="1228" y="2565"/>
                  </a:lnTo>
                  <a:lnTo>
                    <a:pt x="1214" y="2551"/>
                  </a:lnTo>
                  <a:lnTo>
                    <a:pt x="1201" y="2551"/>
                  </a:lnTo>
                  <a:lnTo>
                    <a:pt x="1159" y="2634"/>
                  </a:lnTo>
                  <a:lnTo>
                    <a:pt x="1118" y="2717"/>
                  </a:lnTo>
                  <a:lnTo>
                    <a:pt x="1090" y="2814"/>
                  </a:lnTo>
                  <a:lnTo>
                    <a:pt x="1063" y="2910"/>
                  </a:lnTo>
                  <a:lnTo>
                    <a:pt x="1035" y="2800"/>
                  </a:lnTo>
                  <a:lnTo>
                    <a:pt x="1021" y="2786"/>
                  </a:lnTo>
                  <a:lnTo>
                    <a:pt x="1008" y="2786"/>
                  </a:lnTo>
                  <a:lnTo>
                    <a:pt x="994" y="2800"/>
                  </a:lnTo>
                  <a:lnTo>
                    <a:pt x="980" y="2814"/>
                  </a:lnTo>
                  <a:lnTo>
                    <a:pt x="966" y="3020"/>
                  </a:lnTo>
                  <a:lnTo>
                    <a:pt x="952" y="3241"/>
                  </a:lnTo>
                  <a:lnTo>
                    <a:pt x="897" y="3089"/>
                  </a:lnTo>
                  <a:lnTo>
                    <a:pt x="883" y="3089"/>
                  </a:lnTo>
                  <a:lnTo>
                    <a:pt x="842" y="3158"/>
                  </a:lnTo>
                  <a:lnTo>
                    <a:pt x="815" y="3227"/>
                  </a:lnTo>
                  <a:lnTo>
                    <a:pt x="801" y="3296"/>
                  </a:lnTo>
                  <a:lnTo>
                    <a:pt x="801" y="3379"/>
                  </a:lnTo>
                  <a:lnTo>
                    <a:pt x="773" y="3351"/>
                  </a:lnTo>
                  <a:lnTo>
                    <a:pt x="773" y="3338"/>
                  </a:lnTo>
                  <a:lnTo>
                    <a:pt x="773" y="3296"/>
                  </a:lnTo>
                  <a:lnTo>
                    <a:pt x="759" y="3269"/>
                  </a:lnTo>
                  <a:lnTo>
                    <a:pt x="773" y="3213"/>
                  </a:lnTo>
                  <a:lnTo>
                    <a:pt x="773" y="3172"/>
                  </a:lnTo>
                  <a:lnTo>
                    <a:pt x="746" y="3158"/>
                  </a:lnTo>
                  <a:lnTo>
                    <a:pt x="718" y="3144"/>
                  </a:lnTo>
                  <a:lnTo>
                    <a:pt x="677" y="3144"/>
                  </a:lnTo>
                  <a:lnTo>
                    <a:pt x="704" y="3103"/>
                  </a:lnTo>
                  <a:lnTo>
                    <a:pt x="704" y="3076"/>
                  </a:lnTo>
                  <a:lnTo>
                    <a:pt x="690" y="3034"/>
                  </a:lnTo>
                  <a:lnTo>
                    <a:pt x="663" y="3020"/>
                  </a:lnTo>
                  <a:lnTo>
                    <a:pt x="635" y="3007"/>
                  </a:lnTo>
                  <a:lnTo>
                    <a:pt x="649" y="2910"/>
                  </a:lnTo>
                  <a:lnTo>
                    <a:pt x="663" y="2896"/>
                  </a:lnTo>
                  <a:lnTo>
                    <a:pt x="677" y="2882"/>
                  </a:lnTo>
                  <a:lnTo>
                    <a:pt x="677" y="2827"/>
                  </a:lnTo>
                  <a:lnTo>
                    <a:pt x="649" y="2800"/>
                  </a:lnTo>
                  <a:lnTo>
                    <a:pt x="621" y="2786"/>
                  </a:lnTo>
                  <a:lnTo>
                    <a:pt x="594" y="2786"/>
                  </a:lnTo>
                  <a:lnTo>
                    <a:pt x="594" y="2772"/>
                  </a:lnTo>
                  <a:lnTo>
                    <a:pt x="621" y="2731"/>
                  </a:lnTo>
                  <a:lnTo>
                    <a:pt x="621" y="2689"/>
                  </a:lnTo>
                  <a:lnTo>
                    <a:pt x="594" y="2662"/>
                  </a:lnTo>
                  <a:lnTo>
                    <a:pt x="552" y="2648"/>
                  </a:lnTo>
                  <a:lnTo>
                    <a:pt x="497" y="2648"/>
                  </a:lnTo>
                  <a:lnTo>
                    <a:pt x="484" y="2620"/>
                  </a:lnTo>
                  <a:lnTo>
                    <a:pt x="497" y="2620"/>
                  </a:lnTo>
                  <a:lnTo>
                    <a:pt x="525" y="2607"/>
                  </a:lnTo>
                  <a:lnTo>
                    <a:pt x="539" y="2579"/>
                  </a:lnTo>
                  <a:lnTo>
                    <a:pt x="566" y="2538"/>
                  </a:lnTo>
                  <a:lnTo>
                    <a:pt x="552" y="2483"/>
                  </a:lnTo>
                  <a:lnTo>
                    <a:pt x="539" y="2469"/>
                  </a:lnTo>
                  <a:lnTo>
                    <a:pt x="511" y="2441"/>
                  </a:lnTo>
                  <a:lnTo>
                    <a:pt x="525" y="2427"/>
                  </a:lnTo>
                  <a:lnTo>
                    <a:pt x="635" y="2427"/>
                  </a:lnTo>
                  <a:lnTo>
                    <a:pt x="663" y="2400"/>
                  </a:lnTo>
                  <a:lnTo>
                    <a:pt x="677" y="2386"/>
                  </a:lnTo>
                  <a:lnTo>
                    <a:pt x="690" y="2358"/>
                  </a:lnTo>
                  <a:lnTo>
                    <a:pt x="690" y="2303"/>
                  </a:lnTo>
                  <a:lnTo>
                    <a:pt x="677" y="2276"/>
                  </a:lnTo>
                  <a:lnTo>
                    <a:pt x="649" y="2262"/>
                  </a:lnTo>
                  <a:lnTo>
                    <a:pt x="539" y="2179"/>
                  </a:lnTo>
                  <a:lnTo>
                    <a:pt x="539" y="2165"/>
                  </a:lnTo>
                  <a:lnTo>
                    <a:pt x="566" y="2179"/>
                  </a:lnTo>
                  <a:lnTo>
                    <a:pt x="594" y="2193"/>
                  </a:lnTo>
                  <a:lnTo>
                    <a:pt x="621" y="2193"/>
                  </a:lnTo>
                  <a:lnTo>
                    <a:pt x="663" y="2165"/>
                  </a:lnTo>
                  <a:lnTo>
                    <a:pt x="690" y="2152"/>
                  </a:lnTo>
                  <a:lnTo>
                    <a:pt x="690" y="2124"/>
                  </a:lnTo>
                  <a:lnTo>
                    <a:pt x="690" y="2096"/>
                  </a:lnTo>
                  <a:lnTo>
                    <a:pt x="677" y="2069"/>
                  </a:lnTo>
                  <a:lnTo>
                    <a:pt x="635" y="1986"/>
                  </a:lnTo>
                  <a:lnTo>
                    <a:pt x="635" y="1972"/>
                  </a:lnTo>
                  <a:lnTo>
                    <a:pt x="704" y="2000"/>
                  </a:lnTo>
                  <a:lnTo>
                    <a:pt x="759" y="2000"/>
                  </a:lnTo>
                  <a:lnTo>
                    <a:pt x="773" y="1986"/>
                  </a:lnTo>
                  <a:lnTo>
                    <a:pt x="787" y="1958"/>
                  </a:lnTo>
                  <a:lnTo>
                    <a:pt x="801" y="1903"/>
                  </a:lnTo>
                  <a:lnTo>
                    <a:pt x="801" y="1876"/>
                  </a:lnTo>
                  <a:lnTo>
                    <a:pt x="787" y="1862"/>
                  </a:lnTo>
                  <a:lnTo>
                    <a:pt x="746" y="1821"/>
                  </a:lnTo>
                  <a:lnTo>
                    <a:pt x="759" y="1793"/>
                  </a:lnTo>
                  <a:lnTo>
                    <a:pt x="759" y="1765"/>
                  </a:lnTo>
                  <a:lnTo>
                    <a:pt x="759" y="1738"/>
                  </a:lnTo>
                  <a:lnTo>
                    <a:pt x="746" y="1710"/>
                  </a:lnTo>
                  <a:lnTo>
                    <a:pt x="718" y="1683"/>
                  </a:lnTo>
                  <a:lnTo>
                    <a:pt x="815" y="1710"/>
                  </a:lnTo>
                  <a:lnTo>
                    <a:pt x="870" y="1710"/>
                  </a:lnTo>
                  <a:lnTo>
                    <a:pt x="911" y="1669"/>
                  </a:lnTo>
                  <a:lnTo>
                    <a:pt x="925" y="1627"/>
                  </a:lnTo>
                  <a:lnTo>
                    <a:pt x="911" y="1600"/>
                  </a:lnTo>
                  <a:lnTo>
                    <a:pt x="897" y="1572"/>
                  </a:lnTo>
                  <a:lnTo>
                    <a:pt x="828" y="1503"/>
                  </a:lnTo>
                  <a:lnTo>
                    <a:pt x="828" y="1503"/>
                  </a:lnTo>
                  <a:lnTo>
                    <a:pt x="897" y="1517"/>
                  </a:lnTo>
                  <a:lnTo>
                    <a:pt x="939" y="1517"/>
                  </a:lnTo>
                  <a:lnTo>
                    <a:pt x="980" y="1490"/>
                  </a:lnTo>
                  <a:lnTo>
                    <a:pt x="994" y="1434"/>
                  </a:lnTo>
                  <a:lnTo>
                    <a:pt x="980" y="1407"/>
                  </a:lnTo>
                  <a:lnTo>
                    <a:pt x="966" y="1393"/>
                  </a:lnTo>
                  <a:lnTo>
                    <a:pt x="1008" y="1365"/>
                  </a:lnTo>
                  <a:lnTo>
                    <a:pt x="1021" y="1338"/>
                  </a:lnTo>
                  <a:lnTo>
                    <a:pt x="1035" y="1297"/>
                  </a:lnTo>
                  <a:lnTo>
                    <a:pt x="1021" y="1269"/>
                  </a:lnTo>
                  <a:lnTo>
                    <a:pt x="980" y="1214"/>
                  </a:lnTo>
                  <a:lnTo>
                    <a:pt x="1021" y="1200"/>
                  </a:lnTo>
                  <a:lnTo>
                    <a:pt x="1049" y="1172"/>
                  </a:lnTo>
                  <a:lnTo>
                    <a:pt x="1063" y="1145"/>
                  </a:lnTo>
                  <a:lnTo>
                    <a:pt x="1063" y="1103"/>
                  </a:lnTo>
                  <a:lnTo>
                    <a:pt x="994" y="993"/>
                  </a:lnTo>
                  <a:lnTo>
                    <a:pt x="1008" y="966"/>
                  </a:lnTo>
                  <a:lnTo>
                    <a:pt x="1035" y="979"/>
                  </a:lnTo>
                  <a:lnTo>
                    <a:pt x="1063" y="993"/>
                  </a:lnTo>
                  <a:lnTo>
                    <a:pt x="1077" y="993"/>
                  </a:lnTo>
                  <a:lnTo>
                    <a:pt x="1118" y="966"/>
                  </a:lnTo>
                  <a:lnTo>
                    <a:pt x="1132" y="924"/>
                  </a:lnTo>
                  <a:lnTo>
                    <a:pt x="1132" y="897"/>
                  </a:lnTo>
                  <a:lnTo>
                    <a:pt x="1118" y="883"/>
                  </a:lnTo>
                  <a:lnTo>
                    <a:pt x="1049" y="800"/>
                  </a:lnTo>
                  <a:lnTo>
                    <a:pt x="1049" y="786"/>
                  </a:lnTo>
                  <a:lnTo>
                    <a:pt x="1090" y="786"/>
                  </a:lnTo>
                  <a:lnTo>
                    <a:pt x="1118" y="759"/>
                  </a:lnTo>
                  <a:lnTo>
                    <a:pt x="1118" y="731"/>
                  </a:lnTo>
                  <a:lnTo>
                    <a:pt x="1104" y="690"/>
                  </a:lnTo>
                  <a:lnTo>
                    <a:pt x="1077" y="662"/>
                  </a:lnTo>
                  <a:lnTo>
                    <a:pt x="1132" y="579"/>
                  </a:lnTo>
                  <a:lnTo>
                    <a:pt x="1146" y="552"/>
                  </a:lnTo>
                  <a:lnTo>
                    <a:pt x="1132" y="510"/>
                  </a:lnTo>
                  <a:lnTo>
                    <a:pt x="1118" y="483"/>
                  </a:lnTo>
                  <a:lnTo>
                    <a:pt x="1077" y="469"/>
                  </a:lnTo>
                  <a:lnTo>
                    <a:pt x="1077" y="441"/>
                  </a:lnTo>
                  <a:lnTo>
                    <a:pt x="1063" y="414"/>
                  </a:lnTo>
                  <a:lnTo>
                    <a:pt x="1049" y="400"/>
                  </a:lnTo>
                  <a:lnTo>
                    <a:pt x="1063" y="359"/>
                  </a:lnTo>
                  <a:lnTo>
                    <a:pt x="1063" y="331"/>
                  </a:lnTo>
                  <a:lnTo>
                    <a:pt x="1049" y="290"/>
                  </a:lnTo>
                  <a:lnTo>
                    <a:pt x="1035" y="276"/>
                  </a:lnTo>
                  <a:lnTo>
                    <a:pt x="1008" y="262"/>
                  </a:lnTo>
                  <a:lnTo>
                    <a:pt x="994" y="235"/>
                  </a:lnTo>
                  <a:lnTo>
                    <a:pt x="980" y="193"/>
                  </a:lnTo>
                  <a:lnTo>
                    <a:pt x="952" y="152"/>
                  </a:lnTo>
                  <a:lnTo>
                    <a:pt x="952" y="124"/>
                  </a:lnTo>
                  <a:lnTo>
                    <a:pt x="939" y="97"/>
                  </a:lnTo>
                  <a:lnTo>
                    <a:pt x="925" y="83"/>
                  </a:lnTo>
                  <a:lnTo>
                    <a:pt x="897" y="69"/>
                  </a:lnTo>
                  <a:lnTo>
                    <a:pt x="842" y="55"/>
                  </a:lnTo>
                  <a:lnTo>
                    <a:pt x="828" y="42"/>
                  </a:lnTo>
                  <a:lnTo>
                    <a:pt x="801" y="28"/>
                  </a:lnTo>
                  <a:lnTo>
                    <a:pt x="773" y="14"/>
                  </a:lnTo>
                  <a:lnTo>
                    <a:pt x="732" y="0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/>
                <a:t> </a:t>
              </a:r>
            </a:p>
          </p:txBody>
        </p:sp>
        <p:sp>
          <p:nvSpPr>
            <p:cNvPr id="487" name="Shape 487"/>
            <p:cNvSpPr/>
            <p:nvPr/>
          </p:nvSpPr>
          <p:spPr>
            <a:xfrm>
              <a:off x="3669325" y="3197425"/>
              <a:ext cx="72775" cy="86225"/>
            </a:xfrm>
            <a:custGeom>
              <a:avLst/>
              <a:gdLst/>
              <a:ahLst/>
              <a:cxnLst/>
              <a:rect l="0" t="0" r="0" b="0"/>
              <a:pathLst>
                <a:path w="2911" h="3449" extrusionOk="0">
                  <a:moveTo>
                    <a:pt x="317" y="1642"/>
                  </a:moveTo>
                  <a:lnTo>
                    <a:pt x="442" y="1683"/>
                  </a:lnTo>
                  <a:lnTo>
                    <a:pt x="566" y="1725"/>
                  </a:lnTo>
                  <a:lnTo>
                    <a:pt x="648" y="1780"/>
                  </a:lnTo>
                  <a:lnTo>
                    <a:pt x="731" y="1835"/>
                  </a:lnTo>
                  <a:lnTo>
                    <a:pt x="786" y="1890"/>
                  </a:lnTo>
                  <a:lnTo>
                    <a:pt x="828" y="1959"/>
                  </a:lnTo>
                  <a:lnTo>
                    <a:pt x="855" y="2028"/>
                  </a:lnTo>
                  <a:lnTo>
                    <a:pt x="869" y="2083"/>
                  </a:lnTo>
                  <a:lnTo>
                    <a:pt x="883" y="2207"/>
                  </a:lnTo>
                  <a:lnTo>
                    <a:pt x="883" y="2318"/>
                  </a:lnTo>
                  <a:lnTo>
                    <a:pt x="855" y="2414"/>
                  </a:lnTo>
                  <a:lnTo>
                    <a:pt x="704" y="2387"/>
                  </a:lnTo>
                  <a:lnTo>
                    <a:pt x="593" y="2359"/>
                  </a:lnTo>
                  <a:lnTo>
                    <a:pt x="497" y="2304"/>
                  </a:lnTo>
                  <a:lnTo>
                    <a:pt x="414" y="2263"/>
                  </a:lnTo>
                  <a:lnTo>
                    <a:pt x="359" y="2194"/>
                  </a:lnTo>
                  <a:lnTo>
                    <a:pt x="317" y="2139"/>
                  </a:lnTo>
                  <a:lnTo>
                    <a:pt x="290" y="2070"/>
                  </a:lnTo>
                  <a:lnTo>
                    <a:pt x="262" y="2001"/>
                  </a:lnTo>
                  <a:lnTo>
                    <a:pt x="262" y="1932"/>
                  </a:lnTo>
                  <a:lnTo>
                    <a:pt x="262" y="1863"/>
                  </a:lnTo>
                  <a:lnTo>
                    <a:pt x="276" y="1752"/>
                  </a:lnTo>
                  <a:lnTo>
                    <a:pt x="317" y="1642"/>
                  </a:lnTo>
                  <a:close/>
                  <a:moveTo>
                    <a:pt x="1890" y="2125"/>
                  </a:moveTo>
                  <a:lnTo>
                    <a:pt x="2000" y="2166"/>
                  </a:lnTo>
                  <a:lnTo>
                    <a:pt x="2138" y="2207"/>
                  </a:lnTo>
                  <a:lnTo>
                    <a:pt x="2097" y="2318"/>
                  </a:lnTo>
                  <a:lnTo>
                    <a:pt x="2041" y="2414"/>
                  </a:lnTo>
                  <a:lnTo>
                    <a:pt x="2014" y="2469"/>
                  </a:lnTo>
                  <a:lnTo>
                    <a:pt x="1959" y="2525"/>
                  </a:lnTo>
                  <a:lnTo>
                    <a:pt x="1917" y="2566"/>
                  </a:lnTo>
                  <a:lnTo>
                    <a:pt x="1848" y="2607"/>
                  </a:lnTo>
                  <a:lnTo>
                    <a:pt x="1779" y="2635"/>
                  </a:lnTo>
                  <a:lnTo>
                    <a:pt x="1697" y="2649"/>
                  </a:lnTo>
                  <a:lnTo>
                    <a:pt x="1600" y="2649"/>
                  </a:lnTo>
                  <a:lnTo>
                    <a:pt x="1503" y="2635"/>
                  </a:lnTo>
                  <a:lnTo>
                    <a:pt x="1379" y="2594"/>
                  </a:lnTo>
                  <a:lnTo>
                    <a:pt x="1255" y="2525"/>
                  </a:lnTo>
                  <a:lnTo>
                    <a:pt x="1283" y="2428"/>
                  </a:lnTo>
                  <a:lnTo>
                    <a:pt x="1338" y="2332"/>
                  </a:lnTo>
                  <a:lnTo>
                    <a:pt x="1421" y="2249"/>
                  </a:lnTo>
                  <a:lnTo>
                    <a:pt x="1476" y="2207"/>
                  </a:lnTo>
                  <a:lnTo>
                    <a:pt x="1531" y="2166"/>
                  </a:lnTo>
                  <a:lnTo>
                    <a:pt x="1600" y="2139"/>
                  </a:lnTo>
                  <a:lnTo>
                    <a:pt x="1683" y="2125"/>
                  </a:lnTo>
                  <a:close/>
                  <a:moveTo>
                    <a:pt x="331" y="1"/>
                  </a:moveTo>
                  <a:lnTo>
                    <a:pt x="304" y="28"/>
                  </a:lnTo>
                  <a:lnTo>
                    <a:pt x="276" y="56"/>
                  </a:lnTo>
                  <a:lnTo>
                    <a:pt x="221" y="291"/>
                  </a:lnTo>
                  <a:lnTo>
                    <a:pt x="166" y="594"/>
                  </a:lnTo>
                  <a:lnTo>
                    <a:pt x="97" y="994"/>
                  </a:lnTo>
                  <a:lnTo>
                    <a:pt x="69" y="1228"/>
                  </a:lnTo>
                  <a:lnTo>
                    <a:pt x="28" y="1463"/>
                  </a:lnTo>
                  <a:lnTo>
                    <a:pt x="0" y="1697"/>
                  </a:lnTo>
                  <a:lnTo>
                    <a:pt x="0" y="1821"/>
                  </a:lnTo>
                  <a:lnTo>
                    <a:pt x="0" y="1932"/>
                  </a:lnTo>
                  <a:lnTo>
                    <a:pt x="28" y="2083"/>
                  </a:lnTo>
                  <a:lnTo>
                    <a:pt x="69" y="2221"/>
                  </a:lnTo>
                  <a:lnTo>
                    <a:pt x="111" y="2359"/>
                  </a:lnTo>
                  <a:lnTo>
                    <a:pt x="166" y="2497"/>
                  </a:lnTo>
                  <a:lnTo>
                    <a:pt x="235" y="2635"/>
                  </a:lnTo>
                  <a:lnTo>
                    <a:pt x="304" y="2759"/>
                  </a:lnTo>
                  <a:lnTo>
                    <a:pt x="386" y="2883"/>
                  </a:lnTo>
                  <a:lnTo>
                    <a:pt x="469" y="2980"/>
                  </a:lnTo>
                  <a:lnTo>
                    <a:pt x="579" y="3062"/>
                  </a:lnTo>
                  <a:lnTo>
                    <a:pt x="690" y="3131"/>
                  </a:lnTo>
                  <a:lnTo>
                    <a:pt x="828" y="3159"/>
                  </a:lnTo>
                  <a:lnTo>
                    <a:pt x="979" y="3173"/>
                  </a:lnTo>
                  <a:lnTo>
                    <a:pt x="1214" y="3159"/>
                  </a:lnTo>
                  <a:lnTo>
                    <a:pt x="1448" y="3118"/>
                  </a:lnTo>
                  <a:lnTo>
                    <a:pt x="1669" y="3049"/>
                  </a:lnTo>
                  <a:lnTo>
                    <a:pt x="1779" y="3007"/>
                  </a:lnTo>
                  <a:lnTo>
                    <a:pt x="1876" y="2952"/>
                  </a:lnTo>
                  <a:lnTo>
                    <a:pt x="1903" y="2966"/>
                  </a:lnTo>
                  <a:lnTo>
                    <a:pt x="2014" y="3035"/>
                  </a:lnTo>
                  <a:lnTo>
                    <a:pt x="2110" y="3104"/>
                  </a:lnTo>
                  <a:lnTo>
                    <a:pt x="2179" y="3187"/>
                  </a:lnTo>
                  <a:lnTo>
                    <a:pt x="2248" y="3269"/>
                  </a:lnTo>
                  <a:lnTo>
                    <a:pt x="2317" y="3352"/>
                  </a:lnTo>
                  <a:lnTo>
                    <a:pt x="2386" y="3435"/>
                  </a:lnTo>
                  <a:lnTo>
                    <a:pt x="2414" y="3449"/>
                  </a:lnTo>
                  <a:lnTo>
                    <a:pt x="2427" y="3449"/>
                  </a:lnTo>
                  <a:lnTo>
                    <a:pt x="2441" y="3435"/>
                  </a:lnTo>
                  <a:lnTo>
                    <a:pt x="2441" y="3421"/>
                  </a:lnTo>
                  <a:lnTo>
                    <a:pt x="2441" y="3352"/>
                  </a:lnTo>
                  <a:lnTo>
                    <a:pt x="2427" y="3297"/>
                  </a:lnTo>
                  <a:lnTo>
                    <a:pt x="2386" y="3228"/>
                  </a:lnTo>
                  <a:lnTo>
                    <a:pt x="2359" y="3173"/>
                  </a:lnTo>
                  <a:lnTo>
                    <a:pt x="2262" y="3076"/>
                  </a:lnTo>
                  <a:lnTo>
                    <a:pt x="2165" y="2994"/>
                  </a:lnTo>
                  <a:lnTo>
                    <a:pt x="2097" y="2925"/>
                  </a:lnTo>
                  <a:lnTo>
                    <a:pt x="2014" y="2869"/>
                  </a:lnTo>
                  <a:lnTo>
                    <a:pt x="2138" y="2759"/>
                  </a:lnTo>
                  <a:lnTo>
                    <a:pt x="2234" y="2649"/>
                  </a:lnTo>
                  <a:lnTo>
                    <a:pt x="2317" y="2538"/>
                  </a:lnTo>
                  <a:lnTo>
                    <a:pt x="2400" y="2401"/>
                  </a:lnTo>
                  <a:lnTo>
                    <a:pt x="2579" y="2028"/>
                  </a:lnTo>
                  <a:lnTo>
                    <a:pt x="2717" y="1683"/>
                  </a:lnTo>
                  <a:lnTo>
                    <a:pt x="2800" y="1490"/>
                  </a:lnTo>
                  <a:lnTo>
                    <a:pt x="2869" y="1146"/>
                  </a:lnTo>
                  <a:lnTo>
                    <a:pt x="2896" y="966"/>
                  </a:lnTo>
                  <a:lnTo>
                    <a:pt x="2910" y="801"/>
                  </a:lnTo>
                  <a:lnTo>
                    <a:pt x="2896" y="759"/>
                  </a:lnTo>
                  <a:lnTo>
                    <a:pt x="2869" y="732"/>
                  </a:lnTo>
                  <a:lnTo>
                    <a:pt x="2827" y="718"/>
                  </a:lnTo>
                  <a:lnTo>
                    <a:pt x="2786" y="732"/>
                  </a:lnTo>
                  <a:lnTo>
                    <a:pt x="2690" y="787"/>
                  </a:lnTo>
                  <a:lnTo>
                    <a:pt x="2607" y="856"/>
                  </a:lnTo>
                  <a:lnTo>
                    <a:pt x="2441" y="1035"/>
                  </a:lnTo>
                  <a:lnTo>
                    <a:pt x="2276" y="1228"/>
                  </a:lnTo>
                  <a:lnTo>
                    <a:pt x="2124" y="1394"/>
                  </a:lnTo>
                  <a:lnTo>
                    <a:pt x="1972" y="1283"/>
                  </a:lnTo>
                  <a:lnTo>
                    <a:pt x="1821" y="1201"/>
                  </a:lnTo>
                  <a:lnTo>
                    <a:pt x="1655" y="1132"/>
                  </a:lnTo>
                  <a:lnTo>
                    <a:pt x="1490" y="1077"/>
                  </a:lnTo>
                  <a:lnTo>
                    <a:pt x="1255" y="1008"/>
                  </a:lnTo>
                  <a:lnTo>
                    <a:pt x="993" y="939"/>
                  </a:lnTo>
                  <a:lnTo>
                    <a:pt x="773" y="884"/>
                  </a:lnTo>
                  <a:lnTo>
                    <a:pt x="704" y="856"/>
                  </a:lnTo>
                  <a:lnTo>
                    <a:pt x="676" y="828"/>
                  </a:lnTo>
                  <a:lnTo>
                    <a:pt x="648" y="690"/>
                  </a:lnTo>
                  <a:lnTo>
                    <a:pt x="593" y="553"/>
                  </a:lnTo>
                  <a:lnTo>
                    <a:pt x="566" y="428"/>
                  </a:lnTo>
                  <a:lnTo>
                    <a:pt x="511" y="277"/>
                  </a:lnTo>
                  <a:lnTo>
                    <a:pt x="469" y="139"/>
                  </a:lnTo>
                  <a:lnTo>
                    <a:pt x="442" y="70"/>
                  </a:lnTo>
                  <a:lnTo>
                    <a:pt x="414" y="28"/>
                  </a:lnTo>
                  <a:lnTo>
                    <a:pt x="373" y="1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88" name="Shape 488"/>
            <p:cNvSpPr/>
            <p:nvPr/>
          </p:nvSpPr>
          <p:spPr>
            <a:xfrm>
              <a:off x="3709325" y="3253300"/>
              <a:ext cx="4150" cy="7950"/>
            </a:xfrm>
            <a:custGeom>
              <a:avLst/>
              <a:gdLst/>
              <a:ahLst/>
              <a:cxnLst/>
              <a:rect l="0" t="0" r="0" b="0"/>
              <a:pathLst>
                <a:path w="166" h="318" extrusionOk="0">
                  <a:moveTo>
                    <a:pt x="110" y="0"/>
                  </a:moveTo>
                  <a:lnTo>
                    <a:pt x="97" y="14"/>
                  </a:lnTo>
                  <a:lnTo>
                    <a:pt x="41" y="138"/>
                  </a:lnTo>
                  <a:lnTo>
                    <a:pt x="14" y="207"/>
                  </a:lnTo>
                  <a:lnTo>
                    <a:pt x="0" y="276"/>
                  </a:lnTo>
                  <a:lnTo>
                    <a:pt x="14" y="303"/>
                  </a:lnTo>
                  <a:lnTo>
                    <a:pt x="41" y="317"/>
                  </a:lnTo>
                  <a:lnTo>
                    <a:pt x="69" y="317"/>
                  </a:lnTo>
                  <a:lnTo>
                    <a:pt x="83" y="290"/>
                  </a:lnTo>
                  <a:lnTo>
                    <a:pt x="138" y="179"/>
                  </a:lnTo>
                  <a:lnTo>
                    <a:pt x="166" y="41"/>
                  </a:lnTo>
                  <a:lnTo>
                    <a:pt x="166" y="14"/>
                  </a:lnTo>
                  <a:lnTo>
                    <a:pt x="138" y="0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89" name="Shape 489"/>
            <p:cNvSpPr/>
            <p:nvPr/>
          </p:nvSpPr>
          <p:spPr>
            <a:xfrm>
              <a:off x="3681375" y="3244325"/>
              <a:ext cx="4875" cy="8650"/>
            </a:xfrm>
            <a:custGeom>
              <a:avLst/>
              <a:gdLst/>
              <a:ahLst/>
              <a:cxnLst/>
              <a:rect l="0" t="0" r="0" b="0"/>
              <a:pathLst>
                <a:path w="195" h="346" extrusionOk="0">
                  <a:moveTo>
                    <a:pt x="166" y="0"/>
                  </a:moveTo>
                  <a:lnTo>
                    <a:pt x="153" y="14"/>
                  </a:lnTo>
                  <a:lnTo>
                    <a:pt x="139" y="14"/>
                  </a:lnTo>
                  <a:lnTo>
                    <a:pt x="111" y="28"/>
                  </a:lnTo>
                  <a:lnTo>
                    <a:pt x="84" y="56"/>
                  </a:lnTo>
                  <a:lnTo>
                    <a:pt x="70" y="97"/>
                  </a:lnTo>
                  <a:lnTo>
                    <a:pt x="56" y="138"/>
                  </a:lnTo>
                  <a:lnTo>
                    <a:pt x="15" y="221"/>
                  </a:lnTo>
                  <a:lnTo>
                    <a:pt x="1" y="263"/>
                  </a:lnTo>
                  <a:lnTo>
                    <a:pt x="1" y="304"/>
                  </a:lnTo>
                  <a:lnTo>
                    <a:pt x="29" y="331"/>
                  </a:lnTo>
                  <a:lnTo>
                    <a:pt x="56" y="345"/>
                  </a:lnTo>
                  <a:lnTo>
                    <a:pt x="97" y="331"/>
                  </a:lnTo>
                  <a:lnTo>
                    <a:pt x="125" y="290"/>
                  </a:lnTo>
                  <a:lnTo>
                    <a:pt x="153" y="249"/>
                  </a:lnTo>
                  <a:lnTo>
                    <a:pt x="166" y="207"/>
                  </a:lnTo>
                  <a:lnTo>
                    <a:pt x="194" y="138"/>
                  </a:lnTo>
                  <a:lnTo>
                    <a:pt x="194" y="97"/>
                  </a:lnTo>
                  <a:lnTo>
                    <a:pt x="194" y="56"/>
                  </a:lnTo>
                  <a:lnTo>
                    <a:pt x="194" y="42"/>
                  </a:lnTo>
                  <a:lnTo>
                    <a:pt x="194" y="28"/>
                  </a:lnTo>
                  <a:lnTo>
                    <a:pt x="180" y="14"/>
                  </a:lnTo>
                  <a:lnTo>
                    <a:pt x="166" y="0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490" name="Shape 490"/>
          <p:cNvGrpSpPr/>
          <p:nvPr/>
        </p:nvGrpSpPr>
        <p:grpSpPr>
          <a:xfrm>
            <a:off x="142048" y="4274812"/>
            <a:ext cx="918361" cy="880648"/>
            <a:chOff x="3539675" y="3134350"/>
            <a:chExt cx="202425" cy="194125"/>
          </a:xfrm>
        </p:grpSpPr>
        <p:sp>
          <p:nvSpPr>
            <p:cNvPr id="491" name="Shape 491"/>
            <p:cNvSpPr/>
            <p:nvPr/>
          </p:nvSpPr>
          <p:spPr>
            <a:xfrm>
              <a:off x="3670350" y="3277425"/>
              <a:ext cx="22100" cy="51050"/>
            </a:xfrm>
            <a:custGeom>
              <a:avLst/>
              <a:gdLst/>
              <a:ahLst/>
              <a:cxnLst/>
              <a:rect l="0" t="0" r="0" b="0"/>
              <a:pathLst>
                <a:path w="884" h="2042" extrusionOk="0">
                  <a:moveTo>
                    <a:pt x="221" y="0"/>
                  </a:moveTo>
                  <a:lnTo>
                    <a:pt x="194" y="14"/>
                  </a:lnTo>
                  <a:lnTo>
                    <a:pt x="194" y="28"/>
                  </a:lnTo>
                  <a:lnTo>
                    <a:pt x="180" y="42"/>
                  </a:lnTo>
                  <a:lnTo>
                    <a:pt x="166" y="42"/>
                  </a:lnTo>
                  <a:lnTo>
                    <a:pt x="111" y="111"/>
                  </a:lnTo>
                  <a:lnTo>
                    <a:pt x="70" y="207"/>
                  </a:lnTo>
                  <a:lnTo>
                    <a:pt x="42" y="304"/>
                  </a:lnTo>
                  <a:lnTo>
                    <a:pt x="14" y="414"/>
                  </a:lnTo>
                  <a:lnTo>
                    <a:pt x="1" y="649"/>
                  </a:lnTo>
                  <a:lnTo>
                    <a:pt x="1" y="828"/>
                  </a:lnTo>
                  <a:lnTo>
                    <a:pt x="28" y="966"/>
                  </a:lnTo>
                  <a:lnTo>
                    <a:pt x="70" y="1104"/>
                  </a:lnTo>
                  <a:lnTo>
                    <a:pt x="125" y="1242"/>
                  </a:lnTo>
                  <a:lnTo>
                    <a:pt x="180" y="1366"/>
                  </a:lnTo>
                  <a:lnTo>
                    <a:pt x="318" y="1628"/>
                  </a:lnTo>
                  <a:lnTo>
                    <a:pt x="470" y="1862"/>
                  </a:lnTo>
                  <a:lnTo>
                    <a:pt x="483" y="1890"/>
                  </a:lnTo>
                  <a:lnTo>
                    <a:pt x="511" y="1904"/>
                  </a:lnTo>
                  <a:lnTo>
                    <a:pt x="552" y="1917"/>
                  </a:lnTo>
                  <a:lnTo>
                    <a:pt x="594" y="2041"/>
                  </a:lnTo>
                  <a:lnTo>
                    <a:pt x="621" y="1959"/>
                  </a:lnTo>
                  <a:lnTo>
                    <a:pt x="621" y="1876"/>
                  </a:lnTo>
                  <a:lnTo>
                    <a:pt x="649" y="1848"/>
                  </a:lnTo>
                  <a:lnTo>
                    <a:pt x="663" y="1876"/>
                  </a:lnTo>
                  <a:lnTo>
                    <a:pt x="704" y="1945"/>
                  </a:lnTo>
                  <a:lnTo>
                    <a:pt x="745" y="2000"/>
                  </a:lnTo>
                  <a:lnTo>
                    <a:pt x="745" y="2014"/>
                  </a:lnTo>
                  <a:lnTo>
                    <a:pt x="759" y="2000"/>
                  </a:lnTo>
                  <a:lnTo>
                    <a:pt x="773" y="1959"/>
                  </a:lnTo>
                  <a:lnTo>
                    <a:pt x="773" y="1917"/>
                  </a:lnTo>
                  <a:lnTo>
                    <a:pt x="759" y="1890"/>
                  </a:lnTo>
                  <a:lnTo>
                    <a:pt x="745" y="1848"/>
                  </a:lnTo>
                  <a:lnTo>
                    <a:pt x="732" y="1821"/>
                  </a:lnTo>
                  <a:lnTo>
                    <a:pt x="828" y="1890"/>
                  </a:lnTo>
                  <a:lnTo>
                    <a:pt x="842" y="1904"/>
                  </a:lnTo>
                  <a:lnTo>
                    <a:pt x="869" y="1904"/>
                  </a:lnTo>
                  <a:lnTo>
                    <a:pt x="883" y="1890"/>
                  </a:lnTo>
                  <a:lnTo>
                    <a:pt x="883" y="1862"/>
                  </a:lnTo>
                  <a:lnTo>
                    <a:pt x="856" y="1821"/>
                  </a:lnTo>
                  <a:lnTo>
                    <a:pt x="842" y="1793"/>
                  </a:lnTo>
                  <a:lnTo>
                    <a:pt x="773" y="1724"/>
                  </a:lnTo>
                  <a:lnTo>
                    <a:pt x="704" y="1697"/>
                  </a:lnTo>
                  <a:lnTo>
                    <a:pt x="676" y="1683"/>
                  </a:lnTo>
                  <a:lnTo>
                    <a:pt x="635" y="1683"/>
                  </a:lnTo>
                  <a:lnTo>
                    <a:pt x="580" y="1586"/>
                  </a:lnTo>
                  <a:lnTo>
                    <a:pt x="525" y="1490"/>
                  </a:lnTo>
                  <a:lnTo>
                    <a:pt x="483" y="1380"/>
                  </a:lnTo>
                  <a:lnTo>
                    <a:pt x="456" y="1269"/>
                  </a:lnTo>
                  <a:lnTo>
                    <a:pt x="401" y="1035"/>
                  </a:lnTo>
                  <a:lnTo>
                    <a:pt x="373" y="814"/>
                  </a:lnTo>
                  <a:lnTo>
                    <a:pt x="359" y="414"/>
                  </a:lnTo>
                  <a:lnTo>
                    <a:pt x="345" y="221"/>
                  </a:lnTo>
                  <a:lnTo>
                    <a:pt x="318" y="125"/>
                  </a:lnTo>
                  <a:lnTo>
                    <a:pt x="290" y="28"/>
                  </a:lnTo>
                  <a:lnTo>
                    <a:pt x="276" y="14"/>
                  </a:lnTo>
                  <a:lnTo>
                    <a:pt x="24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92" name="Shape 492"/>
            <p:cNvSpPr/>
            <p:nvPr/>
          </p:nvSpPr>
          <p:spPr>
            <a:xfrm>
              <a:off x="3588650" y="3241900"/>
              <a:ext cx="35175" cy="82100"/>
            </a:xfrm>
            <a:custGeom>
              <a:avLst/>
              <a:gdLst/>
              <a:ahLst/>
              <a:cxnLst/>
              <a:rect l="0" t="0" r="0" b="0"/>
              <a:pathLst>
                <a:path w="1407" h="3284" extrusionOk="0">
                  <a:moveTo>
                    <a:pt x="345" y="1"/>
                  </a:moveTo>
                  <a:lnTo>
                    <a:pt x="290" y="42"/>
                  </a:lnTo>
                  <a:lnTo>
                    <a:pt x="221" y="97"/>
                  </a:lnTo>
                  <a:lnTo>
                    <a:pt x="152" y="166"/>
                  </a:lnTo>
                  <a:lnTo>
                    <a:pt x="83" y="249"/>
                  </a:lnTo>
                  <a:lnTo>
                    <a:pt x="42" y="332"/>
                  </a:lnTo>
                  <a:lnTo>
                    <a:pt x="0" y="415"/>
                  </a:lnTo>
                  <a:lnTo>
                    <a:pt x="0" y="484"/>
                  </a:lnTo>
                  <a:lnTo>
                    <a:pt x="0" y="525"/>
                  </a:lnTo>
                  <a:lnTo>
                    <a:pt x="14" y="566"/>
                  </a:lnTo>
                  <a:lnTo>
                    <a:pt x="28" y="677"/>
                  </a:lnTo>
                  <a:lnTo>
                    <a:pt x="55" y="801"/>
                  </a:lnTo>
                  <a:lnTo>
                    <a:pt x="83" y="925"/>
                  </a:lnTo>
                  <a:lnTo>
                    <a:pt x="138" y="1049"/>
                  </a:lnTo>
                  <a:lnTo>
                    <a:pt x="235" y="1283"/>
                  </a:lnTo>
                  <a:lnTo>
                    <a:pt x="317" y="1449"/>
                  </a:lnTo>
                  <a:lnTo>
                    <a:pt x="524" y="1821"/>
                  </a:lnTo>
                  <a:lnTo>
                    <a:pt x="731" y="2194"/>
                  </a:lnTo>
                  <a:lnTo>
                    <a:pt x="828" y="2387"/>
                  </a:lnTo>
                  <a:lnTo>
                    <a:pt x="910" y="2580"/>
                  </a:lnTo>
                  <a:lnTo>
                    <a:pt x="966" y="2787"/>
                  </a:lnTo>
                  <a:lnTo>
                    <a:pt x="1007" y="2994"/>
                  </a:lnTo>
                  <a:lnTo>
                    <a:pt x="1021" y="3021"/>
                  </a:lnTo>
                  <a:lnTo>
                    <a:pt x="1034" y="3049"/>
                  </a:lnTo>
                  <a:lnTo>
                    <a:pt x="1062" y="3063"/>
                  </a:lnTo>
                  <a:lnTo>
                    <a:pt x="1090" y="3076"/>
                  </a:lnTo>
                  <a:lnTo>
                    <a:pt x="1062" y="3173"/>
                  </a:lnTo>
                  <a:lnTo>
                    <a:pt x="1062" y="3228"/>
                  </a:lnTo>
                  <a:lnTo>
                    <a:pt x="1076" y="3269"/>
                  </a:lnTo>
                  <a:lnTo>
                    <a:pt x="1090" y="3269"/>
                  </a:lnTo>
                  <a:lnTo>
                    <a:pt x="1131" y="3242"/>
                  </a:lnTo>
                  <a:lnTo>
                    <a:pt x="1159" y="3214"/>
                  </a:lnTo>
                  <a:lnTo>
                    <a:pt x="1186" y="3118"/>
                  </a:lnTo>
                  <a:lnTo>
                    <a:pt x="1200" y="3159"/>
                  </a:lnTo>
                  <a:lnTo>
                    <a:pt x="1214" y="3214"/>
                  </a:lnTo>
                  <a:lnTo>
                    <a:pt x="1214" y="3242"/>
                  </a:lnTo>
                  <a:lnTo>
                    <a:pt x="1228" y="3283"/>
                  </a:lnTo>
                  <a:lnTo>
                    <a:pt x="1283" y="3283"/>
                  </a:lnTo>
                  <a:lnTo>
                    <a:pt x="1297" y="3269"/>
                  </a:lnTo>
                  <a:lnTo>
                    <a:pt x="1310" y="3214"/>
                  </a:lnTo>
                  <a:lnTo>
                    <a:pt x="1310" y="3159"/>
                  </a:lnTo>
                  <a:lnTo>
                    <a:pt x="1297" y="3104"/>
                  </a:lnTo>
                  <a:lnTo>
                    <a:pt x="1338" y="3173"/>
                  </a:lnTo>
                  <a:lnTo>
                    <a:pt x="1379" y="3228"/>
                  </a:lnTo>
                  <a:lnTo>
                    <a:pt x="1393" y="3228"/>
                  </a:lnTo>
                  <a:lnTo>
                    <a:pt x="1407" y="3187"/>
                  </a:lnTo>
                  <a:lnTo>
                    <a:pt x="1393" y="3145"/>
                  </a:lnTo>
                  <a:lnTo>
                    <a:pt x="1352" y="3076"/>
                  </a:lnTo>
                  <a:lnTo>
                    <a:pt x="1310" y="3035"/>
                  </a:lnTo>
                  <a:lnTo>
                    <a:pt x="1269" y="2994"/>
                  </a:lnTo>
                  <a:lnTo>
                    <a:pt x="1269" y="2980"/>
                  </a:lnTo>
                  <a:lnTo>
                    <a:pt x="1255" y="2801"/>
                  </a:lnTo>
                  <a:lnTo>
                    <a:pt x="1228" y="2621"/>
                  </a:lnTo>
                  <a:lnTo>
                    <a:pt x="1172" y="2456"/>
                  </a:lnTo>
                  <a:lnTo>
                    <a:pt x="1117" y="2290"/>
                  </a:lnTo>
                  <a:lnTo>
                    <a:pt x="993" y="1959"/>
                  </a:lnTo>
                  <a:lnTo>
                    <a:pt x="841" y="1628"/>
                  </a:lnTo>
                  <a:lnTo>
                    <a:pt x="621" y="1173"/>
                  </a:lnTo>
                  <a:lnTo>
                    <a:pt x="497" y="815"/>
                  </a:lnTo>
                  <a:lnTo>
                    <a:pt x="483" y="773"/>
                  </a:lnTo>
                  <a:lnTo>
                    <a:pt x="469" y="677"/>
                  </a:lnTo>
                  <a:lnTo>
                    <a:pt x="469" y="594"/>
                  </a:lnTo>
                  <a:lnTo>
                    <a:pt x="483" y="401"/>
                  </a:lnTo>
                  <a:lnTo>
                    <a:pt x="483" y="222"/>
                  </a:lnTo>
                  <a:lnTo>
                    <a:pt x="469" y="125"/>
                  </a:lnTo>
                  <a:lnTo>
                    <a:pt x="455" y="42"/>
                  </a:lnTo>
                  <a:lnTo>
                    <a:pt x="441" y="15"/>
                  </a:lnTo>
                  <a:lnTo>
                    <a:pt x="414" y="15"/>
                  </a:lnTo>
                  <a:lnTo>
                    <a:pt x="3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93" name="Shape 493"/>
            <p:cNvSpPr/>
            <p:nvPr/>
          </p:nvSpPr>
          <p:spPr>
            <a:xfrm>
              <a:off x="3713100" y="3272950"/>
              <a:ext cx="5900" cy="12075"/>
            </a:xfrm>
            <a:custGeom>
              <a:avLst/>
              <a:gdLst/>
              <a:ahLst/>
              <a:cxnLst/>
              <a:rect l="0" t="0" r="0" b="0"/>
              <a:pathLst>
                <a:path w="236" h="483" extrusionOk="0">
                  <a:moveTo>
                    <a:pt x="15" y="0"/>
                  </a:moveTo>
                  <a:lnTo>
                    <a:pt x="1" y="14"/>
                  </a:lnTo>
                  <a:lnTo>
                    <a:pt x="1" y="69"/>
                  </a:lnTo>
                  <a:lnTo>
                    <a:pt x="15" y="124"/>
                  </a:lnTo>
                  <a:lnTo>
                    <a:pt x="70" y="235"/>
                  </a:lnTo>
                  <a:lnTo>
                    <a:pt x="111" y="359"/>
                  </a:lnTo>
                  <a:lnTo>
                    <a:pt x="139" y="428"/>
                  </a:lnTo>
                  <a:lnTo>
                    <a:pt x="166" y="469"/>
                  </a:lnTo>
                  <a:lnTo>
                    <a:pt x="194" y="483"/>
                  </a:lnTo>
                  <a:lnTo>
                    <a:pt x="208" y="469"/>
                  </a:lnTo>
                  <a:lnTo>
                    <a:pt x="221" y="441"/>
                  </a:lnTo>
                  <a:lnTo>
                    <a:pt x="235" y="414"/>
                  </a:lnTo>
                  <a:lnTo>
                    <a:pt x="221" y="345"/>
                  </a:lnTo>
                  <a:lnTo>
                    <a:pt x="208" y="290"/>
                  </a:lnTo>
                  <a:lnTo>
                    <a:pt x="180" y="235"/>
                  </a:lnTo>
                  <a:lnTo>
                    <a:pt x="125" y="97"/>
                  </a:lnTo>
                  <a:lnTo>
                    <a:pt x="70" y="41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94" name="Shape 494"/>
            <p:cNvSpPr/>
            <p:nvPr/>
          </p:nvSpPr>
          <p:spPr>
            <a:xfrm>
              <a:off x="3539675" y="3134350"/>
              <a:ext cx="134500" cy="193100"/>
            </a:xfrm>
            <a:custGeom>
              <a:avLst/>
              <a:gdLst/>
              <a:ahLst/>
              <a:cxnLst/>
              <a:rect l="0" t="0" r="0" b="0"/>
              <a:pathLst>
                <a:path w="5380" h="7724" extrusionOk="0">
                  <a:moveTo>
                    <a:pt x="704" y="0"/>
                  </a:moveTo>
                  <a:lnTo>
                    <a:pt x="663" y="14"/>
                  </a:lnTo>
                  <a:lnTo>
                    <a:pt x="649" y="42"/>
                  </a:lnTo>
                  <a:lnTo>
                    <a:pt x="621" y="69"/>
                  </a:lnTo>
                  <a:lnTo>
                    <a:pt x="621" y="110"/>
                  </a:lnTo>
                  <a:lnTo>
                    <a:pt x="621" y="138"/>
                  </a:lnTo>
                  <a:lnTo>
                    <a:pt x="649" y="179"/>
                  </a:lnTo>
                  <a:lnTo>
                    <a:pt x="663" y="207"/>
                  </a:lnTo>
                  <a:lnTo>
                    <a:pt x="677" y="221"/>
                  </a:lnTo>
                  <a:lnTo>
                    <a:pt x="718" y="248"/>
                  </a:lnTo>
                  <a:lnTo>
                    <a:pt x="746" y="276"/>
                  </a:lnTo>
                  <a:lnTo>
                    <a:pt x="746" y="317"/>
                  </a:lnTo>
                  <a:lnTo>
                    <a:pt x="759" y="345"/>
                  </a:lnTo>
                  <a:lnTo>
                    <a:pt x="787" y="373"/>
                  </a:lnTo>
                  <a:lnTo>
                    <a:pt x="815" y="373"/>
                  </a:lnTo>
                  <a:lnTo>
                    <a:pt x="828" y="386"/>
                  </a:lnTo>
                  <a:lnTo>
                    <a:pt x="842" y="455"/>
                  </a:lnTo>
                  <a:lnTo>
                    <a:pt x="842" y="469"/>
                  </a:lnTo>
                  <a:lnTo>
                    <a:pt x="842" y="483"/>
                  </a:lnTo>
                  <a:lnTo>
                    <a:pt x="856" y="510"/>
                  </a:lnTo>
                  <a:lnTo>
                    <a:pt x="856" y="538"/>
                  </a:lnTo>
                  <a:lnTo>
                    <a:pt x="856" y="566"/>
                  </a:lnTo>
                  <a:lnTo>
                    <a:pt x="856" y="579"/>
                  </a:lnTo>
                  <a:lnTo>
                    <a:pt x="856" y="607"/>
                  </a:lnTo>
                  <a:lnTo>
                    <a:pt x="801" y="648"/>
                  </a:lnTo>
                  <a:lnTo>
                    <a:pt x="773" y="662"/>
                  </a:lnTo>
                  <a:lnTo>
                    <a:pt x="746" y="690"/>
                  </a:lnTo>
                  <a:lnTo>
                    <a:pt x="746" y="717"/>
                  </a:lnTo>
                  <a:lnTo>
                    <a:pt x="746" y="745"/>
                  </a:lnTo>
                  <a:lnTo>
                    <a:pt x="677" y="745"/>
                  </a:lnTo>
                  <a:lnTo>
                    <a:pt x="663" y="786"/>
                  </a:lnTo>
                  <a:lnTo>
                    <a:pt x="649" y="828"/>
                  </a:lnTo>
                  <a:lnTo>
                    <a:pt x="677" y="869"/>
                  </a:lnTo>
                  <a:lnTo>
                    <a:pt x="704" y="897"/>
                  </a:lnTo>
                  <a:lnTo>
                    <a:pt x="690" y="924"/>
                  </a:lnTo>
                  <a:lnTo>
                    <a:pt x="690" y="952"/>
                  </a:lnTo>
                  <a:lnTo>
                    <a:pt x="704" y="966"/>
                  </a:lnTo>
                  <a:lnTo>
                    <a:pt x="677" y="1007"/>
                  </a:lnTo>
                  <a:lnTo>
                    <a:pt x="677" y="1034"/>
                  </a:lnTo>
                  <a:lnTo>
                    <a:pt x="690" y="1062"/>
                  </a:lnTo>
                  <a:lnTo>
                    <a:pt x="704" y="1090"/>
                  </a:lnTo>
                  <a:lnTo>
                    <a:pt x="649" y="1090"/>
                  </a:lnTo>
                  <a:lnTo>
                    <a:pt x="608" y="1117"/>
                  </a:lnTo>
                  <a:lnTo>
                    <a:pt x="594" y="1145"/>
                  </a:lnTo>
                  <a:lnTo>
                    <a:pt x="594" y="1172"/>
                  </a:lnTo>
                  <a:lnTo>
                    <a:pt x="608" y="1186"/>
                  </a:lnTo>
                  <a:lnTo>
                    <a:pt x="608" y="1200"/>
                  </a:lnTo>
                  <a:lnTo>
                    <a:pt x="621" y="1228"/>
                  </a:lnTo>
                  <a:lnTo>
                    <a:pt x="649" y="1255"/>
                  </a:lnTo>
                  <a:lnTo>
                    <a:pt x="649" y="1269"/>
                  </a:lnTo>
                  <a:lnTo>
                    <a:pt x="552" y="1241"/>
                  </a:lnTo>
                  <a:lnTo>
                    <a:pt x="497" y="1255"/>
                  </a:lnTo>
                  <a:lnTo>
                    <a:pt x="470" y="1283"/>
                  </a:lnTo>
                  <a:lnTo>
                    <a:pt x="456" y="1338"/>
                  </a:lnTo>
                  <a:lnTo>
                    <a:pt x="456" y="1352"/>
                  </a:lnTo>
                  <a:lnTo>
                    <a:pt x="470" y="1379"/>
                  </a:lnTo>
                  <a:lnTo>
                    <a:pt x="428" y="1393"/>
                  </a:lnTo>
                  <a:lnTo>
                    <a:pt x="387" y="1421"/>
                  </a:lnTo>
                  <a:lnTo>
                    <a:pt x="373" y="1448"/>
                  </a:lnTo>
                  <a:lnTo>
                    <a:pt x="373" y="1476"/>
                  </a:lnTo>
                  <a:lnTo>
                    <a:pt x="387" y="1503"/>
                  </a:lnTo>
                  <a:lnTo>
                    <a:pt x="359" y="1517"/>
                  </a:lnTo>
                  <a:lnTo>
                    <a:pt x="332" y="1545"/>
                  </a:lnTo>
                  <a:lnTo>
                    <a:pt x="318" y="1586"/>
                  </a:lnTo>
                  <a:lnTo>
                    <a:pt x="318" y="1627"/>
                  </a:lnTo>
                  <a:lnTo>
                    <a:pt x="263" y="1627"/>
                  </a:lnTo>
                  <a:lnTo>
                    <a:pt x="235" y="1641"/>
                  </a:lnTo>
                  <a:lnTo>
                    <a:pt x="208" y="1669"/>
                  </a:lnTo>
                  <a:lnTo>
                    <a:pt x="208" y="1710"/>
                  </a:lnTo>
                  <a:lnTo>
                    <a:pt x="208" y="1724"/>
                  </a:lnTo>
                  <a:lnTo>
                    <a:pt x="208" y="1779"/>
                  </a:lnTo>
                  <a:lnTo>
                    <a:pt x="166" y="1779"/>
                  </a:lnTo>
                  <a:lnTo>
                    <a:pt x="125" y="1807"/>
                  </a:lnTo>
                  <a:lnTo>
                    <a:pt x="97" y="1862"/>
                  </a:lnTo>
                  <a:lnTo>
                    <a:pt x="111" y="1876"/>
                  </a:lnTo>
                  <a:lnTo>
                    <a:pt x="111" y="1903"/>
                  </a:lnTo>
                  <a:lnTo>
                    <a:pt x="153" y="1958"/>
                  </a:lnTo>
                  <a:lnTo>
                    <a:pt x="139" y="1972"/>
                  </a:lnTo>
                  <a:lnTo>
                    <a:pt x="111" y="1958"/>
                  </a:lnTo>
                  <a:lnTo>
                    <a:pt x="70" y="1972"/>
                  </a:lnTo>
                  <a:lnTo>
                    <a:pt x="56" y="2000"/>
                  </a:lnTo>
                  <a:lnTo>
                    <a:pt x="42" y="2041"/>
                  </a:lnTo>
                  <a:lnTo>
                    <a:pt x="56" y="2083"/>
                  </a:lnTo>
                  <a:lnTo>
                    <a:pt x="28" y="2096"/>
                  </a:lnTo>
                  <a:lnTo>
                    <a:pt x="15" y="2138"/>
                  </a:lnTo>
                  <a:lnTo>
                    <a:pt x="28" y="2179"/>
                  </a:lnTo>
                  <a:lnTo>
                    <a:pt x="56" y="2207"/>
                  </a:lnTo>
                  <a:lnTo>
                    <a:pt x="28" y="2234"/>
                  </a:lnTo>
                  <a:lnTo>
                    <a:pt x="1" y="2248"/>
                  </a:lnTo>
                  <a:lnTo>
                    <a:pt x="1" y="2289"/>
                  </a:lnTo>
                  <a:lnTo>
                    <a:pt x="15" y="2317"/>
                  </a:lnTo>
                  <a:lnTo>
                    <a:pt x="97" y="2414"/>
                  </a:lnTo>
                  <a:lnTo>
                    <a:pt x="84" y="2441"/>
                  </a:lnTo>
                  <a:lnTo>
                    <a:pt x="56" y="2469"/>
                  </a:lnTo>
                  <a:lnTo>
                    <a:pt x="42" y="2510"/>
                  </a:lnTo>
                  <a:lnTo>
                    <a:pt x="42" y="2538"/>
                  </a:lnTo>
                  <a:lnTo>
                    <a:pt x="70" y="2565"/>
                  </a:lnTo>
                  <a:lnTo>
                    <a:pt x="111" y="2579"/>
                  </a:lnTo>
                  <a:lnTo>
                    <a:pt x="97" y="2620"/>
                  </a:lnTo>
                  <a:lnTo>
                    <a:pt x="97" y="2648"/>
                  </a:lnTo>
                  <a:lnTo>
                    <a:pt x="84" y="2689"/>
                  </a:lnTo>
                  <a:lnTo>
                    <a:pt x="84" y="2731"/>
                  </a:lnTo>
                  <a:lnTo>
                    <a:pt x="111" y="2758"/>
                  </a:lnTo>
                  <a:lnTo>
                    <a:pt x="153" y="2772"/>
                  </a:lnTo>
                  <a:lnTo>
                    <a:pt x="166" y="2772"/>
                  </a:lnTo>
                  <a:lnTo>
                    <a:pt x="180" y="2827"/>
                  </a:lnTo>
                  <a:lnTo>
                    <a:pt x="166" y="2827"/>
                  </a:lnTo>
                  <a:lnTo>
                    <a:pt x="139" y="2855"/>
                  </a:lnTo>
                  <a:lnTo>
                    <a:pt x="139" y="2882"/>
                  </a:lnTo>
                  <a:lnTo>
                    <a:pt x="139" y="2910"/>
                  </a:lnTo>
                  <a:lnTo>
                    <a:pt x="166" y="2938"/>
                  </a:lnTo>
                  <a:lnTo>
                    <a:pt x="153" y="2979"/>
                  </a:lnTo>
                  <a:lnTo>
                    <a:pt x="166" y="3007"/>
                  </a:lnTo>
                  <a:lnTo>
                    <a:pt x="180" y="3034"/>
                  </a:lnTo>
                  <a:lnTo>
                    <a:pt x="208" y="3062"/>
                  </a:lnTo>
                  <a:lnTo>
                    <a:pt x="180" y="3117"/>
                  </a:lnTo>
                  <a:lnTo>
                    <a:pt x="180" y="3158"/>
                  </a:lnTo>
                  <a:lnTo>
                    <a:pt x="194" y="3186"/>
                  </a:lnTo>
                  <a:lnTo>
                    <a:pt x="222" y="3213"/>
                  </a:lnTo>
                  <a:lnTo>
                    <a:pt x="263" y="3213"/>
                  </a:lnTo>
                  <a:lnTo>
                    <a:pt x="304" y="3186"/>
                  </a:lnTo>
                  <a:lnTo>
                    <a:pt x="304" y="3186"/>
                  </a:lnTo>
                  <a:lnTo>
                    <a:pt x="277" y="3227"/>
                  </a:lnTo>
                  <a:lnTo>
                    <a:pt x="263" y="3241"/>
                  </a:lnTo>
                  <a:lnTo>
                    <a:pt x="249" y="3269"/>
                  </a:lnTo>
                  <a:lnTo>
                    <a:pt x="249" y="3324"/>
                  </a:lnTo>
                  <a:lnTo>
                    <a:pt x="290" y="3365"/>
                  </a:lnTo>
                  <a:lnTo>
                    <a:pt x="332" y="3379"/>
                  </a:lnTo>
                  <a:lnTo>
                    <a:pt x="332" y="3420"/>
                  </a:lnTo>
                  <a:lnTo>
                    <a:pt x="304" y="3448"/>
                  </a:lnTo>
                  <a:lnTo>
                    <a:pt x="304" y="3475"/>
                  </a:lnTo>
                  <a:lnTo>
                    <a:pt x="304" y="3517"/>
                  </a:lnTo>
                  <a:lnTo>
                    <a:pt x="318" y="3544"/>
                  </a:lnTo>
                  <a:lnTo>
                    <a:pt x="346" y="3572"/>
                  </a:lnTo>
                  <a:lnTo>
                    <a:pt x="387" y="3586"/>
                  </a:lnTo>
                  <a:lnTo>
                    <a:pt x="387" y="3641"/>
                  </a:lnTo>
                  <a:lnTo>
                    <a:pt x="415" y="3682"/>
                  </a:lnTo>
                  <a:lnTo>
                    <a:pt x="456" y="3696"/>
                  </a:lnTo>
                  <a:lnTo>
                    <a:pt x="497" y="3710"/>
                  </a:lnTo>
                  <a:lnTo>
                    <a:pt x="484" y="3765"/>
                  </a:lnTo>
                  <a:lnTo>
                    <a:pt x="484" y="3793"/>
                  </a:lnTo>
                  <a:lnTo>
                    <a:pt x="484" y="3820"/>
                  </a:lnTo>
                  <a:lnTo>
                    <a:pt x="511" y="3848"/>
                  </a:lnTo>
                  <a:lnTo>
                    <a:pt x="552" y="3875"/>
                  </a:lnTo>
                  <a:lnTo>
                    <a:pt x="608" y="3875"/>
                  </a:lnTo>
                  <a:lnTo>
                    <a:pt x="608" y="3903"/>
                  </a:lnTo>
                  <a:lnTo>
                    <a:pt x="621" y="3931"/>
                  </a:lnTo>
                  <a:lnTo>
                    <a:pt x="649" y="3944"/>
                  </a:lnTo>
                  <a:lnTo>
                    <a:pt x="677" y="3958"/>
                  </a:lnTo>
                  <a:lnTo>
                    <a:pt x="759" y="3958"/>
                  </a:lnTo>
                  <a:lnTo>
                    <a:pt x="773" y="3931"/>
                  </a:lnTo>
                  <a:lnTo>
                    <a:pt x="787" y="3986"/>
                  </a:lnTo>
                  <a:lnTo>
                    <a:pt x="787" y="4013"/>
                  </a:lnTo>
                  <a:lnTo>
                    <a:pt x="815" y="4027"/>
                  </a:lnTo>
                  <a:lnTo>
                    <a:pt x="828" y="4248"/>
                  </a:lnTo>
                  <a:lnTo>
                    <a:pt x="870" y="4455"/>
                  </a:lnTo>
                  <a:lnTo>
                    <a:pt x="925" y="4675"/>
                  </a:lnTo>
                  <a:lnTo>
                    <a:pt x="1008" y="4882"/>
                  </a:lnTo>
                  <a:lnTo>
                    <a:pt x="1090" y="5103"/>
                  </a:lnTo>
                  <a:lnTo>
                    <a:pt x="1187" y="5310"/>
                  </a:lnTo>
                  <a:lnTo>
                    <a:pt x="1408" y="5737"/>
                  </a:lnTo>
                  <a:lnTo>
                    <a:pt x="1642" y="6151"/>
                  </a:lnTo>
                  <a:lnTo>
                    <a:pt x="1863" y="6565"/>
                  </a:lnTo>
                  <a:lnTo>
                    <a:pt x="1959" y="6758"/>
                  </a:lnTo>
                  <a:lnTo>
                    <a:pt x="2056" y="6965"/>
                  </a:lnTo>
                  <a:lnTo>
                    <a:pt x="2138" y="7158"/>
                  </a:lnTo>
                  <a:lnTo>
                    <a:pt x="2194" y="7365"/>
                  </a:lnTo>
                  <a:lnTo>
                    <a:pt x="2221" y="7392"/>
                  </a:lnTo>
                  <a:lnTo>
                    <a:pt x="2249" y="7420"/>
                  </a:lnTo>
                  <a:lnTo>
                    <a:pt x="2276" y="7433"/>
                  </a:lnTo>
                  <a:lnTo>
                    <a:pt x="2318" y="7433"/>
                  </a:lnTo>
                  <a:lnTo>
                    <a:pt x="2345" y="7475"/>
                  </a:lnTo>
                  <a:lnTo>
                    <a:pt x="2373" y="7530"/>
                  </a:lnTo>
                  <a:lnTo>
                    <a:pt x="2387" y="7599"/>
                  </a:lnTo>
                  <a:lnTo>
                    <a:pt x="2400" y="7640"/>
                  </a:lnTo>
                  <a:lnTo>
                    <a:pt x="2428" y="7654"/>
                  </a:lnTo>
                  <a:lnTo>
                    <a:pt x="2442" y="7654"/>
                  </a:lnTo>
                  <a:lnTo>
                    <a:pt x="2456" y="7640"/>
                  </a:lnTo>
                  <a:lnTo>
                    <a:pt x="2469" y="7627"/>
                  </a:lnTo>
                  <a:lnTo>
                    <a:pt x="2469" y="7571"/>
                  </a:lnTo>
                  <a:lnTo>
                    <a:pt x="2456" y="7516"/>
                  </a:lnTo>
                  <a:lnTo>
                    <a:pt x="2442" y="7461"/>
                  </a:lnTo>
                  <a:lnTo>
                    <a:pt x="2442" y="7447"/>
                  </a:lnTo>
                  <a:lnTo>
                    <a:pt x="2456" y="7461"/>
                  </a:lnTo>
                  <a:lnTo>
                    <a:pt x="2511" y="7558"/>
                  </a:lnTo>
                  <a:lnTo>
                    <a:pt x="2566" y="7640"/>
                  </a:lnTo>
                  <a:lnTo>
                    <a:pt x="2580" y="7654"/>
                  </a:lnTo>
                  <a:lnTo>
                    <a:pt x="2594" y="7640"/>
                  </a:lnTo>
                  <a:lnTo>
                    <a:pt x="2580" y="7585"/>
                  </a:lnTo>
                  <a:lnTo>
                    <a:pt x="2566" y="7530"/>
                  </a:lnTo>
                  <a:lnTo>
                    <a:pt x="2511" y="7420"/>
                  </a:lnTo>
                  <a:lnTo>
                    <a:pt x="2525" y="7433"/>
                  </a:lnTo>
                  <a:lnTo>
                    <a:pt x="2566" y="7447"/>
                  </a:lnTo>
                  <a:lnTo>
                    <a:pt x="2607" y="7475"/>
                  </a:lnTo>
                  <a:lnTo>
                    <a:pt x="2621" y="7502"/>
                  </a:lnTo>
                  <a:lnTo>
                    <a:pt x="2649" y="7544"/>
                  </a:lnTo>
                  <a:lnTo>
                    <a:pt x="2663" y="7558"/>
                  </a:lnTo>
                  <a:lnTo>
                    <a:pt x="2676" y="7558"/>
                  </a:lnTo>
                  <a:lnTo>
                    <a:pt x="2690" y="7544"/>
                  </a:lnTo>
                  <a:lnTo>
                    <a:pt x="2704" y="7530"/>
                  </a:lnTo>
                  <a:lnTo>
                    <a:pt x="2704" y="7489"/>
                  </a:lnTo>
                  <a:lnTo>
                    <a:pt x="2704" y="7461"/>
                  </a:lnTo>
                  <a:lnTo>
                    <a:pt x="2663" y="7392"/>
                  </a:lnTo>
                  <a:lnTo>
                    <a:pt x="2594" y="7351"/>
                  </a:lnTo>
                  <a:lnTo>
                    <a:pt x="2525" y="7323"/>
                  </a:lnTo>
                  <a:lnTo>
                    <a:pt x="2387" y="6937"/>
                  </a:lnTo>
                  <a:lnTo>
                    <a:pt x="2235" y="6565"/>
                  </a:lnTo>
                  <a:lnTo>
                    <a:pt x="2083" y="6192"/>
                  </a:lnTo>
                  <a:lnTo>
                    <a:pt x="1959" y="5806"/>
                  </a:lnTo>
                  <a:lnTo>
                    <a:pt x="1876" y="5503"/>
                  </a:lnTo>
                  <a:lnTo>
                    <a:pt x="1821" y="5117"/>
                  </a:lnTo>
                  <a:lnTo>
                    <a:pt x="1807" y="4924"/>
                  </a:lnTo>
                  <a:lnTo>
                    <a:pt x="1807" y="4758"/>
                  </a:lnTo>
                  <a:lnTo>
                    <a:pt x="1807" y="4620"/>
                  </a:lnTo>
                  <a:lnTo>
                    <a:pt x="1821" y="4565"/>
                  </a:lnTo>
                  <a:lnTo>
                    <a:pt x="1849" y="4524"/>
                  </a:lnTo>
                  <a:lnTo>
                    <a:pt x="1932" y="4413"/>
                  </a:lnTo>
                  <a:lnTo>
                    <a:pt x="2042" y="4317"/>
                  </a:lnTo>
                  <a:lnTo>
                    <a:pt x="2152" y="4234"/>
                  </a:lnTo>
                  <a:lnTo>
                    <a:pt x="2276" y="4165"/>
                  </a:lnTo>
                  <a:lnTo>
                    <a:pt x="2400" y="4096"/>
                  </a:lnTo>
                  <a:lnTo>
                    <a:pt x="2538" y="4055"/>
                  </a:lnTo>
                  <a:lnTo>
                    <a:pt x="2676" y="4013"/>
                  </a:lnTo>
                  <a:lnTo>
                    <a:pt x="2814" y="4000"/>
                  </a:lnTo>
                  <a:lnTo>
                    <a:pt x="3035" y="4000"/>
                  </a:lnTo>
                  <a:lnTo>
                    <a:pt x="3228" y="4027"/>
                  </a:lnTo>
                  <a:lnTo>
                    <a:pt x="3421" y="4082"/>
                  </a:lnTo>
                  <a:lnTo>
                    <a:pt x="3587" y="4179"/>
                  </a:lnTo>
                  <a:lnTo>
                    <a:pt x="3738" y="4275"/>
                  </a:lnTo>
                  <a:lnTo>
                    <a:pt x="3890" y="4413"/>
                  </a:lnTo>
                  <a:lnTo>
                    <a:pt x="4028" y="4551"/>
                  </a:lnTo>
                  <a:lnTo>
                    <a:pt x="4180" y="4717"/>
                  </a:lnTo>
                  <a:lnTo>
                    <a:pt x="4400" y="4992"/>
                  </a:lnTo>
                  <a:lnTo>
                    <a:pt x="4524" y="5144"/>
                  </a:lnTo>
                  <a:lnTo>
                    <a:pt x="4676" y="5282"/>
                  </a:lnTo>
                  <a:lnTo>
                    <a:pt x="4676" y="5392"/>
                  </a:lnTo>
                  <a:lnTo>
                    <a:pt x="4676" y="5489"/>
                  </a:lnTo>
                  <a:lnTo>
                    <a:pt x="4690" y="5710"/>
                  </a:lnTo>
                  <a:lnTo>
                    <a:pt x="4690" y="5985"/>
                  </a:lnTo>
                  <a:lnTo>
                    <a:pt x="4717" y="6247"/>
                  </a:lnTo>
                  <a:lnTo>
                    <a:pt x="4786" y="6730"/>
                  </a:lnTo>
                  <a:lnTo>
                    <a:pt x="4828" y="6965"/>
                  </a:lnTo>
                  <a:lnTo>
                    <a:pt x="4883" y="7185"/>
                  </a:lnTo>
                  <a:lnTo>
                    <a:pt x="4924" y="7392"/>
                  </a:lnTo>
                  <a:lnTo>
                    <a:pt x="4938" y="7420"/>
                  </a:lnTo>
                  <a:lnTo>
                    <a:pt x="4952" y="7447"/>
                  </a:lnTo>
                  <a:lnTo>
                    <a:pt x="4966" y="7461"/>
                  </a:lnTo>
                  <a:lnTo>
                    <a:pt x="4993" y="7475"/>
                  </a:lnTo>
                  <a:lnTo>
                    <a:pt x="5035" y="7475"/>
                  </a:lnTo>
                  <a:lnTo>
                    <a:pt x="5021" y="7544"/>
                  </a:lnTo>
                  <a:lnTo>
                    <a:pt x="4993" y="7627"/>
                  </a:lnTo>
                  <a:lnTo>
                    <a:pt x="4993" y="7682"/>
                  </a:lnTo>
                  <a:lnTo>
                    <a:pt x="5007" y="7723"/>
                  </a:lnTo>
                  <a:lnTo>
                    <a:pt x="5021" y="7723"/>
                  </a:lnTo>
                  <a:lnTo>
                    <a:pt x="5062" y="7696"/>
                  </a:lnTo>
                  <a:lnTo>
                    <a:pt x="5104" y="7640"/>
                  </a:lnTo>
                  <a:lnTo>
                    <a:pt x="5145" y="7530"/>
                  </a:lnTo>
                  <a:lnTo>
                    <a:pt x="5159" y="7613"/>
                  </a:lnTo>
                  <a:lnTo>
                    <a:pt x="5200" y="7696"/>
                  </a:lnTo>
                  <a:lnTo>
                    <a:pt x="5200" y="7709"/>
                  </a:lnTo>
                  <a:lnTo>
                    <a:pt x="5214" y="7696"/>
                  </a:lnTo>
                  <a:lnTo>
                    <a:pt x="5228" y="7654"/>
                  </a:lnTo>
                  <a:lnTo>
                    <a:pt x="5241" y="7599"/>
                  </a:lnTo>
                  <a:lnTo>
                    <a:pt x="5228" y="7502"/>
                  </a:lnTo>
                  <a:lnTo>
                    <a:pt x="5283" y="7585"/>
                  </a:lnTo>
                  <a:lnTo>
                    <a:pt x="5366" y="7654"/>
                  </a:lnTo>
                  <a:lnTo>
                    <a:pt x="5379" y="7599"/>
                  </a:lnTo>
                  <a:lnTo>
                    <a:pt x="5366" y="7558"/>
                  </a:lnTo>
                  <a:lnTo>
                    <a:pt x="5338" y="7516"/>
                  </a:lnTo>
                  <a:lnTo>
                    <a:pt x="5310" y="7461"/>
                  </a:lnTo>
                  <a:lnTo>
                    <a:pt x="5228" y="7351"/>
                  </a:lnTo>
                  <a:lnTo>
                    <a:pt x="5214" y="7351"/>
                  </a:lnTo>
                  <a:lnTo>
                    <a:pt x="5090" y="6868"/>
                  </a:lnTo>
                  <a:lnTo>
                    <a:pt x="5048" y="6634"/>
                  </a:lnTo>
                  <a:lnTo>
                    <a:pt x="5021" y="6509"/>
                  </a:lnTo>
                  <a:lnTo>
                    <a:pt x="5021" y="6385"/>
                  </a:lnTo>
                  <a:lnTo>
                    <a:pt x="5048" y="6137"/>
                  </a:lnTo>
                  <a:lnTo>
                    <a:pt x="5104" y="5903"/>
                  </a:lnTo>
                  <a:lnTo>
                    <a:pt x="5172" y="5682"/>
                  </a:lnTo>
                  <a:lnTo>
                    <a:pt x="5200" y="5572"/>
                  </a:lnTo>
                  <a:lnTo>
                    <a:pt x="5214" y="5461"/>
                  </a:lnTo>
                  <a:lnTo>
                    <a:pt x="5200" y="5337"/>
                  </a:lnTo>
                  <a:lnTo>
                    <a:pt x="5186" y="5213"/>
                  </a:lnTo>
                  <a:lnTo>
                    <a:pt x="5090" y="4924"/>
                  </a:lnTo>
                  <a:lnTo>
                    <a:pt x="5076" y="4924"/>
                  </a:lnTo>
                  <a:lnTo>
                    <a:pt x="4952" y="4896"/>
                  </a:lnTo>
                  <a:lnTo>
                    <a:pt x="4883" y="4896"/>
                  </a:lnTo>
                  <a:lnTo>
                    <a:pt x="4800" y="4910"/>
                  </a:lnTo>
                  <a:lnTo>
                    <a:pt x="4759" y="4924"/>
                  </a:lnTo>
                  <a:lnTo>
                    <a:pt x="4717" y="4937"/>
                  </a:lnTo>
                  <a:lnTo>
                    <a:pt x="4704" y="4937"/>
                  </a:lnTo>
                  <a:lnTo>
                    <a:pt x="4676" y="4910"/>
                  </a:lnTo>
                  <a:lnTo>
                    <a:pt x="4662" y="4896"/>
                  </a:lnTo>
                  <a:lnTo>
                    <a:pt x="4662" y="4882"/>
                  </a:lnTo>
                  <a:lnTo>
                    <a:pt x="4676" y="4855"/>
                  </a:lnTo>
                  <a:lnTo>
                    <a:pt x="4704" y="4827"/>
                  </a:lnTo>
                  <a:lnTo>
                    <a:pt x="4773" y="4799"/>
                  </a:lnTo>
                  <a:lnTo>
                    <a:pt x="4841" y="4786"/>
                  </a:lnTo>
                  <a:lnTo>
                    <a:pt x="4910" y="4786"/>
                  </a:lnTo>
                  <a:lnTo>
                    <a:pt x="4979" y="4799"/>
                  </a:lnTo>
                  <a:lnTo>
                    <a:pt x="5035" y="4813"/>
                  </a:lnTo>
                  <a:lnTo>
                    <a:pt x="5035" y="4813"/>
                  </a:lnTo>
                  <a:lnTo>
                    <a:pt x="5021" y="4758"/>
                  </a:lnTo>
                  <a:lnTo>
                    <a:pt x="4910" y="4703"/>
                  </a:lnTo>
                  <a:lnTo>
                    <a:pt x="4828" y="4689"/>
                  </a:lnTo>
                  <a:lnTo>
                    <a:pt x="4731" y="4675"/>
                  </a:lnTo>
                  <a:lnTo>
                    <a:pt x="4621" y="4689"/>
                  </a:lnTo>
                  <a:lnTo>
                    <a:pt x="4511" y="4703"/>
                  </a:lnTo>
                  <a:lnTo>
                    <a:pt x="4469" y="4717"/>
                  </a:lnTo>
                  <a:lnTo>
                    <a:pt x="4428" y="4703"/>
                  </a:lnTo>
                  <a:lnTo>
                    <a:pt x="4414" y="4675"/>
                  </a:lnTo>
                  <a:lnTo>
                    <a:pt x="4414" y="4662"/>
                  </a:lnTo>
                  <a:lnTo>
                    <a:pt x="4483" y="4620"/>
                  </a:lnTo>
                  <a:lnTo>
                    <a:pt x="4566" y="4579"/>
                  </a:lnTo>
                  <a:lnTo>
                    <a:pt x="4635" y="4551"/>
                  </a:lnTo>
                  <a:lnTo>
                    <a:pt x="4717" y="4537"/>
                  </a:lnTo>
                  <a:lnTo>
                    <a:pt x="4855" y="4537"/>
                  </a:lnTo>
                  <a:lnTo>
                    <a:pt x="4979" y="4551"/>
                  </a:lnTo>
                  <a:lnTo>
                    <a:pt x="4979" y="4551"/>
                  </a:lnTo>
                  <a:lnTo>
                    <a:pt x="4952" y="4413"/>
                  </a:lnTo>
                  <a:lnTo>
                    <a:pt x="4966" y="4275"/>
                  </a:lnTo>
                  <a:lnTo>
                    <a:pt x="5007" y="4013"/>
                  </a:lnTo>
                  <a:lnTo>
                    <a:pt x="5048" y="3820"/>
                  </a:lnTo>
                  <a:lnTo>
                    <a:pt x="5076" y="3696"/>
                  </a:lnTo>
                  <a:lnTo>
                    <a:pt x="5076" y="3627"/>
                  </a:lnTo>
                  <a:lnTo>
                    <a:pt x="5062" y="3586"/>
                  </a:lnTo>
                  <a:lnTo>
                    <a:pt x="5090" y="3448"/>
                  </a:lnTo>
                  <a:lnTo>
                    <a:pt x="5062" y="3269"/>
                  </a:lnTo>
                  <a:lnTo>
                    <a:pt x="5048" y="3144"/>
                  </a:lnTo>
                  <a:lnTo>
                    <a:pt x="5021" y="3034"/>
                  </a:lnTo>
                  <a:lnTo>
                    <a:pt x="4979" y="2910"/>
                  </a:lnTo>
                  <a:lnTo>
                    <a:pt x="4938" y="2800"/>
                  </a:lnTo>
                  <a:lnTo>
                    <a:pt x="4828" y="2551"/>
                  </a:lnTo>
                  <a:lnTo>
                    <a:pt x="4759" y="2427"/>
                  </a:lnTo>
                  <a:lnTo>
                    <a:pt x="4717" y="2372"/>
                  </a:lnTo>
                  <a:lnTo>
                    <a:pt x="4676" y="2331"/>
                  </a:lnTo>
                  <a:lnTo>
                    <a:pt x="4648" y="2317"/>
                  </a:lnTo>
                  <a:lnTo>
                    <a:pt x="4635" y="2331"/>
                  </a:lnTo>
                  <a:lnTo>
                    <a:pt x="4621" y="2345"/>
                  </a:lnTo>
                  <a:lnTo>
                    <a:pt x="4621" y="2358"/>
                  </a:lnTo>
                  <a:lnTo>
                    <a:pt x="4662" y="2483"/>
                  </a:lnTo>
                  <a:lnTo>
                    <a:pt x="4717" y="2607"/>
                  </a:lnTo>
                  <a:lnTo>
                    <a:pt x="4841" y="2841"/>
                  </a:lnTo>
                  <a:lnTo>
                    <a:pt x="4745" y="2731"/>
                  </a:lnTo>
                  <a:lnTo>
                    <a:pt x="4635" y="2634"/>
                  </a:lnTo>
                  <a:lnTo>
                    <a:pt x="4566" y="2496"/>
                  </a:lnTo>
                  <a:lnTo>
                    <a:pt x="4497" y="2372"/>
                  </a:lnTo>
                  <a:lnTo>
                    <a:pt x="4455" y="2317"/>
                  </a:lnTo>
                  <a:lnTo>
                    <a:pt x="4428" y="2303"/>
                  </a:lnTo>
                  <a:lnTo>
                    <a:pt x="4414" y="2303"/>
                  </a:lnTo>
                  <a:lnTo>
                    <a:pt x="4400" y="2331"/>
                  </a:lnTo>
                  <a:lnTo>
                    <a:pt x="4400" y="2372"/>
                  </a:lnTo>
                  <a:lnTo>
                    <a:pt x="4442" y="2483"/>
                  </a:lnTo>
                  <a:lnTo>
                    <a:pt x="4373" y="2441"/>
                  </a:lnTo>
                  <a:lnTo>
                    <a:pt x="4331" y="2372"/>
                  </a:lnTo>
                  <a:lnTo>
                    <a:pt x="4304" y="2289"/>
                  </a:lnTo>
                  <a:lnTo>
                    <a:pt x="4248" y="2234"/>
                  </a:lnTo>
                  <a:lnTo>
                    <a:pt x="4193" y="2179"/>
                  </a:lnTo>
                  <a:lnTo>
                    <a:pt x="4152" y="2179"/>
                  </a:lnTo>
                  <a:lnTo>
                    <a:pt x="4138" y="2193"/>
                  </a:lnTo>
                  <a:lnTo>
                    <a:pt x="4138" y="2221"/>
                  </a:lnTo>
                  <a:lnTo>
                    <a:pt x="4166" y="2331"/>
                  </a:lnTo>
                  <a:lnTo>
                    <a:pt x="4097" y="2234"/>
                  </a:lnTo>
                  <a:lnTo>
                    <a:pt x="4000" y="2152"/>
                  </a:lnTo>
                  <a:lnTo>
                    <a:pt x="3904" y="2083"/>
                  </a:lnTo>
                  <a:lnTo>
                    <a:pt x="3849" y="2055"/>
                  </a:lnTo>
                  <a:lnTo>
                    <a:pt x="3793" y="2041"/>
                  </a:lnTo>
                  <a:lnTo>
                    <a:pt x="3780" y="2041"/>
                  </a:lnTo>
                  <a:lnTo>
                    <a:pt x="3766" y="2055"/>
                  </a:lnTo>
                  <a:lnTo>
                    <a:pt x="3766" y="2069"/>
                  </a:lnTo>
                  <a:lnTo>
                    <a:pt x="3766" y="2096"/>
                  </a:lnTo>
                  <a:lnTo>
                    <a:pt x="3835" y="2165"/>
                  </a:lnTo>
                  <a:lnTo>
                    <a:pt x="3917" y="2234"/>
                  </a:lnTo>
                  <a:lnTo>
                    <a:pt x="3738" y="2179"/>
                  </a:lnTo>
                  <a:lnTo>
                    <a:pt x="3642" y="2083"/>
                  </a:lnTo>
                  <a:lnTo>
                    <a:pt x="3573" y="2027"/>
                  </a:lnTo>
                  <a:lnTo>
                    <a:pt x="3518" y="1986"/>
                  </a:lnTo>
                  <a:lnTo>
                    <a:pt x="3504" y="1986"/>
                  </a:lnTo>
                  <a:lnTo>
                    <a:pt x="3490" y="2000"/>
                  </a:lnTo>
                  <a:lnTo>
                    <a:pt x="3476" y="2014"/>
                  </a:lnTo>
                  <a:lnTo>
                    <a:pt x="3490" y="2027"/>
                  </a:lnTo>
                  <a:lnTo>
                    <a:pt x="3545" y="2138"/>
                  </a:lnTo>
                  <a:lnTo>
                    <a:pt x="3545" y="2138"/>
                  </a:lnTo>
                  <a:lnTo>
                    <a:pt x="3421" y="2110"/>
                  </a:lnTo>
                  <a:lnTo>
                    <a:pt x="3338" y="2014"/>
                  </a:lnTo>
                  <a:lnTo>
                    <a:pt x="3283" y="1958"/>
                  </a:lnTo>
                  <a:lnTo>
                    <a:pt x="3228" y="1917"/>
                  </a:lnTo>
                  <a:lnTo>
                    <a:pt x="3214" y="1931"/>
                  </a:lnTo>
                  <a:lnTo>
                    <a:pt x="3200" y="1945"/>
                  </a:lnTo>
                  <a:lnTo>
                    <a:pt x="3242" y="2027"/>
                  </a:lnTo>
                  <a:lnTo>
                    <a:pt x="3242" y="2027"/>
                  </a:lnTo>
                  <a:lnTo>
                    <a:pt x="3173" y="1972"/>
                  </a:lnTo>
                  <a:lnTo>
                    <a:pt x="3118" y="1917"/>
                  </a:lnTo>
                  <a:lnTo>
                    <a:pt x="3049" y="1890"/>
                  </a:lnTo>
                  <a:lnTo>
                    <a:pt x="2966" y="1862"/>
                  </a:lnTo>
                  <a:lnTo>
                    <a:pt x="2966" y="1876"/>
                  </a:lnTo>
                  <a:lnTo>
                    <a:pt x="2952" y="1890"/>
                  </a:lnTo>
                  <a:lnTo>
                    <a:pt x="2993" y="1986"/>
                  </a:lnTo>
                  <a:lnTo>
                    <a:pt x="3049" y="2083"/>
                  </a:lnTo>
                  <a:lnTo>
                    <a:pt x="3021" y="2083"/>
                  </a:lnTo>
                  <a:lnTo>
                    <a:pt x="2911" y="1931"/>
                  </a:lnTo>
                  <a:lnTo>
                    <a:pt x="2773" y="1821"/>
                  </a:lnTo>
                  <a:lnTo>
                    <a:pt x="2759" y="1807"/>
                  </a:lnTo>
                  <a:lnTo>
                    <a:pt x="2745" y="1821"/>
                  </a:lnTo>
                  <a:lnTo>
                    <a:pt x="2731" y="1834"/>
                  </a:lnTo>
                  <a:lnTo>
                    <a:pt x="2731" y="1848"/>
                  </a:lnTo>
                  <a:lnTo>
                    <a:pt x="2773" y="1972"/>
                  </a:lnTo>
                  <a:lnTo>
                    <a:pt x="2814" y="2083"/>
                  </a:lnTo>
                  <a:lnTo>
                    <a:pt x="2773" y="2083"/>
                  </a:lnTo>
                  <a:lnTo>
                    <a:pt x="2704" y="1986"/>
                  </a:lnTo>
                  <a:lnTo>
                    <a:pt x="2663" y="1945"/>
                  </a:lnTo>
                  <a:lnTo>
                    <a:pt x="2607" y="1903"/>
                  </a:lnTo>
                  <a:lnTo>
                    <a:pt x="2566" y="1903"/>
                  </a:lnTo>
                  <a:lnTo>
                    <a:pt x="2552" y="1931"/>
                  </a:lnTo>
                  <a:lnTo>
                    <a:pt x="2552" y="1945"/>
                  </a:lnTo>
                  <a:lnTo>
                    <a:pt x="2607" y="2110"/>
                  </a:lnTo>
                  <a:lnTo>
                    <a:pt x="2497" y="2124"/>
                  </a:lnTo>
                  <a:lnTo>
                    <a:pt x="2483" y="2027"/>
                  </a:lnTo>
                  <a:lnTo>
                    <a:pt x="2469" y="2000"/>
                  </a:lnTo>
                  <a:lnTo>
                    <a:pt x="2442" y="1986"/>
                  </a:lnTo>
                  <a:lnTo>
                    <a:pt x="2400" y="1986"/>
                  </a:lnTo>
                  <a:lnTo>
                    <a:pt x="2387" y="2000"/>
                  </a:lnTo>
                  <a:lnTo>
                    <a:pt x="2387" y="2014"/>
                  </a:lnTo>
                  <a:lnTo>
                    <a:pt x="2373" y="2152"/>
                  </a:lnTo>
                  <a:lnTo>
                    <a:pt x="2332" y="2165"/>
                  </a:lnTo>
                  <a:lnTo>
                    <a:pt x="2345" y="1972"/>
                  </a:lnTo>
                  <a:lnTo>
                    <a:pt x="2332" y="1931"/>
                  </a:lnTo>
                  <a:lnTo>
                    <a:pt x="2304" y="1917"/>
                  </a:lnTo>
                  <a:lnTo>
                    <a:pt x="2263" y="1917"/>
                  </a:lnTo>
                  <a:lnTo>
                    <a:pt x="2249" y="1931"/>
                  </a:lnTo>
                  <a:lnTo>
                    <a:pt x="2235" y="1945"/>
                  </a:lnTo>
                  <a:lnTo>
                    <a:pt x="2166" y="2083"/>
                  </a:lnTo>
                  <a:lnTo>
                    <a:pt x="2125" y="2221"/>
                  </a:lnTo>
                  <a:lnTo>
                    <a:pt x="2125" y="2165"/>
                  </a:lnTo>
                  <a:lnTo>
                    <a:pt x="2111" y="2110"/>
                  </a:lnTo>
                  <a:lnTo>
                    <a:pt x="2097" y="2069"/>
                  </a:lnTo>
                  <a:lnTo>
                    <a:pt x="2125" y="2055"/>
                  </a:lnTo>
                  <a:lnTo>
                    <a:pt x="2125" y="2041"/>
                  </a:lnTo>
                  <a:lnTo>
                    <a:pt x="2125" y="2014"/>
                  </a:lnTo>
                  <a:lnTo>
                    <a:pt x="2111" y="2000"/>
                  </a:lnTo>
                  <a:lnTo>
                    <a:pt x="2097" y="1986"/>
                  </a:lnTo>
                  <a:lnTo>
                    <a:pt x="2056" y="1986"/>
                  </a:lnTo>
                  <a:lnTo>
                    <a:pt x="2028" y="2014"/>
                  </a:lnTo>
                  <a:lnTo>
                    <a:pt x="1945" y="2165"/>
                  </a:lnTo>
                  <a:lnTo>
                    <a:pt x="1876" y="2331"/>
                  </a:lnTo>
                  <a:lnTo>
                    <a:pt x="1752" y="2386"/>
                  </a:lnTo>
                  <a:lnTo>
                    <a:pt x="1766" y="2345"/>
                  </a:lnTo>
                  <a:lnTo>
                    <a:pt x="1821" y="2248"/>
                  </a:lnTo>
                  <a:lnTo>
                    <a:pt x="1835" y="2193"/>
                  </a:lnTo>
                  <a:lnTo>
                    <a:pt x="1821" y="2138"/>
                  </a:lnTo>
                  <a:lnTo>
                    <a:pt x="1794" y="2124"/>
                  </a:lnTo>
                  <a:lnTo>
                    <a:pt x="1752" y="2124"/>
                  </a:lnTo>
                  <a:lnTo>
                    <a:pt x="1739" y="2138"/>
                  </a:lnTo>
                  <a:lnTo>
                    <a:pt x="1656" y="2221"/>
                  </a:lnTo>
                  <a:lnTo>
                    <a:pt x="1601" y="2317"/>
                  </a:lnTo>
                  <a:lnTo>
                    <a:pt x="1573" y="2414"/>
                  </a:lnTo>
                  <a:lnTo>
                    <a:pt x="1532" y="2524"/>
                  </a:lnTo>
                  <a:lnTo>
                    <a:pt x="1463" y="2579"/>
                  </a:lnTo>
                  <a:lnTo>
                    <a:pt x="1463" y="2579"/>
                  </a:lnTo>
                  <a:lnTo>
                    <a:pt x="1490" y="2469"/>
                  </a:lnTo>
                  <a:lnTo>
                    <a:pt x="1490" y="2414"/>
                  </a:lnTo>
                  <a:lnTo>
                    <a:pt x="1490" y="2358"/>
                  </a:lnTo>
                  <a:lnTo>
                    <a:pt x="1490" y="2345"/>
                  </a:lnTo>
                  <a:lnTo>
                    <a:pt x="1476" y="2345"/>
                  </a:lnTo>
                  <a:lnTo>
                    <a:pt x="1435" y="2372"/>
                  </a:lnTo>
                  <a:lnTo>
                    <a:pt x="1408" y="2414"/>
                  </a:lnTo>
                  <a:lnTo>
                    <a:pt x="1352" y="2510"/>
                  </a:lnTo>
                  <a:lnTo>
                    <a:pt x="1325" y="2620"/>
                  </a:lnTo>
                  <a:lnTo>
                    <a:pt x="1297" y="2717"/>
                  </a:lnTo>
                  <a:lnTo>
                    <a:pt x="1270" y="2758"/>
                  </a:lnTo>
                  <a:lnTo>
                    <a:pt x="1256" y="2662"/>
                  </a:lnTo>
                  <a:lnTo>
                    <a:pt x="1228" y="2565"/>
                  </a:lnTo>
                  <a:lnTo>
                    <a:pt x="1214" y="2551"/>
                  </a:lnTo>
                  <a:lnTo>
                    <a:pt x="1201" y="2551"/>
                  </a:lnTo>
                  <a:lnTo>
                    <a:pt x="1159" y="2634"/>
                  </a:lnTo>
                  <a:lnTo>
                    <a:pt x="1118" y="2717"/>
                  </a:lnTo>
                  <a:lnTo>
                    <a:pt x="1090" y="2814"/>
                  </a:lnTo>
                  <a:lnTo>
                    <a:pt x="1063" y="2910"/>
                  </a:lnTo>
                  <a:lnTo>
                    <a:pt x="1035" y="2800"/>
                  </a:lnTo>
                  <a:lnTo>
                    <a:pt x="1021" y="2786"/>
                  </a:lnTo>
                  <a:lnTo>
                    <a:pt x="1008" y="2786"/>
                  </a:lnTo>
                  <a:lnTo>
                    <a:pt x="994" y="2800"/>
                  </a:lnTo>
                  <a:lnTo>
                    <a:pt x="980" y="2814"/>
                  </a:lnTo>
                  <a:lnTo>
                    <a:pt x="966" y="3020"/>
                  </a:lnTo>
                  <a:lnTo>
                    <a:pt x="952" y="3241"/>
                  </a:lnTo>
                  <a:lnTo>
                    <a:pt x="897" y="3089"/>
                  </a:lnTo>
                  <a:lnTo>
                    <a:pt x="883" y="3089"/>
                  </a:lnTo>
                  <a:lnTo>
                    <a:pt x="842" y="3158"/>
                  </a:lnTo>
                  <a:lnTo>
                    <a:pt x="815" y="3227"/>
                  </a:lnTo>
                  <a:lnTo>
                    <a:pt x="801" y="3296"/>
                  </a:lnTo>
                  <a:lnTo>
                    <a:pt x="801" y="3379"/>
                  </a:lnTo>
                  <a:lnTo>
                    <a:pt x="773" y="3351"/>
                  </a:lnTo>
                  <a:lnTo>
                    <a:pt x="773" y="3338"/>
                  </a:lnTo>
                  <a:lnTo>
                    <a:pt x="773" y="3296"/>
                  </a:lnTo>
                  <a:lnTo>
                    <a:pt x="759" y="3269"/>
                  </a:lnTo>
                  <a:lnTo>
                    <a:pt x="773" y="3213"/>
                  </a:lnTo>
                  <a:lnTo>
                    <a:pt x="773" y="3172"/>
                  </a:lnTo>
                  <a:lnTo>
                    <a:pt x="746" y="3158"/>
                  </a:lnTo>
                  <a:lnTo>
                    <a:pt x="718" y="3144"/>
                  </a:lnTo>
                  <a:lnTo>
                    <a:pt x="677" y="3144"/>
                  </a:lnTo>
                  <a:lnTo>
                    <a:pt x="704" y="3103"/>
                  </a:lnTo>
                  <a:lnTo>
                    <a:pt x="704" y="3076"/>
                  </a:lnTo>
                  <a:lnTo>
                    <a:pt x="690" y="3034"/>
                  </a:lnTo>
                  <a:lnTo>
                    <a:pt x="663" y="3020"/>
                  </a:lnTo>
                  <a:lnTo>
                    <a:pt x="635" y="3007"/>
                  </a:lnTo>
                  <a:lnTo>
                    <a:pt x="649" y="2910"/>
                  </a:lnTo>
                  <a:lnTo>
                    <a:pt x="663" y="2896"/>
                  </a:lnTo>
                  <a:lnTo>
                    <a:pt x="677" y="2882"/>
                  </a:lnTo>
                  <a:lnTo>
                    <a:pt x="677" y="2827"/>
                  </a:lnTo>
                  <a:lnTo>
                    <a:pt x="649" y="2800"/>
                  </a:lnTo>
                  <a:lnTo>
                    <a:pt x="621" y="2786"/>
                  </a:lnTo>
                  <a:lnTo>
                    <a:pt x="594" y="2786"/>
                  </a:lnTo>
                  <a:lnTo>
                    <a:pt x="594" y="2772"/>
                  </a:lnTo>
                  <a:lnTo>
                    <a:pt x="621" y="2731"/>
                  </a:lnTo>
                  <a:lnTo>
                    <a:pt x="621" y="2689"/>
                  </a:lnTo>
                  <a:lnTo>
                    <a:pt x="594" y="2662"/>
                  </a:lnTo>
                  <a:lnTo>
                    <a:pt x="552" y="2648"/>
                  </a:lnTo>
                  <a:lnTo>
                    <a:pt x="497" y="2648"/>
                  </a:lnTo>
                  <a:lnTo>
                    <a:pt x="484" y="2620"/>
                  </a:lnTo>
                  <a:lnTo>
                    <a:pt x="497" y="2620"/>
                  </a:lnTo>
                  <a:lnTo>
                    <a:pt x="525" y="2607"/>
                  </a:lnTo>
                  <a:lnTo>
                    <a:pt x="539" y="2579"/>
                  </a:lnTo>
                  <a:lnTo>
                    <a:pt x="566" y="2538"/>
                  </a:lnTo>
                  <a:lnTo>
                    <a:pt x="552" y="2483"/>
                  </a:lnTo>
                  <a:lnTo>
                    <a:pt x="539" y="2469"/>
                  </a:lnTo>
                  <a:lnTo>
                    <a:pt x="511" y="2441"/>
                  </a:lnTo>
                  <a:lnTo>
                    <a:pt x="525" y="2427"/>
                  </a:lnTo>
                  <a:lnTo>
                    <a:pt x="635" y="2427"/>
                  </a:lnTo>
                  <a:lnTo>
                    <a:pt x="663" y="2400"/>
                  </a:lnTo>
                  <a:lnTo>
                    <a:pt x="677" y="2386"/>
                  </a:lnTo>
                  <a:lnTo>
                    <a:pt x="690" y="2358"/>
                  </a:lnTo>
                  <a:lnTo>
                    <a:pt x="690" y="2303"/>
                  </a:lnTo>
                  <a:lnTo>
                    <a:pt x="677" y="2276"/>
                  </a:lnTo>
                  <a:lnTo>
                    <a:pt x="649" y="2262"/>
                  </a:lnTo>
                  <a:lnTo>
                    <a:pt x="539" y="2179"/>
                  </a:lnTo>
                  <a:lnTo>
                    <a:pt x="539" y="2165"/>
                  </a:lnTo>
                  <a:lnTo>
                    <a:pt x="566" y="2179"/>
                  </a:lnTo>
                  <a:lnTo>
                    <a:pt x="594" y="2193"/>
                  </a:lnTo>
                  <a:lnTo>
                    <a:pt x="621" y="2193"/>
                  </a:lnTo>
                  <a:lnTo>
                    <a:pt x="663" y="2165"/>
                  </a:lnTo>
                  <a:lnTo>
                    <a:pt x="690" y="2152"/>
                  </a:lnTo>
                  <a:lnTo>
                    <a:pt x="690" y="2124"/>
                  </a:lnTo>
                  <a:lnTo>
                    <a:pt x="690" y="2096"/>
                  </a:lnTo>
                  <a:lnTo>
                    <a:pt x="677" y="2069"/>
                  </a:lnTo>
                  <a:lnTo>
                    <a:pt x="635" y="1986"/>
                  </a:lnTo>
                  <a:lnTo>
                    <a:pt x="635" y="1972"/>
                  </a:lnTo>
                  <a:lnTo>
                    <a:pt x="704" y="2000"/>
                  </a:lnTo>
                  <a:lnTo>
                    <a:pt x="759" y="2000"/>
                  </a:lnTo>
                  <a:lnTo>
                    <a:pt x="773" y="1986"/>
                  </a:lnTo>
                  <a:lnTo>
                    <a:pt x="787" y="1958"/>
                  </a:lnTo>
                  <a:lnTo>
                    <a:pt x="801" y="1903"/>
                  </a:lnTo>
                  <a:lnTo>
                    <a:pt x="801" y="1876"/>
                  </a:lnTo>
                  <a:lnTo>
                    <a:pt x="787" y="1862"/>
                  </a:lnTo>
                  <a:lnTo>
                    <a:pt x="746" y="1821"/>
                  </a:lnTo>
                  <a:lnTo>
                    <a:pt x="759" y="1793"/>
                  </a:lnTo>
                  <a:lnTo>
                    <a:pt x="759" y="1765"/>
                  </a:lnTo>
                  <a:lnTo>
                    <a:pt x="759" y="1738"/>
                  </a:lnTo>
                  <a:lnTo>
                    <a:pt x="746" y="1710"/>
                  </a:lnTo>
                  <a:lnTo>
                    <a:pt x="718" y="1683"/>
                  </a:lnTo>
                  <a:lnTo>
                    <a:pt x="815" y="1710"/>
                  </a:lnTo>
                  <a:lnTo>
                    <a:pt x="870" y="1710"/>
                  </a:lnTo>
                  <a:lnTo>
                    <a:pt x="911" y="1669"/>
                  </a:lnTo>
                  <a:lnTo>
                    <a:pt x="925" y="1627"/>
                  </a:lnTo>
                  <a:lnTo>
                    <a:pt x="911" y="1600"/>
                  </a:lnTo>
                  <a:lnTo>
                    <a:pt x="897" y="1572"/>
                  </a:lnTo>
                  <a:lnTo>
                    <a:pt x="828" y="1503"/>
                  </a:lnTo>
                  <a:lnTo>
                    <a:pt x="828" y="1503"/>
                  </a:lnTo>
                  <a:lnTo>
                    <a:pt x="897" y="1517"/>
                  </a:lnTo>
                  <a:lnTo>
                    <a:pt x="939" y="1517"/>
                  </a:lnTo>
                  <a:lnTo>
                    <a:pt x="980" y="1490"/>
                  </a:lnTo>
                  <a:lnTo>
                    <a:pt x="994" y="1434"/>
                  </a:lnTo>
                  <a:lnTo>
                    <a:pt x="980" y="1407"/>
                  </a:lnTo>
                  <a:lnTo>
                    <a:pt x="966" y="1393"/>
                  </a:lnTo>
                  <a:lnTo>
                    <a:pt x="1008" y="1365"/>
                  </a:lnTo>
                  <a:lnTo>
                    <a:pt x="1021" y="1338"/>
                  </a:lnTo>
                  <a:lnTo>
                    <a:pt x="1035" y="1297"/>
                  </a:lnTo>
                  <a:lnTo>
                    <a:pt x="1021" y="1269"/>
                  </a:lnTo>
                  <a:lnTo>
                    <a:pt x="980" y="1214"/>
                  </a:lnTo>
                  <a:lnTo>
                    <a:pt x="1021" y="1200"/>
                  </a:lnTo>
                  <a:lnTo>
                    <a:pt x="1049" y="1172"/>
                  </a:lnTo>
                  <a:lnTo>
                    <a:pt x="1063" y="1145"/>
                  </a:lnTo>
                  <a:lnTo>
                    <a:pt x="1063" y="1103"/>
                  </a:lnTo>
                  <a:lnTo>
                    <a:pt x="994" y="993"/>
                  </a:lnTo>
                  <a:lnTo>
                    <a:pt x="1008" y="966"/>
                  </a:lnTo>
                  <a:lnTo>
                    <a:pt x="1035" y="979"/>
                  </a:lnTo>
                  <a:lnTo>
                    <a:pt x="1063" y="993"/>
                  </a:lnTo>
                  <a:lnTo>
                    <a:pt x="1077" y="993"/>
                  </a:lnTo>
                  <a:lnTo>
                    <a:pt x="1118" y="966"/>
                  </a:lnTo>
                  <a:lnTo>
                    <a:pt x="1132" y="924"/>
                  </a:lnTo>
                  <a:lnTo>
                    <a:pt x="1132" y="897"/>
                  </a:lnTo>
                  <a:lnTo>
                    <a:pt x="1118" y="883"/>
                  </a:lnTo>
                  <a:lnTo>
                    <a:pt x="1049" y="800"/>
                  </a:lnTo>
                  <a:lnTo>
                    <a:pt x="1049" y="786"/>
                  </a:lnTo>
                  <a:lnTo>
                    <a:pt x="1090" y="786"/>
                  </a:lnTo>
                  <a:lnTo>
                    <a:pt x="1118" y="759"/>
                  </a:lnTo>
                  <a:lnTo>
                    <a:pt x="1118" y="731"/>
                  </a:lnTo>
                  <a:lnTo>
                    <a:pt x="1104" y="690"/>
                  </a:lnTo>
                  <a:lnTo>
                    <a:pt x="1077" y="662"/>
                  </a:lnTo>
                  <a:lnTo>
                    <a:pt x="1132" y="579"/>
                  </a:lnTo>
                  <a:lnTo>
                    <a:pt x="1146" y="552"/>
                  </a:lnTo>
                  <a:lnTo>
                    <a:pt x="1132" y="510"/>
                  </a:lnTo>
                  <a:lnTo>
                    <a:pt x="1118" y="483"/>
                  </a:lnTo>
                  <a:lnTo>
                    <a:pt x="1077" y="469"/>
                  </a:lnTo>
                  <a:lnTo>
                    <a:pt x="1077" y="441"/>
                  </a:lnTo>
                  <a:lnTo>
                    <a:pt x="1063" y="414"/>
                  </a:lnTo>
                  <a:lnTo>
                    <a:pt x="1049" y="400"/>
                  </a:lnTo>
                  <a:lnTo>
                    <a:pt x="1063" y="359"/>
                  </a:lnTo>
                  <a:lnTo>
                    <a:pt x="1063" y="331"/>
                  </a:lnTo>
                  <a:lnTo>
                    <a:pt x="1049" y="290"/>
                  </a:lnTo>
                  <a:lnTo>
                    <a:pt x="1035" y="276"/>
                  </a:lnTo>
                  <a:lnTo>
                    <a:pt x="1008" y="262"/>
                  </a:lnTo>
                  <a:lnTo>
                    <a:pt x="994" y="235"/>
                  </a:lnTo>
                  <a:lnTo>
                    <a:pt x="980" y="193"/>
                  </a:lnTo>
                  <a:lnTo>
                    <a:pt x="952" y="152"/>
                  </a:lnTo>
                  <a:lnTo>
                    <a:pt x="952" y="124"/>
                  </a:lnTo>
                  <a:lnTo>
                    <a:pt x="939" y="97"/>
                  </a:lnTo>
                  <a:lnTo>
                    <a:pt x="925" y="83"/>
                  </a:lnTo>
                  <a:lnTo>
                    <a:pt x="897" y="69"/>
                  </a:lnTo>
                  <a:lnTo>
                    <a:pt x="842" y="55"/>
                  </a:lnTo>
                  <a:lnTo>
                    <a:pt x="828" y="42"/>
                  </a:lnTo>
                  <a:lnTo>
                    <a:pt x="801" y="28"/>
                  </a:lnTo>
                  <a:lnTo>
                    <a:pt x="773" y="14"/>
                  </a:lnTo>
                  <a:lnTo>
                    <a:pt x="73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/>
                <a:t> </a:t>
              </a:r>
            </a:p>
          </p:txBody>
        </p:sp>
        <p:sp>
          <p:nvSpPr>
            <p:cNvPr id="495" name="Shape 495"/>
            <p:cNvSpPr/>
            <p:nvPr/>
          </p:nvSpPr>
          <p:spPr>
            <a:xfrm>
              <a:off x="3669325" y="3197425"/>
              <a:ext cx="72775" cy="86225"/>
            </a:xfrm>
            <a:custGeom>
              <a:avLst/>
              <a:gdLst/>
              <a:ahLst/>
              <a:cxnLst/>
              <a:rect l="0" t="0" r="0" b="0"/>
              <a:pathLst>
                <a:path w="2911" h="3449" extrusionOk="0">
                  <a:moveTo>
                    <a:pt x="317" y="1642"/>
                  </a:moveTo>
                  <a:lnTo>
                    <a:pt x="442" y="1683"/>
                  </a:lnTo>
                  <a:lnTo>
                    <a:pt x="566" y="1725"/>
                  </a:lnTo>
                  <a:lnTo>
                    <a:pt x="648" y="1780"/>
                  </a:lnTo>
                  <a:lnTo>
                    <a:pt x="731" y="1835"/>
                  </a:lnTo>
                  <a:lnTo>
                    <a:pt x="786" y="1890"/>
                  </a:lnTo>
                  <a:lnTo>
                    <a:pt x="828" y="1959"/>
                  </a:lnTo>
                  <a:lnTo>
                    <a:pt x="855" y="2028"/>
                  </a:lnTo>
                  <a:lnTo>
                    <a:pt x="869" y="2083"/>
                  </a:lnTo>
                  <a:lnTo>
                    <a:pt x="883" y="2207"/>
                  </a:lnTo>
                  <a:lnTo>
                    <a:pt x="883" y="2318"/>
                  </a:lnTo>
                  <a:lnTo>
                    <a:pt x="855" y="2414"/>
                  </a:lnTo>
                  <a:lnTo>
                    <a:pt x="704" y="2387"/>
                  </a:lnTo>
                  <a:lnTo>
                    <a:pt x="593" y="2359"/>
                  </a:lnTo>
                  <a:lnTo>
                    <a:pt x="497" y="2304"/>
                  </a:lnTo>
                  <a:lnTo>
                    <a:pt x="414" y="2263"/>
                  </a:lnTo>
                  <a:lnTo>
                    <a:pt x="359" y="2194"/>
                  </a:lnTo>
                  <a:lnTo>
                    <a:pt x="317" y="2139"/>
                  </a:lnTo>
                  <a:lnTo>
                    <a:pt x="290" y="2070"/>
                  </a:lnTo>
                  <a:lnTo>
                    <a:pt x="262" y="2001"/>
                  </a:lnTo>
                  <a:lnTo>
                    <a:pt x="262" y="1932"/>
                  </a:lnTo>
                  <a:lnTo>
                    <a:pt x="262" y="1863"/>
                  </a:lnTo>
                  <a:lnTo>
                    <a:pt x="276" y="1752"/>
                  </a:lnTo>
                  <a:lnTo>
                    <a:pt x="317" y="1642"/>
                  </a:lnTo>
                  <a:close/>
                  <a:moveTo>
                    <a:pt x="1890" y="2125"/>
                  </a:moveTo>
                  <a:lnTo>
                    <a:pt x="2000" y="2166"/>
                  </a:lnTo>
                  <a:lnTo>
                    <a:pt x="2138" y="2207"/>
                  </a:lnTo>
                  <a:lnTo>
                    <a:pt x="2097" y="2318"/>
                  </a:lnTo>
                  <a:lnTo>
                    <a:pt x="2041" y="2414"/>
                  </a:lnTo>
                  <a:lnTo>
                    <a:pt x="2014" y="2469"/>
                  </a:lnTo>
                  <a:lnTo>
                    <a:pt x="1959" y="2525"/>
                  </a:lnTo>
                  <a:lnTo>
                    <a:pt x="1917" y="2566"/>
                  </a:lnTo>
                  <a:lnTo>
                    <a:pt x="1848" y="2607"/>
                  </a:lnTo>
                  <a:lnTo>
                    <a:pt x="1779" y="2635"/>
                  </a:lnTo>
                  <a:lnTo>
                    <a:pt x="1697" y="2649"/>
                  </a:lnTo>
                  <a:lnTo>
                    <a:pt x="1600" y="2649"/>
                  </a:lnTo>
                  <a:lnTo>
                    <a:pt x="1503" y="2635"/>
                  </a:lnTo>
                  <a:lnTo>
                    <a:pt x="1379" y="2594"/>
                  </a:lnTo>
                  <a:lnTo>
                    <a:pt x="1255" y="2525"/>
                  </a:lnTo>
                  <a:lnTo>
                    <a:pt x="1283" y="2428"/>
                  </a:lnTo>
                  <a:lnTo>
                    <a:pt x="1338" y="2332"/>
                  </a:lnTo>
                  <a:lnTo>
                    <a:pt x="1421" y="2249"/>
                  </a:lnTo>
                  <a:lnTo>
                    <a:pt x="1476" y="2207"/>
                  </a:lnTo>
                  <a:lnTo>
                    <a:pt x="1531" y="2166"/>
                  </a:lnTo>
                  <a:lnTo>
                    <a:pt x="1600" y="2139"/>
                  </a:lnTo>
                  <a:lnTo>
                    <a:pt x="1683" y="2125"/>
                  </a:lnTo>
                  <a:close/>
                  <a:moveTo>
                    <a:pt x="331" y="1"/>
                  </a:moveTo>
                  <a:lnTo>
                    <a:pt x="304" y="28"/>
                  </a:lnTo>
                  <a:lnTo>
                    <a:pt x="276" y="56"/>
                  </a:lnTo>
                  <a:lnTo>
                    <a:pt x="221" y="291"/>
                  </a:lnTo>
                  <a:lnTo>
                    <a:pt x="166" y="594"/>
                  </a:lnTo>
                  <a:lnTo>
                    <a:pt x="97" y="994"/>
                  </a:lnTo>
                  <a:lnTo>
                    <a:pt x="69" y="1228"/>
                  </a:lnTo>
                  <a:lnTo>
                    <a:pt x="28" y="1463"/>
                  </a:lnTo>
                  <a:lnTo>
                    <a:pt x="0" y="1697"/>
                  </a:lnTo>
                  <a:lnTo>
                    <a:pt x="0" y="1821"/>
                  </a:lnTo>
                  <a:lnTo>
                    <a:pt x="0" y="1932"/>
                  </a:lnTo>
                  <a:lnTo>
                    <a:pt x="28" y="2083"/>
                  </a:lnTo>
                  <a:lnTo>
                    <a:pt x="69" y="2221"/>
                  </a:lnTo>
                  <a:lnTo>
                    <a:pt x="111" y="2359"/>
                  </a:lnTo>
                  <a:lnTo>
                    <a:pt x="166" y="2497"/>
                  </a:lnTo>
                  <a:lnTo>
                    <a:pt x="235" y="2635"/>
                  </a:lnTo>
                  <a:lnTo>
                    <a:pt x="304" y="2759"/>
                  </a:lnTo>
                  <a:lnTo>
                    <a:pt x="386" y="2883"/>
                  </a:lnTo>
                  <a:lnTo>
                    <a:pt x="469" y="2980"/>
                  </a:lnTo>
                  <a:lnTo>
                    <a:pt x="579" y="3062"/>
                  </a:lnTo>
                  <a:lnTo>
                    <a:pt x="690" y="3131"/>
                  </a:lnTo>
                  <a:lnTo>
                    <a:pt x="828" y="3159"/>
                  </a:lnTo>
                  <a:lnTo>
                    <a:pt x="979" y="3173"/>
                  </a:lnTo>
                  <a:lnTo>
                    <a:pt x="1214" y="3159"/>
                  </a:lnTo>
                  <a:lnTo>
                    <a:pt x="1448" y="3118"/>
                  </a:lnTo>
                  <a:lnTo>
                    <a:pt x="1669" y="3049"/>
                  </a:lnTo>
                  <a:lnTo>
                    <a:pt x="1779" y="3007"/>
                  </a:lnTo>
                  <a:lnTo>
                    <a:pt x="1876" y="2952"/>
                  </a:lnTo>
                  <a:lnTo>
                    <a:pt x="1903" y="2966"/>
                  </a:lnTo>
                  <a:lnTo>
                    <a:pt x="2014" y="3035"/>
                  </a:lnTo>
                  <a:lnTo>
                    <a:pt x="2110" y="3104"/>
                  </a:lnTo>
                  <a:lnTo>
                    <a:pt x="2179" y="3187"/>
                  </a:lnTo>
                  <a:lnTo>
                    <a:pt x="2248" y="3269"/>
                  </a:lnTo>
                  <a:lnTo>
                    <a:pt x="2317" y="3352"/>
                  </a:lnTo>
                  <a:lnTo>
                    <a:pt x="2386" y="3435"/>
                  </a:lnTo>
                  <a:lnTo>
                    <a:pt x="2414" y="3449"/>
                  </a:lnTo>
                  <a:lnTo>
                    <a:pt x="2427" y="3449"/>
                  </a:lnTo>
                  <a:lnTo>
                    <a:pt x="2441" y="3435"/>
                  </a:lnTo>
                  <a:lnTo>
                    <a:pt x="2441" y="3421"/>
                  </a:lnTo>
                  <a:lnTo>
                    <a:pt x="2441" y="3352"/>
                  </a:lnTo>
                  <a:lnTo>
                    <a:pt x="2427" y="3297"/>
                  </a:lnTo>
                  <a:lnTo>
                    <a:pt x="2386" y="3228"/>
                  </a:lnTo>
                  <a:lnTo>
                    <a:pt x="2359" y="3173"/>
                  </a:lnTo>
                  <a:lnTo>
                    <a:pt x="2262" y="3076"/>
                  </a:lnTo>
                  <a:lnTo>
                    <a:pt x="2165" y="2994"/>
                  </a:lnTo>
                  <a:lnTo>
                    <a:pt x="2097" y="2925"/>
                  </a:lnTo>
                  <a:lnTo>
                    <a:pt x="2014" y="2869"/>
                  </a:lnTo>
                  <a:lnTo>
                    <a:pt x="2138" y="2759"/>
                  </a:lnTo>
                  <a:lnTo>
                    <a:pt x="2234" y="2649"/>
                  </a:lnTo>
                  <a:lnTo>
                    <a:pt x="2317" y="2538"/>
                  </a:lnTo>
                  <a:lnTo>
                    <a:pt x="2400" y="2401"/>
                  </a:lnTo>
                  <a:lnTo>
                    <a:pt x="2579" y="2028"/>
                  </a:lnTo>
                  <a:lnTo>
                    <a:pt x="2717" y="1683"/>
                  </a:lnTo>
                  <a:lnTo>
                    <a:pt x="2800" y="1490"/>
                  </a:lnTo>
                  <a:lnTo>
                    <a:pt x="2869" y="1146"/>
                  </a:lnTo>
                  <a:lnTo>
                    <a:pt x="2896" y="966"/>
                  </a:lnTo>
                  <a:lnTo>
                    <a:pt x="2910" y="801"/>
                  </a:lnTo>
                  <a:lnTo>
                    <a:pt x="2896" y="759"/>
                  </a:lnTo>
                  <a:lnTo>
                    <a:pt x="2869" y="732"/>
                  </a:lnTo>
                  <a:lnTo>
                    <a:pt x="2827" y="718"/>
                  </a:lnTo>
                  <a:lnTo>
                    <a:pt x="2786" y="732"/>
                  </a:lnTo>
                  <a:lnTo>
                    <a:pt x="2690" y="787"/>
                  </a:lnTo>
                  <a:lnTo>
                    <a:pt x="2607" y="856"/>
                  </a:lnTo>
                  <a:lnTo>
                    <a:pt x="2441" y="1035"/>
                  </a:lnTo>
                  <a:lnTo>
                    <a:pt x="2276" y="1228"/>
                  </a:lnTo>
                  <a:lnTo>
                    <a:pt x="2124" y="1394"/>
                  </a:lnTo>
                  <a:lnTo>
                    <a:pt x="1972" y="1283"/>
                  </a:lnTo>
                  <a:lnTo>
                    <a:pt x="1821" y="1201"/>
                  </a:lnTo>
                  <a:lnTo>
                    <a:pt x="1655" y="1132"/>
                  </a:lnTo>
                  <a:lnTo>
                    <a:pt x="1490" y="1077"/>
                  </a:lnTo>
                  <a:lnTo>
                    <a:pt x="1255" y="1008"/>
                  </a:lnTo>
                  <a:lnTo>
                    <a:pt x="993" y="939"/>
                  </a:lnTo>
                  <a:lnTo>
                    <a:pt x="773" y="884"/>
                  </a:lnTo>
                  <a:lnTo>
                    <a:pt x="704" y="856"/>
                  </a:lnTo>
                  <a:lnTo>
                    <a:pt x="676" y="828"/>
                  </a:lnTo>
                  <a:lnTo>
                    <a:pt x="648" y="690"/>
                  </a:lnTo>
                  <a:lnTo>
                    <a:pt x="593" y="553"/>
                  </a:lnTo>
                  <a:lnTo>
                    <a:pt x="566" y="428"/>
                  </a:lnTo>
                  <a:lnTo>
                    <a:pt x="511" y="277"/>
                  </a:lnTo>
                  <a:lnTo>
                    <a:pt x="469" y="139"/>
                  </a:lnTo>
                  <a:lnTo>
                    <a:pt x="442" y="70"/>
                  </a:lnTo>
                  <a:lnTo>
                    <a:pt x="414" y="28"/>
                  </a:lnTo>
                  <a:lnTo>
                    <a:pt x="37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96" name="Shape 496"/>
            <p:cNvSpPr/>
            <p:nvPr/>
          </p:nvSpPr>
          <p:spPr>
            <a:xfrm>
              <a:off x="3709325" y="3253300"/>
              <a:ext cx="4150" cy="7950"/>
            </a:xfrm>
            <a:custGeom>
              <a:avLst/>
              <a:gdLst/>
              <a:ahLst/>
              <a:cxnLst/>
              <a:rect l="0" t="0" r="0" b="0"/>
              <a:pathLst>
                <a:path w="166" h="318" extrusionOk="0">
                  <a:moveTo>
                    <a:pt x="110" y="0"/>
                  </a:moveTo>
                  <a:lnTo>
                    <a:pt x="97" y="14"/>
                  </a:lnTo>
                  <a:lnTo>
                    <a:pt x="41" y="138"/>
                  </a:lnTo>
                  <a:lnTo>
                    <a:pt x="14" y="207"/>
                  </a:lnTo>
                  <a:lnTo>
                    <a:pt x="0" y="276"/>
                  </a:lnTo>
                  <a:lnTo>
                    <a:pt x="14" y="303"/>
                  </a:lnTo>
                  <a:lnTo>
                    <a:pt x="41" y="317"/>
                  </a:lnTo>
                  <a:lnTo>
                    <a:pt x="69" y="317"/>
                  </a:lnTo>
                  <a:lnTo>
                    <a:pt x="83" y="290"/>
                  </a:lnTo>
                  <a:lnTo>
                    <a:pt x="138" y="179"/>
                  </a:lnTo>
                  <a:lnTo>
                    <a:pt x="166" y="41"/>
                  </a:lnTo>
                  <a:lnTo>
                    <a:pt x="166" y="14"/>
                  </a:lnTo>
                  <a:lnTo>
                    <a:pt x="13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97" name="Shape 497"/>
            <p:cNvSpPr/>
            <p:nvPr/>
          </p:nvSpPr>
          <p:spPr>
            <a:xfrm>
              <a:off x="3681375" y="3244325"/>
              <a:ext cx="4875" cy="8650"/>
            </a:xfrm>
            <a:custGeom>
              <a:avLst/>
              <a:gdLst/>
              <a:ahLst/>
              <a:cxnLst/>
              <a:rect l="0" t="0" r="0" b="0"/>
              <a:pathLst>
                <a:path w="195" h="346" extrusionOk="0">
                  <a:moveTo>
                    <a:pt x="166" y="0"/>
                  </a:moveTo>
                  <a:lnTo>
                    <a:pt x="153" y="14"/>
                  </a:lnTo>
                  <a:lnTo>
                    <a:pt x="139" y="14"/>
                  </a:lnTo>
                  <a:lnTo>
                    <a:pt x="111" y="28"/>
                  </a:lnTo>
                  <a:lnTo>
                    <a:pt x="84" y="56"/>
                  </a:lnTo>
                  <a:lnTo>
                    <a:pt x="70" y="97"/>
                  </a:lnTo>
                  <a:lnTo>
                    <a:pt x="56" y="138"/>
                  </a:lnTo>
                  <a:lnTo>
                    <a:pt x="15" y="221"/>
                  </a:lnTo>
                  <a:lnTo>
                    <a:pt x="1" y="263"/>
                  </a:lnTo>
                  <a:lnTo>
                    <a:pt x="1" y="304"/>
                  </a:lnTo>
                  <a:lnTo>
                    <a:pt x="29" y="331"/>
                  </a:lnTo>
                  <a:lnTo>
                    <a:pt x="56" y="345"/>
                  </a:lnTo>
                  <a:lnTo>
                    <a:pt x="97" y="331"/>
                  </a:lnTo>
                  <a:lnTo>
                    <a:pt x="125" y="290"/>
                  </a:lnTo>
                  <a:lnTo>
                    <a:pt x="153" y="249"/>
                  </a:lnTo>
                  <a:lnTo>
                    <a:pt x="166" y="207"/>
                  </a:lnTo>
                  <a:lnTo>
                    <a:pt x="194" y="138"/>
                  </a:lnTo>
                  <a:lnTo>
                    <a:pt x="194" y="97"/>
                  </a:lnTo>
                  <a:lnTo>
                    <a:pt x="194" y="56"/>
                  </a:lnTo>
                  <a:lnTo>
                    <a:pt x="194" y="42"/>
                  </a:lnTo>
                  <a:lnTo>
                    <a:pt x="194" y="28"/>
                  </a:lnTo>
                  <a:lnTo>
                    <a:pt x="180" y="14"/>
                  </a:lnTo>
                  <a:lnTo>
                    <a:pt x="16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498" name="Shape 498"/>
          <p:cNvGrpSpPr/>
          <p:nvPr/>
        </p:nvGrpSpPr>
        <p:grpSpPr>
          <a:xfrm rot="-665517">
            <a:off x="7948140" y="273061"/>
            <a:ext cx="945115" cy="1082556"/>
            <a:chOff x="2114725" y="2426875"/>
            <a:chExt cx="236875" cy="271350"/>
          </a:xfrm>
        </p:grpSpPr>
        <p:sp>
          <p:nvSpPr>
            <p:cNvPr id="499" name="Shape 499"/>
            <p:cNvSpPr/>
            <p:nvPr/>
          </p:nvSpPr>
          <p:spPr>
            <a:xfrm>
              <a:off x="2114725" y="2482375"/>
              <a:ext cx="188625" cy="125875"/>
            </a:xfrm>
            <a:custGeom>
              <a:avLst/>
              <a:gdLst/>
              <a:ahLst/>
              <a:cxnLst/>
              <a:rect l="0" t="0" r="0" b="0"/>
              <a:pathLst>
                <a:path w="7545" h="5035" extrusionOk="0">
                  <a:moveTo>
                    <a:pt x="3200" y="1352"/>
                  </a:moveTo>
                  <a:lnTo>
                    <a:pt x="3269" y="1366"/>
                  </a:lnTo>
                  <a:lnTo>
                    <a:pt x="3324" y="1393"/>
                  </a:lnTo>
                  <a:lnTo>
                    <a:pt x="3407" y="1448"/>
                  </a:lnTo>
                  <a:lnTo>
                    <a:pt x="3462" y="1517"/>
                  </a:lnTo>
                  <a:lnTo>
                    <a:pt x="3503" y="1586"/>
                  </a:lnTo>
                  <a:lnTo>
                    <a:pt x="3517" y="1655"/>
                  </a:lnTo>
                  <a:lnTo>
                    <a:pt x="3531" y="1724"/>
                  </a:lnTo>
                  <a:lnTo>
                    <a:pt x="3448" y="1724"/>
                  </a:lnTo>
                  <a:lnTo>
                    <a:pt x="3379" y="1711"/>
                  </a:lnTo>
                  <a:lnTo>
                    <a:pt x="3310" y="1697"/>
                  </a:lnTo>
                  <a:lnTo>
                    <a:pt x="3255" y="1669"/>
                  </a:lnTo>
                  <a:lnTo>
                    <a:pt x="3172" y="1614"/>
                  </a:lnTo>
                  <a:lnTo>
                    <a:pt x="3104" y="1545"/>
                  </a:lnTo>
                  <a:lnTo>
                    <a:pt x="3076" y="1476"/>
                  </a:lnTo>
                  <a:lnTo>
                    <a:pt x="3062" y="1407"/>
                  </a:lnTo>
                  <a:lnTo>
                    <a:pt x="3048" y="1352"/>
                  </a:lnTo>
                  <a:close/>
                  <a:moveTo>
                    <a:pt x="4565" y="1352"/>
                  </a:moveTo>
                  <a:lnTo>
                    <a:pt x="4552" y="1407"/>
                  </a:lnTo>
                  <a:lnTo>
                    <a:pt x="4538" y="1476"/>
                  </a:lnTo>
                  <a:lnTo>
                    <a:pt x="4496" y="1545"/>
                  </a:lnTo>
                  <a:lnTo>
                    <a:pt x="4441" y="1614"/>
                  </a:lnTo>
                  <a:lnTo>
                    <a:pt x="4359" y="1669"/>
                  </a:lnTo>
                  <a:lnTo>
                    <a:pt x="4303" y="1697"/>
                  </a:lnTo>
                  <a:lnTo>
                    <a:pt x="4234" y="1711"/>
                  </a:lnTo>
                  <a:lnTo>
                    <a:pt x="4165" y="1724"/>
                  </a:lnTo>
                  <a:lnTo>
                    <a:pt x="4083" y="1724"/>
                  </a:lnTo>
                  <a:lnTo>
                    <a:pt x="4096" y="1655"/>
                  </a:lnTo>
                  <a:lnTo>
                    <a:pt x="4110" y="1586"/>
                  </a:lnTo>
                  <a:lnTo>
                    <a:pt x="4152" y="1517"/>
                  </a:lnTo>
                  <a:lnTo>
                    <a:pt x="4207" y="1448"/>
                  </a:lnTo>
                  <a:lnTo>
                    <a:pt x="4290" y="1393"/>
                  </a:lnTo>
                  <a:lnTo>
                    <a:pt x="4345" y="1366"/>
                  </a:lnTo>
                  <a:lnTo>
                    <a:pt x="4414" y="1352"/>
                  </a:lnTo>
                  <a:close/>
                  <a:moveTo>
                    <a:pt x="2745" y="0"/>
                  </a:moveTo>
                  <a:lnTo>
                    <a:pt x="2717" y="14"/>
                  </a:lnTo>
                  <a:lnTo>
                    <a:pt x="2690" y="42"/>
                  </a:lnTo>
                  <a:lnTo>
                    <a:pt x="2676" y="69"/>
                  </a:lnTo>
                  <a:lnTo>
                    <a:pt x="2662" y="111"/>
                  </a:lnTo>
                  <a:lnTo>
                    <a:pt x="2676" y="276"/>
                  </a:lnTo>
                  <a:lnTo>
                    <a:pt x="2662" y="456"/>
                  </a:lnTo>
                  <a:lnTo>
                    <a:pt x="2648" y="855"/>
                  </a:lnTo>
                  <a:lnTo>
                    <a:pt x="2635" y="1062"/>
                  </a:lnTo>
                  <a:lnTo>
                    <a:pt x="2648" y="1242"/>
                  </a:lnTo>
                  <a:lnTo>
                    <a:pt x="2662" y="1407"/>
                  </a:lnTo>
                  <a:lnTo>
                    <a:pt x="2704" y="1559"/>
                  </a:lnTo>
                  <a:lnTo>
                    <a:pt x="2786" y="1738"/>
                  </a:lnTo>
                  <a:lnTo>
                    <a:pt x="2897" y="1917"/>
                  </a:lnTo>
                  <a:lnTo>
                    <a:pt x="3048" y="2069"/>
                  </a:lnTo>
                  <a:lnTo>
                    <a:pt x="3131" y="2138"/>
                  </a:lnTo>
                  <a:lnTo>
                    <a:pt x="3214" y="2207"/>
                  </a:lnTo>
                  <a:lnTo>
                    <a:pt x="3048" y="2262"/>
                  </a:lnTo>
                  <a:lnTo>
                    <a:pt x="2883" y="2290"/>
                  </a:lnTo>
                  <a:lnTo>
                    <a:pt x="2704" y="2304"/>
                  </a:lnTo>
                  <a:lnTo>
                    <a:pt x="2524" y="2290"/>
                  </a:lnTo>
                  <a:lnTo>
                    <a:pt x="2345" y="2262"/>
                  </a:lnTo>
                  <a:lnTo>
                    <a:pt x="2180" y="2207"/>
                  </a:lnTo>
                  <a:lnTo>
                    <a:pt x="2014" y="2152"/>
                  </a:lnTo>
                  <a:lnTo>
                    <a:pt x="1876" y="2097"/>
                  </a:lnTo>
                  <a:lnTo>
                    <a:pt x="1780" y="2028"/>
                  </a:lnTo>
                  <a:lnTo>
                    <a:pt x="1683" y="1931"/>
                  </a:lnTo>
                  <a:lnTo>
                    <a:pt x="1614" y="1821"/>
                  </a:lnTo>
                  <a:lnTo>
                    <a:pt x="1545" y="1683"/>
                  </a:lnTo>
                  <a:lnTo>
                    <a:pt x="1504" y="1545"/>
                  </a:lnTo>
                  <a:lnTo>
                    <a:pt x="1449" y="1393"/>
                  </a:lnTo>
                  <a:lnTo>
                    <a:pt x="1393" y="1090"/>
                  </a:lnTo>
                  <a:lnTo>
                    <a:pt x="1352" y="800"/>
                  </a:lnTo>
                  <a:lnTo>
                    <a:pt x="1324" y="566"/>
                  </a:lnTo>
                  <a:lnTo>
                    <a:pt x="1297" y="428"/>
                  </a:lnTo>
                  <a:lnTo>
                    <a:pt x="1283" y="387"/>
                  </a:lnTo>
                  <a:lnTo>
                    <a:pt x="1269" y="387"/>
                  </a:lnTo>
                  <a:lnTo>
                    <a:pt x="993" y="718"/>
                  </a:lnTo>
                  <a:lnTo>
                    <a:pt x="718" y="1062"/>
                  </a:lnTo>
                  <a:lnTo>
                    <a:pt x="594" y="1242"/>
                  </a:lnTo>
                  <a:lnTo>
                    <a:pt x="469" y="1421"/>
                  </a:lnTo>
                  <a:lnTo>
                    <a:pt x="373" y="1614"/>
                  </a:lnTo>
                  <a:lnTo>
                    <a:pt x="276" y="1807"/>
                  </a:lnTo>
                  <a:lnTo>
                    <a:pt x="180" y="2083"/>
                  </a:lnTo>
                  <a:lnTo>
                    <a:pt x="111" y="2359"/>
                  </a:lnTo>
                  <a:lnTo>
                    <a:pt x="56" y="2648"/>
                  </a:lnTo>
                  <a:lnTo>
                    <a:pt x="28" y="2924"/>
                  </a:lnTo>
                  <a:lnTo>
                    <a:pt x="1" y="3214"/>
                  </a:lnTo>
                  <a:lnTo>
                    <a:pt x="1" y="3490"/>
                  </a:lnTo>
                  <a:lnTo>
                    <a:pt x="14" y="3779"/>
                  </a:lnTo>
                  <a:lnTo>
                    <a:pt x="28" y="4069"/>
                  </a:lnTo>
                  <a:lnTo>
                    <a:pt x="28" y="4083"/>
                  </a:lnTo>
                  <a:lnTo>
                    <a:pt x="56" y="4069"/>
                  </a:lnTo>
                  <a:lnTo>
                    <a:pt x="97" y="4027"/>
                  </a:lnTo>
                  <a:lnTo>
                    <a:pt x="304" y="3821"/>
                  </a:lnTo>
                  <a:lnTo>
                    <a:pt x="428" y="3710"/>
                  </a:lnTo>
                  <a:lnTo>
                    <a:pt x="580" y="3600"/>
                  </a:lnTo>
                  <a:lnTo>
                    <a:pt x="649" y="3558"/>
                  </a:lnTo>
                  <a:lnTo>
                    <a:pt x="731" y="3531"/>
                  </a:lnTo>
                  <a:lnTo>
                    <a:pt x="814" y="3503"/>
                  </a:lnTo>
                  <a:lnTo>
                    <a:pt x="897" y="3490"/>
                  </a:lnTo>
                  <a:lnTo>
                    <a:pt x="911" y="3572"/>
                  </a:lnTo>
                  <a:lnTo>
                    <a:pt x="938" y="3655"/>
                  </a:lnTo>
                  <a:lnTo>
                    <a:pt x="993" y="3821"/>
                  </a:lnTo>
                  <a:lnTo>
                    <a:pt x="1076" y="3986"/>
                  </a:lnTo>
                  <a:lnTo>
                    <a:pt x="1187" y="4124"/>
                  </a:lnTo>
                  <a:lnTo>
                    <a:pt x="1311" y="4262"/>
                  </a:lnTo>
                  <a:lnTo>
                    <a:pt x="1449" y="4400"/>
                  </a:lnTo>
                  <a:lnTo>
                    <a:pt x="1711" y="4620"/>
                  </a:lnTo>
                  <a:lnTo>
                    <a:pt x="1724" y="4620"/>
                  </a:lnTo>
                  <a:lnTo>
                    <a:pt x="1738" y="4607"/>
                  </a:lnTo>
                  <a:lnTo>
                    <a:pt x="1766" y="4538"/>
                  </a:lnTo>
                  <a:lnTo>
                    <a:pt x="1821" y="4276"/>
                  </a:lnTo>
                  <a:lnTo>
                    <a:pt x="1862" y="4110"/>
                  </a:lnTo>
                  <a:lnTo>
                    <a:pt x="1917" y="3958"/>
                  </a:lnTo>
                  <a:lnTo>
                    <a:pt x="1959" y="3876"/>
                  </a:lnTo>
                  <a:lnTo>
                    <a:pt x="2000" y="3807"/>
                  </a:lnTo>
                  <a:lnTo>
                    <a:pt x="2055" y="3738"/>
                  </a:lnTo>
                  <a:lnTo>
                    <a:pt x="2111" y="3683"/>
                  </a:lnTo>
                  <a:lnTo>
                    <a:pt x="2166" y="3807"/>
                  </a:lnTo>
                  <a:lnTo>
                    <a:pt x="2235" y="3945"/>
                  </a:lnTo>
                  <a:lnTo>
                    <a:pt x="2317" y="4055"/>
                  </a:lnTo>
                  <a:lnTo>
                    <a:pt x="2400" y="4165"/>
                  </a:lnTo>
                  <a:lnTo>
                    <a:pt x="2497" y="4276"/>
                  </a:lnTo>
                  <a:lnTo>
                    <a:pt x="2607" y="4372"/>
                  </a:lnTo>
                  <a:lnTo>
                    <a:pt x="2704" y="4469"/>
                  </a:lnTo>
                  <a:lnTo>
                    <a:pt x="2814" y="4538"/>
                  </a:lnTo>
                  <a:lnTo>
                    <a:pt x="2828" y="4551"/>
                  </a:lnTo>
                  <a:lnTo>
                    <a:pt x="2841" y="4538"/>
                  </a:lnTo>
                  <a:lnTo>
                    <a:pt x="2869" y="4496"/>
                  </a:lnTo>
                  <a:lnTo>
                    <a:pt x="2952" y="4358"/>
                  </a:lnTo>
                  <a:lnTo>
                    <a:pt x="2993" y="4276"/>
                  </a:lnTo>
                  <a:lnTo>
                    <a:pt x="3062" y="4193"/>
                  </a:lnTo>
                  <a:lnTo>
                    <a:pt x="3131" y="4124"/>
                  </a:lnTo>
                  <a:lnTo>
                    <a:pt x="3172" y="4096"/>
                  </a:lnTo>
                  <a:lnTo>
                    <a:pt x="3214" y="4083"/>
                  </a:lnTo>
                  <a:lnTo>
                    <a:pt x="3228" y="4331"/>
                  </a:lnTo>
                  <a:lnTo>
                    <a:pt x="3255" y="4455"/>
                  </a:lnTo>
                  <a:lnTo>
                    <a:pt x="3283" y="4565"/>
                  </a:lnTo>
                  <a:lnTo>
                    <a:pt x="3255" y="4648"/>
                  </a:lnTo>
                  <a:lnTo>
                    <a:pt x="3241" y="4731"/>
                  </a:lnTo>
                  <a:lnTo>
                    <a:pt x="3241" y="4813"/>
                  </a:lnTo>
                  <a:lnTo>
                    <a:pt x="3269" y="4896"/>
                  </a:lnTo>
                  <a:lnTo>
                    <a:pt x="3297" y="4924"/>
                  </a:lnTo>
                  <a:lnTo>
                    <a:pt x="3338" y="4924"/>
                  </a:lnTo>
                  <a:lnTo>
                    <a:pt x="3393" y="4869"/>
                  </a:lnTo>
                  <a:lnTo>
                    <a:pt x="3435" y="4800"/>
                  </a:lnTo>
                  <a:lnTo>
                    <a:pt x="3503" y="4855"/>
                  </a:lnTo>
                  <a:lnTo>
                    <a:pt x="3600" y="4882"/>
                  </a:lnTo>
                  <a:lnTo>
                    <a:pt x="3724" y="4910"/>
                  </a:lnTo>
                  <a:lnTo>
                    <a:pt x="3862" y="4910"/>
                  </a:lnTo>
                  <a:lnTo>
                    <a:pt x="3972" y="4896"/>
                  </a:lnTo>
                  <a:lnTo>
                    <a:pt x="4096" y="4841"/>
                  </a:lnTo>
                  <a:lnTo>
                    <a:pt x="4152" y="4910"/>
                  </a:lnTo>
                  <a:lnTo>
                    <a:pt x="4262" y="5020"/>
                  </a:lnTo>
                  <a:lnTo>
                    <a:pt x="4290" y="5034"/>
                  </a:lnTo>
                  <a:lnTo>
                    <a:pt x="4317" y="5034"/>
                  </a:lnTo>
                  <a:lnTo>
                    <a:pt x="4345" y="5007"/>
                  </a:lnTo>
                  <a:lnTo>
                    <a:pt x="4359" y="4979"/>
                  </a:lnTo>
                  <a:lnTo>
                    <a:pt x="4359" y="4800"/>
                  </a:lnTo>
                  <a:lnTo>
                    <a:pt x="4359" y="4717"/>
                  </a:lnTo>
                  <a:lnTo>
                    <a:pt x="4331" y="4620"/>
                  </a:lnTo>
                  <a:lnTo>
                    <a:pt x="4359" y="4579"/>
                  </a:lnTo>
                  <a:lnTo>
                    <a:pt x="4386" y="4524"/>
                  </a:lnTo>
                  <a:lnTo>
                    <a:pt x="4414" y="4372"/>
                  </a:lnTo>
                  <a:lnTo>
                    <a:pt x="4469" y="4096"/>
                  </a:lnTo>
                  <a:lnTo>
                    <a:pt x="4510" y="4110"/>
                  </a:lnTo>
                  <a:lnTo>
                    <a:pt x="4552" y="4138"/>
                  </a:lnTo>
                  <a:lnTo>
                    <a:pt x="4593" y="4207"/>
                  </a:lnTo>
                  <a:lnTo>
                    <a:pt x="4634" y="4276"/>
                  </a:lnTo>
                  <a:lnTo>
                    <a:pt x="4662" y="4358"/>
                  </a:lnTo>
                  <a:lnTo>
                    <a:pt x="4689" y="4496"/>
                  </a:lnTo>
                  <a:lnTo>
                    <a:pt x="4703" y="4538"/>
                  </a:lnTo>
                  <a:lnTo>
                    <a:pt x="4717" y="4551"/>
                  </a:lnTo>
                  <a:lnTo>
                    <a:pt x="4731" y="4538"/>
                  </a:lnTo>
                  <a:lnTo>
                    <a:pt x="4841" y="4469"/>
                  </a:lnTo>
                  <a:lnTo>
                    <a:pt x="4952" y="4372"/>
                  </a:lnTo>
                  <a:lnTo>
                    <a:pt x="5048" y="4276"/>
                  </a:lnTo>
                  <a:lnTo>
                    <a:pt x="5145" y="4165"/>
                  </a:lnTo>
                  <a:lnTo>
                    <a:pt x="5227" y="4055"/>
                  </a:lnTo>
                  <a:lnTo>
                    <a:pt x="5310" y="3945"/>
                  </a:lnTo>
                  <a:lnTo>
                    <a:pt x="5379" y="3807"/>
                  </a:lnTo>
                  <a:lnTo>
                    <a:pt x="5434" y="3683"/>
                  </a:lnTo>
                  <a:lnTo>
                    <a:pt x="5489" y="3724"/>
                  </a:lnTo>
                  <a:lnTo>
                    <a:pt x="5558" y="3779"/>
                  </a:lnTo>
                  <a:lnTo>
                    <a:pt x="5600" y="3834"/>
                  </a:lnTo>
                  <a:lnTo>
                    <a:pt x="5641" y="3903"/>
                  </a:lnTo>
                  <a:lnTo>
                    <a:pt x="5696" y="4069"/>
                  </a:lnTo>
                  <a:lnTo>
                    <a:pt x="5738" y="4234"/>
                  </a:lnTo>
                  <a:lnTo>
                    <a:pt x="5793" y="4524"/>
                  </a:lnTo>
                  <a:lnTo>
                    <a:pt x="5807" y="4607"/>
                  </a:lnTo>
                  <a:lnTo>
                    <a:pt x="5820" y="4620"/>
                  </a:lnTo>
                  <a:lnTo>
                    <a:pt x="5834" y="4620"/>
                  </a:lnTo>
                  <a:lnTo>
                    <a:pt x="6096" y="4400"/>
                  </a:lnTo>
                  <a:lnTo>
                    <a:pt x="6234" y="4262"/>
                  </a:lnTo>
                  <a:lnTo>
                    <a:pt x="6358" y="4124"/>
                  </a:lnTo>
                  <a:lnTo>
                    <a:pt x="6469" y="3986"/>
                  </a:lnTo>
                  <a:lnTo>
                    <a:pt x="6551" y="3821"/>
                  </a:lnTo>
                  <a:lnTo>
                    <a:pt x="6620" y="3655"/>
                  </a:lnTo>
                  <a:lnTo>
                    <a:pt x="6634" y="3572"/>
                  </a:lnTo>
                  <a:lnTo>
                    <a:pt x="6648" y="3490"/>
                  </a:lnTo>
                  <a:lnTo>
                    <a:pt x="6731" y="3503"/>
                  </a:lnTo>
                  <a:lnTo>
                    <a:pt x="6800" y="3531"/>
                  </a:lnTo>
                  <a:lnTo>
                    <a:pt x="6882" y="3572"/>
                  </a:lnTo>
                  <a:lnTo>
                    <a:pt x="6965" y="3614"/>
                  </a:lnTo>
                  <a:lnTo>
                    <a:pt x="7103" y="3710"/>
                  </a:lnTo>
                  <a:lnTo>
                    <a:pt x="7241" y="3834"/>
                  </a:lnTo>
                  <a:lnTo>
                    <a:pt x="7434" y="4027"/>
                  </a:lnTo>
                  <a:lnTo>
                    <a:pt x="7503" y="4069"/>
                  </a:lnTo>
                  <a:lnTo>
                    <a:pt x="7517" y="4083"/>
                  </a:lnTo>
                  <a:lnTo>
                    <a:pt x="7517" y="4069"/>
                  </a:lnTo>
                  <a:lnTo>
                    <a:pt x="7544" y="3779"/>
                  </a:lnTo>
                  <a:lnTo>
                    <a:pt x="7544" y="3490"/>
                  </a:lnTo>
                  <a:lnTo>
                    <a:pt x="7544" y="3214"/>
                  </a:lnTo>
                  <a:lnTo>
                    <a:pt x="7530" y="2924"/>
                  </a:lnTo>
                  <a:lnTo>
                    <a:pt x="7489" y="2648"/>
                  </a:lnTo>
                  <a:lnTo>
                    <a:pt x="7434" y="2359"/>
                  </a:lnTo>
                  <a:lnTo>
                    <a:pt x="7365" y="2083"/>
                  </a:lnTo>
                  <a:lnTo>
                    <a:pt x="7268" y="1807"/>
                  </a:lnTo>
                  <a:lnTo>
                    <a:pt x="7172" y="1614"/>
                  </a:lnTo>
                  <a:lnTo>
                    <a:pt x="7075" y="1421"/>
                  </a:lnTo>
                  <a:lnTo>
                    <a:pt x="6951" y="1242"/>
                  </a:lnTo>
                  <a:lnTo>
                    <a:pt x="6827" y="1062"/>
                  </a:lnTo>
                  <a:lnTo>
                    <a:pt x="6551" y="718"/>
                  </a:lnTo>
                  <a:lnTo>
                    <a:pt x="6275" y="387"/>
                  </a:lnTo>
                  <a:lnTo>
                    <a:pt x="6262" y="387"/>
                  </a:lnTo>
                  <a:lnTo>
                    <a:pt x="6248" y="428"/>
                  </a:lnTo>
                  <a:lnTo>
                    <a:pt x="6220" y="566"/>
                  </a:lnTo>
                  <a:lnTo>
                    <a:pt x="6193" y="800"/>
                  </a:lnTo>
                  <a:lnTo>
                    <a:pt x="6151" y="1090"/>
                  </a:lnTo>
                  <a:lnTo>
                    <a:pt x="6096" y="1393"/>
                  </a:lnTo>
                  <a:lnTo>
                    <a:pt x="6055" y="1545"/>
                  </a:lnTo>
                  <a:lnTo>
                    <a:pt x="6000" y="1683"/>
                  </a:lnTo>
                  <a:lnTo>
                    <a:pt x="5931" y="1821"/>
                  </a:lnTo>
                  <a:lnTo>
                    <a:pt x="5862" y="1931"/>
                  </a:lnTo>
                  <a:lnTo>
                    <a:pt x="5779" y="2028"/>
                  </a:lnTo>
                  <a:lnTo>
                    <a:pt x="5669" y="2097"/>
                  </a:lnTo>
                  <a:lnTo>
                    <a:pt x="5531" y="2152"/>
                  </a:lnTo>
                  <a:lnTo>
                    <a:pt x="5365" y="2207"/>
                  </a:lnTo>
                  <a:lnTo>
                    <a:pt x="5200" y="2262"/>
                  </a:lnTo>
                  <a:lnTo>
                    <a:pt x="5020" y="2290"/>
                  </a:lnTo>
                  <a:lnTo>
                    <a:pt x="4841" y="2304"/>
                  </a:lnTo>
                  <a:lnTo>
                    <a:pt x="4662" y="2290"/>
                  </a:lnTo>
                  <a:lnTo>
                    <a:pt x="4496" y="2262"/>
                  </a:lnTo>
                  <a:lnTo>
                    <a:pt x="4331" y="2207"/>
                  </a:lnTo>
                  <a:lnTo>
                    <a:pt x="4372" y="2179"/>
                  </a:lnTo>
                  <a:lnTo>
                    <a:pt x="4496" y="2124"/>
                  </a:lnTo>
                  <a:lnTo>
                    <a:pt x="4593" y="2041"/>
                  </a:lnTo>
                  <a:lnTo>
                    <a:pt x="4689" y="1945"/>
                  </a:lnTo>
                  <a:lnTo>
                    <a:pt x="4758" y="1821"/>
                  </a:lnTo>
                  <a:lnTo>
                    <a:pt x="4814" y="1697"/>
                  </a:lnTo>
                  <a:lnTo>
                    <a:pt x="4855" y="1545"/>
                  </a:lnTo>
                  <a:lnTo>
                    <a:pt x="4896" y="1393"/>
                  </a:lnTo>
                  <a:lnTo>
                    <a:pt x="4910" y="1228"/>
                  </a:lnTo>
                  <a:lnTo>
                    <a:pt x="4938" y="911"/>
                  </a:lnTo>
                  <a:lnTo>
                    <a:pt x="4924" y="607"/>
                  </a:lnTo>
                  <a:lnTo>
                    <a:pt x="4924" y="345"/>
                  </a:lnTo>
                  <a:lnTo>
                    <a:pt x="4924" y="166"/>
                  </a:lnTo>
                  <a:lnTo>
                    <a:pt x="4924" y="111"/>
                  </a:lnTo>
                  <a:lnTo>
                    <a:pt x="4896" y="83"/>
                  </a:lnTo>
                  <a:lnTo>
                    <a:pt x="4869" y="56"/>
                  </a:lnTo>
                  <a:lnTo>
                    <a:pt x="4800" y="56"/>
                  </a:lnTo>
                  <a:lnTo>
                    <a:pt x="4758" y="69"/>
                  </a:lnTo>
                  <a:lnTo>
                    <a:pt x="4717" y="97"/>
                  </a:lnTo>
                  <a:lnTo>
                    <a:pt x="4676" y="125"/>
                  </a:lnTo>
                  <a:lnTo>
                    <a:pt x="4579" y="262"/>
                  </a:lnTo>
                  <a:lnTo>
                    <a:pt x="4496" y="400"/>
                  </a:lnTo>
                  <a:lnTo>
                    <a:pt x="4345" y="704"/>
                  </a:lnTo>
                  <a:lnTo>
                    <a:pt x="4248" y="690"/>
                  </a:lnTo>
                  <a:lnTo>
                    <a:pt x="4000" y="635"/>
                  </a:lnTo>
                  <a:lnTo>
                    <a:pt x="3724" y="607"/>
                  </a:lnTo>
                  <a:lnTo>
                    <a:pt x="3462" y="607"/>
                  </a:lnTo>
                  <a:lnTo>
                    <a:pt x="3324" y="621"/>
                  </a:lnTo>
                  <a:lnTo>
                    <a:pt x="3200" y="635"/>
                  </a:lnTo>
                  <a:lnTo>
                    <a:pt x="3131" y="428"/>
                  </a:lnTo>
                  <a:lnTo>
                    <a:pt x="3062" y="304"/>
                  </a:lnTo>
                  <a:lnTo>
                    <a:pt x="2993" y="193"/>
                  </a:lnTo>
                  <a:lnTo>
                    <a:pt x="2869" y="56"/>
                  </a:lnTo>
                  <a:lnTo>
                    <a:pt x="2841" y="28"/>
                  </a:lnTo>
                  <a:lnTo>
                    <a:pt x="2814" y="14"/>
                  </a:lnTo>
                  <a:lnTo>
                    <a:pt x="2773" y="0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00" name="Shape 500"/>
            <p:cNvSpPr/>
            <p:nvPr/>
          </p:nvSpPr>
          <p:spPr>
            <a:xfrm>
              <a:off x="2299175" y="2426875"/>
              <a:ext cx="52425" cy="45175"/>
            </a:xfrm>
            <a:custGeom>
              <a:avLst/>
              <a:gdLst/>
              <a:ahLst/>
              <a:cxnLst/>
              <a:rect l="0" t="0" r="0" b="0"/>
              <a:pathLst>
                <a:path w="2097" h="1807" extrusionOk="0">
                  <a:moveTo>
                    <a:pt x="1242" y="0"/>
                  </a:moveTo>
                  <a:lnTo>
                    <a:pt x="1256" y="41"/>
                  </a:lnTo>
                  <a:lnTo>
                    <a:pt x="1325" y="179"/>
                  </a:lnTo>
                  <a:lnTo>
                    <a:pt x="1352" y="262"/>
                  </a:lnTo>
                  <a:lnTo>
                    <a:pt x="1366" y="345"/>
                  </a:lnTo>
                  <a:lnTo>
                    <a:pt x="1366" y="428"/>
                  </a:lnTo>
                  <a:lnTo>
                    <a:pt x="1352" y="497"/>
                  </a:lnTo>
                  <a:lnTo>
                    <a:pt x="1297" y="566"/>
                  </a:lnTo>
                  <a:lnTo>
                    <a:pt x="1228" y="634"/>
                  </a:lnTo>
                  <a:lnTo>
                    <a:pt x="1132" y="690"/>
                  </a:lnTo>
                  <a:lnTo>
                    <a:pt x="1049" y="717"/>
                  </a:lnTo>
                  <a:lnTo>
                    <a:pt x="1076" y="676"/>
                  </a:lnTo>
                  <a:lnTo>
                    <a:pt x="1090" y="648"/>
                  </a:lnTo>
                  <a:lnTo>
                    <a:pt x="1090" y="566"/>
                  </a:lnTo>
                  <a:lnTo>
                    <a:pt x="1076" y="483"/>
                  </a:lnTo>
                  <a:lnTo>
                    <a:pt x="1035" y="400"/>
                  </a:lnTo>
                  <a:lnTo>
                    <a:pt x="952" y="248"/>
                  </a:lnTo>
                  <a:lnTo>
                    <a:pt x="883" y="138"/>
                  </a:lnTo>
                  <a:lnTo>
                    <a:pt x="870" y="124"/>
                  </a:lnTo>
                  <a:lnTo>
                    <a:pt x="842" y="124"/>
                  </a:lnTo>
                  <a:lnTo>
                    <a:pt x="828" y="138"/>
                  </a:lnTo>
                  <a:lnTo>
                    <a:pt x="814" y="166"/>
                  </a:lnTo>
                  <a:lnTo>
                    <a:pt x="814" y="262"/>
                  </a:lnTo>
                  <a:lnTo>
                    <a:pt x="828" y="359"/>
                  </a:lnTo>
                  <a:lnTo>
                    <a:pt x="801" y="372"/>
                  </a:lnTo>
                  <a:lnTo>
                    <a:pt x="663" y="428"/>
                  </a:lnTo>
                  <a:lnTo>
                    <a:pt x="594" y="469"/>
                  </a:lnTo>
                  <a:lnTo>
                    <a:pt x="539" y="510"/>
                  </a:lnTo>
                  <a:lnTo>
                    <a:pt x="456" y="441"/>
                  </a:lnTo>
                  <a:lnTo>
                    <a:pt x="373" y="414"/>
                  </a:lnTo>
                  <a:lnTo>
                    <a:pt x="346" y="414"/>
                  </a:lnTo>
                  <a:lnTo>
                    <a:pt x="332" y="428"/>
                  </a:lnTo>
                  <a:lnTo>
                    <a:pt x="318" y="441"/>
                  </a:lnTo>
                  <a:lnTo>
                    <a:pt x="332" y="455"/>
                  </a:lnTo>
                  <a:lnTo>
                    <a:pt x="387" y="552"/>
                  </a:lnTo>
                  <a:lnTo>
                    <a:pt x="442" y="648"/>
                  </a:lnTo>
                  <a:lnTo>
                    <a:pt x="497" y="745"/>
                  </a:lnTo>
                  <a:lnTo>
                    <a:pt x="552" y="800"/>
                  </a:lnTo>
                  <a:lnTo>
                    <a:pt x="594" y="841"/>
                  </a:lnTo>
                  <a:lnTo>
                    <a:pt x="649" y="869"/>
                  </a:lnTo>
                  <a:lnTo>
                    <a:pt x="718" y="883"/>
                  </a:lnTo>
                  <a:lnTo>
                    <a:pt x="773" y="883"/>
                  </a:lnTo>
                  <a:lnTo>
                    <a:pt x="704" y="952"/>
                  </a:lnTo>
                  <a:lnTo>
                    <a:pt x="621" y="1007"/>
                  </a:lnTo>
                  <a:lnTo>
                    <a:pt x="525" y="1048"/>
                  </a:lnTo>
                  <a:lnTo>
                    <a:pt x="428" y="1062"/>
                  </a:lnTo>
                  <a:lnTo>
                    <a:pt x="359" y="1048"/>
                  </a:lnTo>
                  <a:lnTo>
                    <a:pt x="290" y="1007"/>
                  </a:lnTo>
                  <a:lnTo>
                    <a:pt x="221" y="952"/>
                  </a:lnTo>
                  <a:lnTo>
                    <a:pt x="166" y="883"/>
                  </a:lnTo>
                  <a:lnTo>
                    <a:pt x="70" y="772"/>
                  </a:lnTo>
                  <a:lnTo>
                    <a:pt x="42" y="745"/>
                  </a:lnTo>
                  <a:lnTo>
                    <a:pt x="28" y="731"/>
                  </a:lnTo>
                  <a:lnTo>
                    <a:pt x="1" y="979"/>
                  </a:lnTo>
                  <a:lnTo>
                    <a:pt x="1" y="1103"/>
                  </a:lnTo>
                  <a:lnTo>
                    <a:pt x="1" y="1227"/>
                  </a:lnTo>
                  <a:lnTo>
                    <a:pt x="42" y="1379"/>
                  </a:lnTo>
                  <a:lnTo>
                    <a:pt x="111" y="1531"/>
                  </a:lnTo>
                  <a:lnTo>
                    <a:pt x="180" y="1683"/>
                  </a:lnTo>
                  <a:lnTo>
                    <a:pt x="277" y="1807"/>
                  </a:lnTo>
                  <a:lnTo>
                    <a:pt x="290" y="1807"/>
                  </a:lnTo>
                  <a:lnTo>
                    <a:pt x="290" y="1793"/>
                  </a:lnTo>
                  <a:lnTo>
                    <a:pt x="304" y="1710"/>
                  </a:lnTo>
                  <a:lnTo>
                    <a:pt x="346" y="1614"/>
                  </a:lnTo>
                  <a:lnTo>
                    <a:pt x="373" y="1572"/>
                  </a:lnTo>
                  <a:lnTo>
                    <a:pt x="401" y="1545"/>
                  </a:lnTo>
                  <a:lnTo>
                    <a:pt x="442" y="1572"/>
                  </a:lnTo>
                  <a:lnTo>
                    <a:pt x="470" y="1614"/>
                  </a:lnTo>
                  <a:lnTo>
                    <a:pt x="566" y="1655"/>
                  </a:lnTo>
                  <a:lnTo>
                    <a:pt x="677" y="1683"/>
                  </a:lnTo>
                  <a:lnTo>
                    <a:pt x="773" y="1696"/>
                  </a:lnTo>
                  <a:lnTo>
                    <a:pt x="773" y="1683"/>
                  </a:lnTo>
                  <a:lnTo>
                    <a:pt x="773" y="1669"/>
                  </a:lnTo>
                  <a:lnTo>
                    <a:pt x="745" y="1600"/>
                  </a:lnTo>
                  <a:lnTo>
                    <a:pt x="718" y="1503"/>
                  </a:lnTo>
                  <a:lnTo>
                    <a:pt x="718" y="1448"/>
                  </a:lnTo>
                  <a:lnTo>
                    <a:pt x="732" y="1407"/>
                  </a:lnTo>
                  <a:lnTo>
                    <a:pt x="801" y="1448"/>
                  </a:lnTo>
                  <a:lnTo>
                    <a:pt x="870" y="1490"/>
                  </a:lnTo>
                  <a:lnTo>
                    <a:pt x="952" y="1503"/>
                  </a:lnTo>
                  <a:lnTo>
                    <a:pt x="1021" y="1517"/>
                  </a:lnTo>
                  <a:lnTo>
                    <a:pt x="1035" y="1503"/>
                  </a:lnTo>
                  <a:lnTo>
                    <a:pt x="1035" y="1490"/>
                  </a:lnTo>
                  <a:lnTo>
                    <a:pt x="1035" y="1448"/>
                  </a:lnTo>
                  <a:lnTo>
                    <a:pt x="1035" y="1393"/>
                  </a:lnTo>
                  <a:lnTo>
                    <a:pt x="1035" y="1365"/>
                  </a:lnTo>
                  <a:lnTo>
                    <a:pt x="1049" y="1338"/>
                  </a:lnTo>
                  <a:lnTo>
                    <a:pt x="1104" y="1393"/>
                  </a:lnTo>
                  <a:lnTo>
                    <a:pt x="1201" y="1462"/>
                  </a:lnTo>
                  <a:lnTo>
                    <a:pt x="1297" y="1531"/>
                  </a:lnTo>
                  <a:lnTo>
                    <a:pt x="1338" y="1545"/>
                  </a:lnTo>
                  <a:lnTo>
                    <a:pt x="1366" y="1545"/>
                  </a:lnTo>
                  <a:lnTo>
                    <a:pt x="1380" y="1517"/>
                  </a:lnTo>
                  <a:lnTo>
                    <a:pt x="1380" y="1476"/>
                  </a:lnTo>
                  <a:lnTo>
                    <a:pt x="1380" y="1352"/>
                  </a:lnTo>
                  <a:lnTo>
                    <a:pt x="1352" y="1159"/>
                  </a:lnTo>
                  <a:lnTo>
                    <a:pt x="1407" y="1159"/>
                  </a:lnTo>
                  <a:lnTo>
                    <a:pt x="1449" y="1200"/>
                  </a:lnTo>
                  <a:lnTo>
                    <a:pt x="1476" y="1227"/>
                  </a:lnTo>
                  <a:lnTo>
                    <a:pt x="1490" y="1227"/>
                  </a:lnTo>
                  <a:lnTo>
                    <a:pt x="1518" y="1159"/>
                  </a:lnTo>
                  <a:lnTo>
                    <a:pt x="1532" y="1076"/>
                  </a:lnTo>
                  <a:lnTo>
                    <a:pt x="1532" y="993"/>
                  </a:lnTo>
                  <a:lnTo>
                    <a:pt x="1532" y="910"/>
                  </a:lnTo>
                  <a:lnTo>
                    <a:pt x="1573" y="924"/>
                  </a:lnTo>
                  <a:lnTo>
                    <a:pt x="1614" y="938"/>
                  </a:lnTo>
                  <a:lnTo>
                    <a:pt x="1683" y="1007"/>
                  </a:lnTo>
                  <a:lnTo>
                    <a:pt x="1738" y="1062"/>
                  </a:lnTo>
                  <a:lnTo>
                    <a:pt x="1752" y="1076"/>
                  </a:lnTo>
                  <a:lnTo>
                    <a:pt x="1766" y="1076"/>
                  </a:lnTo>
                  <a:lnTo>
                    <a:pt x="1794" y="993"/>
                  </a:lnTo>
                  <a:lnTo>
                    <a:pt x="1821" y="883"/>
                  </a:lnTo>
                  <a:lnTo>
                    <a:pt x="1821" y="786"/>
                  </a:lnTo>
                  <a:lnTo>
                    <a:pt x="1807" y="731"/>
                  </a:lnTo>
                  <a:lnTo>
                    <a:pt x="1794" y="690"/>
                  </a:lnTo>
                  <a:lnTo>
                    <a:pt x="1835" y="676"/>
                  </a:lnTo>
                  <a:lnTo>
                    <a:pt x="1890" y="676"/>
                  </a:lnTo>
                  <a:lnTo>
                    <a:pt x="1987" y="690"/>
                  </a:lnTo>
                  <a:lnTo>
                    <a:pt x="2069" y="703"/>
                  </a:lnTo>
                  <a:lnTo>
                    <a:pt x="2097" y="703"/>
                  </a:lnTo>
                  <a:lnTo>
                    <a:pt x="2014" y="552"/>
                  </a:lnTo>
                  <a:lnTo>
                    <a:pt x="1918" y="428"/>
                  </a:lnTo>
                  <a:lnTo>
                    <a:pt x="1821" y="303"/>
                  </a:lnTo>
                  <a:lnTo>
                    <a:pt x="1697" y="193"/>
                  </a:lnTo>
                  <a:lnTo>
                    <a:pt x="1587" y="124"/>
                  </a:lnTo>
                  <a:lnTo>
                    <a:pt x="1476" y="69"/>
                  </a:lnTo>
                  <a:lnTo>
                    <a:pt x="1242" y="0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01" name="Shape 501"/>
            <p:cNvSpPr/>
            <p:nvPr/>
          </p:nvSpPr>
          <p:spPr>
            <a:xfrm>
              <a:off x="2141625" y="2652700"/>
              <a:ext cx="57250" cy="45525"/>
            </a:xfrm>
            <a:custGeom>
              <a:avLst/>
              <a:gdLst/>
              <a:ahLst/>
              <a:cxnLst/>
              <a:rect l="0" t="0" r="0" b="0"/>
              <a:pathLst>
                <a:path w="2290" h="1821" extrusionOk="0">
                  <a:moveTo>
                    <a:pt x="814" y="0"/>
                  </a:moveTo>
                  <a:lnTo>
                    <a:pt x="579" y="124"/>
                  </a:lnTo>
                  <a:lnTo>
                    <a:pt x="455" y="193"/>
                  </a:lnTo>
                  <a:lnTo>
                    <a:pt x="359" y="276"/>
                  </a:lnTo>
                  <a:lnTo>
                    <a:pt x="235" y="400"/>
                  </a:lnTo>
                  <a:lnTo>
                    <a:pt x="138" y="552"/>
                  </a:lnTo>
                  <a:lnTo>
                    <a:pt x="69" y="704"/>
                  </a:lnTo>
                  <a:lnTo>
                    <a:pt x="0" y="855"/>
                  </a:lnTo>
                  <a:lnTo>
                    <a:pt x="0" y="869"/>
                  </a:lnTo>
                  <a:lnTo>
                    <a:pt x="28" y="855"/>
                  </a:lnTo>
                  <a:lnTo>
                    <a:pt x="97" y="828"/>
                  </a:lnTo>
                  <a:lnTo>
                    <a:pt x="207" y="800"/>
                  </a:lnTo>
                  <a:lnTo>
                    <a:pt x="262" y="800"/>
                  </a:lnTo>
                  <a:lnTo>
                    <a:pt x="317" y="814"/>
                  </a:lnTo>
                  <a:lnTo>
                    <a:pt x="304" y="869"/>
                  </a:lnTo>
                  <a:lnTo>
                    <a:pt x="290" y="924"/>
                  </a:lnTo>
                  <a:lnTo>
                    <a:pt x="317" y="1021"/>
                  </a:lnTo>
                  <a:lnTo>
                    <a:pt x="345" y="1131"/>
                  </a:lnTo>
                  <a:lnTo>
                    <a:pt x="386" y="1228"/>
                  </a:lnTo>
                  <a:lnTo>
                    <a:pt x="400" y="1228"/>
                  </a:lnTo>
                  <a:lnTo>
                    <a:pt x="414" y="1214"/>
                  </a:lnTo>
                  <a:lnTo>
                    <a:pt x="469" y="1145"/>
                  </a:lnTo>
                  <a:lnTo>
                    <a:pt x="538" y="1076"/>
                  </a:lnTo>
                  <a:lnTo>
                    <a:pt x="579" y="1048"/>
                  </a:lnTo>
                  <a:lnTo>
                    <a:pt x="621" y="1021"/>
                  </a:lnTo>
                  <a:lnTo>
                    <a:pt x="621" y="1103"/>
                  </a:lnTo>
                  <a:lnTo>
                    <a:pt x="635" y="1200"/>
                  </a:lnTo>
                  <a:lnTo>
                    <a:pt x="662" y="1283"/>
                  </a:lnTo>
                  <a:lnTo>
                    <a:pt x="704" y="1352"/>
                  </a:lnTo>
                  <a:lnTo>
                    <a:pt x="731" y="1352"/>
                  </a:lnTo>
                  <a:lnTo>
                    <a:pt x="773" y="1310"/>
                  </a:lnTo>
                  <a:lnTo>
                    <a:pt x="814" y="1283"/>
                  </a:lnTo>
                  <a:lnTo>
                    <a:pt x="841" y="1269"/>
                  </a:lnTo>
                  <a:lnTo>
                    <a:pt x="869" y="1269"/>
                  </a:lnTo>
                  <a:lnTo>
                    <a:pt x="855" y="1352"/>
                  </a:lnTo>
                  <a:lnTo>
                    <a:pt x="855" y="1490"/>
                  </a:lnTo>
                  <a:lnTo>
                    <a:pt x="855" y="1614"/>
                  </a:lnTo>
                  <a:lnTo>
                    <a:pt x="869" y="1655"/>
                  </a:lnTo>
                  <a:lnTo>
                    <a:pt x="883" y="1669"/>
                  </a:lnTo>
                  <a:lnTo>
                    <a:pt x="910" y="1669"/>
                  </a:lnTo>
                  <a:lnTo>
                    <a:pt x="952" y="1655"/>
                  </a:lnTo>
                  <a:lnTo>
                    <a:pt x="1062" y="1572"/>
                  </a:lnTo>
                  <a:lnTo>
                    <a:pt x="1214" y="1434"/>
                  </a:lnTo>
                  <a:lnTo>
                    <a:pt x="1241" y="1462"/>
                  </a:lnTo>
                  <a:lnTo>
                    <a:pt x="1241" y="1490"/>
                  </a:lnTo>
                  <a:lnTo>
                    <a:pt x="1241" y="1531"/>
                  </a:lnTo>
                  <a:lnTo>
                    <a:pt x="1228" y="1572"/>
                  </a:lnTo>
                  <a:lnTo>
                    <a:pt x="1228" y="1586"/>
                  </a:lnTo>
                  <a:lnTo>
                    <a:pt x="1228" y="1600"/>
                  </a:lnTo>
                  <a:lnTo>
                    <a:pt x="1310" y="1572"/>
                  </a:lnTo>
                  <a:lnTo>
                    <a:pt x="1393" y="1545"/>
                  </a:lnTo>
                  <a:lnTo>
                    <a:pt x="1476" y="1503"/>
                  </a:lnTo>
                  <a:lnTo>
                    <a:pt x="1545" y="1448"/>
                  </a:lnTo>
                  <a:lnTo>
                    <a:pt x="1559" y="1490"/>
                  </a:lnTo>
                  <a:lnTo>
                    <a:pt x="1572" y="1531"/>
                  </a:lnTo>
                  <a:lnTo>
                    <a:pt x="1559" y="1641"/>
                  </a:lnTo>
                  <a:lnTo>
                    <a:pt x="1531" y="1724"/>
                  </a:lnTo>
                  <a:lnTo>
                    <a:pt x="1531" y="1752"/>
                  </a:lnTo>
                  <a:lnTo>
                    <a:pt x="1628" y="1724"/>
                  </a:lnTo>
                  <a:lnTo>
                    <a:pt x="1738" y="1683"/>
                  </a:lnTo>
                  <a:lnTo>
                    <a:pt x="1834" y="1628"/>
                  </a:lnTo>
                  <a:lnTo>
                    <a:pt x="1862" y="1600"/>
                  </a:lnTo>
                  <a:lnTo>
                    <a:pt x="1903" y="1545"/>
                  </a:lnTo>
                  <a:lnTo>
                    <a:pt x="1931" y="1586"/>
                  </a:lnTo>
                  <a:lnTo>
                    <a:pt x="1972" y="1628"/>
                  </a:lnTo>
                  <a:lnTo>
                    <a:pt x="2014" y="1724"/>
                  </a:lnTo>
                  <a:lnTo>
                    <a:pt x="2055" y="1793"/>
                  </a:lnTo>
                  <a:lnTo>
                    <a:pt x="2055" y="1821"/>
                  </a:lnTo>
                  <a:lnTo>
                    <a:pt x="2069" y="1821"/>
                  </a:lnTo>
                  <a:lnTo>
                    <a:pt x="2152" y="1669"/>
                  </a:lnTo>
                  <a:lnTo>
                    <a:pt x="2207" y="1503"/>
                  </a:lnTo>
                  <a:lnTo>
                    <a:pt x="2262" y="1338"/>
                  </a:lnTo>
                  <a:lnTo>
                    <a:pt x="2290" y="1172"/>
                  </a:lnTo>
                  <a:lnTo>
                    <a:pt x="2276" y="1034"/>
                  </a:lnTo>
                  <a:lnTo>
                    <a:pt x="2262" y="910"/>
                  </a:lnTo>
                  <a:lnTo>
                    <a:pt x="2193" y="648"/>
                  </a:lnTo>
                  <a:lnTo>
                    <a:pt x="2179" y="648"/>
                  </a:lnTo>
                  <a:lnTo>
                    <a:pt x="2152" y="690"/>
                  </a:lnTo>
                  <a:lnTo>
                    <a:pt x="2069" y="828"/>
                  </a:lnTo>
                  <a:lnTo>
                    <a:pt x="2014" y="897"/>
                  </a:lnTo>
                  <a:lnTo>
                    <a:pt x="1945" y="966"/>
                  </a:lnTo>
                  <a:lnTo>
                    <a:pt x="1876" y="1021"/>
                  </a:lnTo>
                  <a:lnTo>
                    <a:pt x="1848" y="1034"/>
                  </a:lnTo>
                  <a:lnTo>
                    <a:pt x="1710" y="1034"/>
                  </a:lnTo>
                  <a:lnTo>
                    <a:pt x="1600" y="1007"/>
                  </a:lnTo>
                  <a:lnTo>
                    <a:pt x="1503" y="966"/>
                  </a:lnTo>
                  <a:lnTo>
                    <a:pt x="1462" y="938"/>
                  </a:lnTo>
                  <a:lnTo>
                    <a:pt x="1421" y="897"/>
                  </a:lnTo>
                  <a:lnTo>
                    <a:pt x="1517" y="897"/>
                  </a:lnTo>
                  <a:lnTo>
                    <a:pt x="1586" y="855"/>
                  </a:lnTo>
                  <a:lnTo>
                    <a:pt x="1655" y="786"/>
                  </a:lnTo>
                  <a:lnTo>
                    <a:pt x="1710" y="704"/>
                  </a:lnTo>
                  <a:lnTo>
                    <a:pt x="1793" y="538"/>
                  </a:lnTo>
                  <a:lnTo>
                    <a:pt x="1848" y="414"/>
                  </a:lnTo>
                  <a:lnTo>
                    <a:pt x="1848" y="386"/>
                  </a:lnTo>
                  <a:lnTo>
                    <a:pt x="1834" y="373"/>
                  </a:lnTo>
                  <a:lnTo>
                    <a:pt x="1821" y="359"/>
                  </a:lnTo>
                  <a:lnTo>
                    <a:pt x="1779" y="373"/>
                  </a:lnTo>
                  <a:lnTo>
                    <a:pt x="1697" y="428"/>
                  </a:lnTo>
                  <a:lnTo>
                    <a:pt x="1614" y="483"/>
                  </a:lnTo>
                  <a:lnTo>
                    <a:pt x="1600" y="469"/>
                  </a:lnTo>
                  <a:lnTo>
                    <a:pt x="1462" y="386"/>
                  </a:lnTo>
                  <a:lnTo>
                    <a:pt x="1393" y="345"/>
                  </a:lnTo>
                  <a:lnTo>
                    <a:pt x="1310" y="317"/>
                  </a:lnTo>
                  <a:lnTo>
                    <a:pt x="1324" y="207"/>
                  </a:lnTo>
                  <a:lnTo>
                    <a:pt x="1297" y="124"/>
                  </a:lnTo>
                  <a:lnTo>
                    <a:pt x="1283" y="97"/>
                  </a:lnTo>
                  <a:lnTo>
                    <a:pt x="1269" y="83"/>
                  </a:lnTo>
                  <a:lnTo>
                    <a:pt x="1241" y="97"/>
                  </a:lnTo>
                  <a:lnTo>
                    <a:pt x="1228" y="110"/>
                  </a:lnTo>
                  <a:lnTo>
                    <a:pt x="1186" y="207"/>
                  </a:lnTo>
                  <a:lnTo>
                    <a:pt x="1131" y="317"/>
                  </a:lnTo>
                  <a:lnTo>
                    <a:pt x="1076" y="414"/>
                  </a:lnTo>
                  <a:lnTo>
                    <a:pt x="1062" y="510"/>
                  </a:lnTo>
                  <a:lnTo>
                    <a:pt x="1062" y="579"/>
                  </a:lnTo>
                  <a:lnTo>
                    <a:pt x="1062" y="635"/>
                  </a:lnTo>
                  <a:lnTo>
                    <a:pt x="1090" y="704"/>
                  </a:lnTo>
                  <a:lnTo>
                    <a:pt x="1117" y="759"/>
                  </a:lnTo>
                  <a:lnTo>
                    <a:pt x="1062" y="745"/>
                  </a:lnTo>
                  <a:lnTo>
                    <a:pt x="1007" y="731"/>
                  </a:lnTo>
                  <a:lnTo>
                    <a:pt x="910" y="690"/>
                  </a:lnTo>
                  <a:lnTo>
                    <a:pt x="828" y="621"/>
                  </a:lnTo>
                  <a:lnTo>
                    <a:pt x="759" y="552"/>
                  </a:lnTo>
                  <a:lnTo>
                    <a:pt x="745" y="524"/>
                  </a:lnTo>
                  <a:lnTo>
                    <a:pt x="731" y="483"/>
                  </a:lnTo>
                  <a:lnTo>
                    <a:pt x="717" y="400"/>
                  </a:lnTo>
                  <a:lnTo>
                    <a:pt x="731" y="304"/>
                  </a:lnTo>
                  <a:lnTo>
                    <a:pt x="759" y="221"/>
                  </a:lnTo>
                  <a:lnTo>
                    <a:pt x="800" y="69"/>
                  </a:lnTo>
                  <a:lnTo>
                    <a:pt x="814" y="14"/>
                  </a:lnTo>
                  <a:lnTo>
                    <a:pt x="814" y="0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502" name="Shape 502"/>
          <p:cNvGrpSpPr/>
          <p:nvPr/>
        </p:nvGrpSpPr>
        <p:grpSpPr>
          <a:xfrm rot="-665517">
            <a:off x="7928659" y="242767"/>
            <a:ext cx="945115" cy="1082556"/>
            <a:chOff x="2114725" y="2426875"/>
            <a:chExt cx="236875" cy="271350"/>
          </a:xfrm>
        </p:grpSpPr>
        <p:sp>
          <p:nvSpPr>
            <p:cNvPr id="503" name="Shape 503"/>
            <p:cNvSpPr/>
            <p:nvPr/>
          </p:nvSpPr>
          <p:spPr>
            <a:xfrm>
              <a:off x="2114725" y="2482375"/>
              <a:ext cx="188625" cy="125875"/>
            </a:xfrm>
            <a:custGeom>
              <a:avLst/>
              <a:gdLst/>
              <a:ahLst/>
              <a:cxnLst/>
              <a:rect l="0" t="0" r="0" b="0"/>
              <a:pathLst>
                <a:path w="7545" h="5035" extrusionOk="0">
                  <a:moveTo>
                    <a:pt x="3200" y="1352"/>
                  </a:moveTo>
                  <a:lnTo>
                    <a:pt x="3269" y="1366"/>
                  </a:lnTo>
                  <a:lnTo>
                    <a:pt x="3324" y="1393"/>
                  </a:lnTo>
                  <a:lnTo>
                    <a:pt x="3407" y="1448"/>
                  </a:lnTo>
                  <a:lnTo>
                    <a:pt x="3462" y="1517"/>
                  </a:lnTo>
                  <a:lnTo>
                    <a:pt x="3503" y="1586"/>
                  </a:lnTo>
                  <a:lnTo>
                    <a:pt x="3517" y="1655"/>
                  </a:lnTo>
                  <a:lnTo>
                    <a:pt x="3531" y="1724"/>
                  </a:lnTo>
                  <a:lnTo>
                    <a:pt x="3448" y="1724"/>
                  </a:lnTo>
                  <a:lnTo>
                    <a:pt x="3379" y="1711"/>
                  </a:lnTo>
                  <a:lnTo>
                    <a:pt x="3310" y="1697"/>
                  </a:lnTo>
                  <a:lnTo>
                    <a:pt x="3255" y="1669"/>
                  </a:lnTo>
                  <a:lnTo>
                    <a:pt x="3172" y="1614"/>
                  </a:lnTo>
                  <a:lnTo>
                    <a:pt x="3104" y="1545"/>
                  </a:lnTo>
                  <a:lnTo>
                    <a:pt x="3076" y="1476"/>
                  </a:lnTo>
                  <a:lnTo>
                    <a:pt x="3062" y="1407"/>
                  </a:lnTo>
                  <a:lnTo>
                    <a:pt x="3048" y="1352"/>
                  </a:lnTo>
                  <a:close/>
                  <a:moveTo>
                    <a:pt x="4565" y="1352"/>
                  </a:moveTo>
                  <a:lnTo>
                    <a:pt x="4552" y="1407"/>
                  </a:lnTo>
                  <a:lnTo>
                    <a:pt x="4538" y="1476"/>
                  </a:lnTo>
                  <a:lnTo>
                    <a:pt x="4496" y="1545"/>
                  </a:lnTo>
                  <a:lnTo>
                    <a:pt x="4441" y="1614"/>
                  </a:lnTo>
                  <a:lnTo>
                    <a:pt x="4359" y="1669"/>
                  </a:lnTo>
                  <a:lnTo>
                    <a:pt x="4303" y="1697"/>
                  </a:lnTo>
                  <a:lnTo>
                    <a:pt x="4234" y="1711"/>
                  </a:lnTo>
                  <a:lnTo>
                    <a:pt x="4165" y="1724"/>
                  </a:lnTo>
                  <a:lnTo>
                    <a:pt x="4083" y="1724"/>
                  </a:lnTo>
                  <a:lnTo>
                    <a:pt x="4096" y="1655"/>
                  </a:lnTo>
                  <a:lnTo>
                    <a:pt x="4110" y="1586"/>
                  </a:lnTo>
                  <a:lnTo>
                    <a:pt x="4152" y="1517"/>
                  </a:lnTo>
                  <a:lnTo>
                    <a:pt x="4207" y="1448"/>
                  </a:lnTo>
                  <a:lnTo>
                    <a:pt x="4290" y="1393"/>
                  </a:lnTo>
                  <a:lnTo>
                    <a:pt x="4345" y="1366"/>
                  </a:lnTo>
                  <a:lnTo>
                    <a:pt x="4414" y="1352"/>
                  </a:lnTo>
                  <a:close/>
                  <a:moveTo>
                    <a:pt x="2745" y="0"/>
                  </a:moveTo>
                  <a:lnTo>
                    <a:pt x="2717" y="14"/>
                  </a:lnTo>
                  <a:lnTo>
                    <a:pt x="2690" y="42"/>
                  </a:lnTo>
                  <a:lnTo>
                    <a:pt x="2676" y="69"/>
                  </a:lnTo>
                  <a:lnTo>
                    <a:pt x="2662" y="111"/>
                  </a:lnTo>
                  <a:lnTo>
                    <a:pt x="2676" y="276"/>
                  </a:lnTo>
                  <a:lnTo>
                    <a:pt x="2662" y="456"/>
                  </a:lnTo>
                  <a:lnTo>
                    <a:pt x="2648" y="855"/>
                  </a:lnTo>
                  <a:lnTo>
                    <a:pt x="2635" y="1062"/>
                  </a:lnTo>
                  <a:lnTo>
                    <a:pt x="2648" y="1242"/>
                  </a:lnTo>
                  <a:lnTo>
                    <a:pt x="2662" y="1407"/>
                  </a:lnTo>
                  <a:lnTo>
                    <a:pt x="2704" y="1559"/>
                  </a:lnTo>
                  <a:lnTo>
                    <a:pt x="2786" y="1738"/>
                  </a:lnTo>
                  <a:lnTo>
                    <a:pt x="2897" y="1917"/>
                  </a:lnTo>
                  <a:lnTo>
                    <a:pt x="3048" y="2069"/>
                  </a:lnTo>
                  <a:lnTo>
                    <a:pt x="3131" y="2138"/>
                  </a:lnTo>
                  <a:lnTo>
                    <a:pt x="3214" y="2207"/>
                  </a:lnTo>
                  <a:lnTo>
                    <a:pt x="3048" y="2262"/>
                  </a:lnTo>
                  <a:lnTo>
                    <a:pt x="2883" y="2290"/>
                  </a:lnTo>
                  <a:lnTo>
                    <a:pt x="2704" y="2304"/>
                  </a:lnTo>
                  <a:lnTo>
                    <a:pt x="2524" y="2290"/>
                  </a:lnTo>
                  <a:lnTo>
                    <a:pt x="2345" y="2262"/>
                  </a:lnTo>
                  <a:lnTo>
                    <a:pt x="2180" y="2207"/>
                  </a:lnTo>
                  <a:lnTo>
                    <a:pt x="2014" y="2152"/>
                  </a:lnTo>
                  <a:lnTo>
                    <a:pt x="1876" y="2097"/>
                  </a:lnTo>
                  <a:lnTo>
                    <a:pt x="1780" y="2028"/>
                  </a:lnTo>
                  <a:lnTo>
                    <a:pt x="1683" y="1931"/>
                  </a:lnTo>
                  <a:lnTo>
                    <a:pt x="1614" y="1821"/>
                  </a:lnTo>
                  <a:lnTo>
                    <a:pt x="1545" y="1683"/>
                  </a:lnTo>
                  <a:lnTo>
                    <a:pt x="1504" y="1545"/>
                  </a:lnTo>
                  <a:lnTo>
                    <a:pt x="1449" y="1393"/>
                  </a:lnTo>
                  <a:lnTo>
                    <a:pt x="1393" y="1090"/>
                  </a:lnTo>
                  <a:lnTo>
                    <a:pt x="1352" y="800"/>
                  </a:lnTo>
                  <a:lnTo>
                    <a:pt x="1324" y="566"/>
                  </a:lnTo>
                  <a:lnTo>
                    <a:pt x="1297" y="428"/>
                  </a:lnTo>
                  <a:lnTo>
                    <a:pt x="1283" y="387"/>
                  </a:lnTo>
                  <a:lnTo>
                    <a:pt x="1269" y="387"/>
                  </a:lnTo>
                  <a:lnTo>
                    <a:pt x="993" y="718"/>
                  </a:lnTo>
                  <a:lnTo>
                    <a:pt x="718" y="1062"/>
                  </a:lnTo>
                  <a:lnTo>
                    <a:pt x="594" y="1242"/>
                  </a:lnTo>
                  <a:lnTo>
                    <a:pt x="469" y="1421"/>
                  </a:lnTo>
                  <a:lnTo>
                    <a:pt x="373" y="1614"/>
                  </a:lnTo>
                  <a:lnTo>
                    <a:pt x="276" y="1807"/>
                  </a:lnTo>
                  <a:lnTo>
                    <a:pt x="180" y="2083"/>
                  </a:lnTo>
                  <a:lnTo>
                    <a:pt x="111" y="2359"/>
                  </a:lnTo>
                  <a:lnTo>
                    <a:pt x="56" y="2648"/>
                  </a:lnTo>
                  <a:lnTo>
                    <a:pt x="28" y="2924"/>
                  </a:lnTo>
                  <a:lnTo>
                    <a:pt x="1" y="3214"/>
                  </a:lnTo>
                  <a:lnTo>
                    <a:pt x="1" y="3490"/>
                  </a:lnTo>
                  <a:lnTo>
                    <a:pt x="14" y="3779"/>
                  </a:lnTo>
                  <a:lnTo>
                    <a:pt x="28" y="4069"/>
                  </a:lnTo>
                  <a:lnTo>
                    <a:pt x="28" y="4083"/>
                  </a:lnTo>
                  <a:lnTo>
                    <a:pt x="56" y="4069"/>
                  </a:lnTo>
                  <a:lnTo>
                    <a:pt x="97" y="4027"/>
                  </a:lnTo>
                  <a:lnTo>
                    <a:pt x="304" y="3821"/>
                  </a:lnTo>
                  <a:lnTo>
                    <a:pt x="428" y="3710"/>
                  </a:lnTo>
                  <a:lnTo>
                    <a:pt x="580" y="3600"/>
                  </a:lnTo>
                  <a:lnTo>
                    <a:pt x="649" y="3558"/>
                  </a:lnTo>
                  <a:lnTo>
                    <a:pt x="731" y="3531"/>
                  </a:lnTo>
                  <a:lnTo>
                    <a:pt x="814" y="3503"/>
                  </a:lnTo>
                  <a:lnTo>
                    <a:pt x="897" y="3490"/>
                  </a:lnTo>
                  <a:lnTo>
                    <a:pt x="911" y="3572"/>
                  </a:lnTo>
                  <a:lnTo>
                    <a:pt x="938" y="3655"/>
                  </a:lnTo>
                  <a:lnTo>
                    <a:pt x="993" y="3821"/>
                  </a:lnTo>
                  <a:lnTo>
                    <a:pt x="1076" y="3986"/>
                  </a:lnTo>
                  <a:lnTo>
                    <a:pt x="1187" y="4124"/>
                  </a:lnTo>
                  <a:lnTo>
                    <a:pt x="1311" y="4262"/>
                  </a:lnTo>
                  <a:lnTo>
                    <a:pt x="1449" y="4400"/>
                  </a:lnTo>
                  <a:lnTo>
                    <a:pt x="1711" y="4620"/>
                  </a:lnTo>
                  <a:lnTo>
                    <a:pt x="1724" y="4620"/>
                  </a:lnTo>
                  <a:lnTo>
                    <a:pt x="1738" y="4607"/>
                  </a:lnTo>
                  <a:lnTo>
                    <a:pt x="1766" y="4538"/>
                  </a:lnTo>
                  <a:lnTo>
                    <a:pt x="1821" y="4276"/>
                  </a:lnTo>
                  <a:lnTo>
                    <a:pt x="1862" y="4110"/>
                  </a:lnTo>
                  <a:lnTo>
                    <a:pt x="1917" y="3958"/>
                  </a:lnTo>
                  <a:lnTo>
                    <a:pt x="1959" y="3876"/>
                  </a:lnTo>
                  <a:lnTo>
                    <a:pt x="2000" y="3807"/>
                  </a:lnTo>
                  <a:lnTo>
                    <a:pt x="2055" y="3738"/>
                  </a:lnTo>
                  <a:lnTo>
                    <a:pt x="2111" y="3683"/>
                  </a:lnTo>
                  <a:lnTo>
                    <a:pt x="2166" y="3807"/>
                  </a:lnTo>
                  <a:lnTo>
                    <a:pt x="2235" y="3945"/>
                  </a:lnTo>
                  <a:lnTo>
                    <a:pt x="2317" y="4055"/>
                  </a:lnTo>
                  <a:lnTo>
                    <a:pt x="2400" y="4165"/>
                  </a:lnTo>
                  <a:lnTo>
                    <a:pt x="2497" y="4276"/>
                  </a:lnTo>
                  <a:lnTo>
                    <a:pt x="2607" y="4372"/>
                  </a:lnTo>
                  <a:lnTo>
                    <a:pt x="2704" y="4469"/>
                  </a:lnTo>
                  <a:lnTo>
                    <a:pt x="2814" y="4538"/>
                  </a:lnTo>
                  <a:lnTo>
                    <a:pt x="2828" y="4551"/>
                  </a:lnTo>
                  <a:lnTo>
                    <a:pt x="2841" y="4538"/>
                  </a:lnTo>
                  <a:lnTo>
                    <a:pt x="2869" y="4496"/>
                  </a:lnTo>
                  <a:lnTo>
                    <a:pt x="2952" y="4358"/>
                  </a:lnTo>
                  <a:lnTo>
                    <a:pt x="2993" y="4276"/>
                  </a:lnTo>
                  <a:lnTo>
                    <a:pt x="3062" y="4193"/>
                  </a:lnTo>
                  <a:lnTo>
                    <a:pt x="3131" y="4124"/>
                  </a:lnTo>
                  <a:lnTo>
                    <a:pt x="3172" y="4096"/>
                  </a:lnTo>
                  <a:lnTo>
                    <a:pt x="3214" y="4083"/>
                  </a:lnTo>
                  <a:lnTo>
                    <a:pt x="3228" y="4331"/>
                  </a:lnTo>
                  <a:lnTo>
                    <a:pt x="3255" y="4455"/>
                  </a:lnTo>
                  <a:lnTo>
                    <a:pt x="3283" y="4565"/>
                  </a:lnTo>
                  <a:lnTo>
                    <a:pt x="3255" y="4648"/>
                  </a:lnTo>
                  <a:lnTo>
                    <a:pt x="3241" y="4731"/>
                  </a:lnTo>
                  <a:lnTo>
                    <a:pt x="3241" y="4813"/>
                  </a:lnTo>
                  <a:lnTo>
                    <a:pt x="3269" y="4896"/>
                  </a:lnTo>
                  <a:lnTo>
                    <a:pt x="3297" y="4924"/>
                  </a:lnTo>
                  <a:lnTo>
                    <a:pt x="3338" y="4924"/>
                  </a:lnTo>
                  <a:lnTo>
                    <a:pt x="3393" y="4869"/>
                  </a:lnTo>
                  <a:lnTo>
                    <a:pt x="3435" y="4800"/>
                  </a:lnTo>
                  <a:lnTo>
                    <a:pt x="3503" y="4855"/>
                  </a:lnTo>
                  <a:lnTo>
                    <a:pt x="3600" y="4882"/>
                  </a:lnTo>
                  <a:lnTo>
                    <a:pt x="3724" y="4910"/>
                  </a:lnTo>
                  <a:lnTo>
                    <a:pt x="3862" y="4910"/>
                  </a:lnTo>
                  <a:lnTo>
                    <a:pt x="3972" y="4896"/>
                  </a:lnTo>
                  <a:lnTo>
                    <a:pt x="4096" y="4841"/>
                  </a:lnTo>
                  <a:lnTo>
                    <a:pt x="4152" y="4910"/>
                  </a:lnTo>
                  <a:lnTo>
                    <a:pt x="4262" y="5020"/>
                  </a:lnTo>
                  <a:lnTo>
                    <a:pt x="4290" y="5034"/>
                  </a:lnTo>
                  <a:lnTo>
                    <a:pt x="4317" y="5034"/>
                  </a:lnTo>
                  <a:lnTo>
                    <a:pt x="4345" y="5007"/>
                  </a:lnTo>
                  <a:lnTo>
                    <a:pt x="4359" y="4979"/>
                  </a:lnTo>
                  <a:lnTo>
                    <a:pt x="4359" y="4800"/>
                  </a:lnTo>
                  <a:lnTo>
                    <a:pt x="4359" y="4717"/>
                  </a:lnTo>
                  <a:lnTo>
                    <a:pt x="4331" y="4620"/>
                  </a:lnTo>
                  <a:lnTo>
                    <a:pt x="4359" y="4579"/>
                  </a:lnTo>
                  <a:lnTo>
                    <a:pt x="4386" y="4524"/>
                  </a:lnTo>
                  <a:lnTo>
                    <a:pt x="4414" y="4372"/>
                  </a:lnTo>
                  <a:lnTo>
                    <a:pt x="4469" y="4096"/>
                  </a:lnTo>
                  <a:lnTo>
                    <a:pt x="4510" y="4110"/>
                  </a:lnTo>
                  <a:lnTo>
                    <a:pt x="4552" y="4138"/>
                  </a:lnTo>
                  <a:lnTo>
                    <a:pt x="4593" y="4207"/>
                  </a:lnTo>
                  <a:lnTo>
                    <a:pt x="4634" y="4276"/>
                  </a:lnTo>
                  <a:lnTo>
                    <a:pt x="4662" y="4358"/>
                  </a:lnTo>
                  <a:lnTo>
                    <a:pt x="4689" y="4496"/>
                  </a:lnTo>
                  <a:lnTo>
                    <a:pt x="4703" y="4538"/>
                  </a:lnTo>
                  <a:lnTo>
                    <a:pt x="4717" y="4551"/>
                  </a:lnTo>
                  <a:lnTo>
                    <a:pt x="4731" y="4538"/>
                  </a:lnTo>
                  <a:lnTo>
                    <a:pt x="4841" y="4469"/>
                  </a:lnTo>
                  <a:lnTo>
                    <a:pt x="4952" y="4372"/>
                  </a:lnTo>
                  <a:lnTo>
                    <a:pt x="5048" y="4276"/>
                  </a:lnTo>
                  <a:lnTo>
                    <a:pt x="5145" y="4165"/>
                  </a:lnTo>
                  <a:lnTo>
                    <a:pt x="5227" y="4055"/>
                  </a:lnTo>
                  <a:lnTo>
                    <a:pt x="5310" y="3945"/>
                  </a:lnTo>
                  <a:lnTo>
                    <a:pt x="5379" y="3807"/>
                  </a:lnTo>
                  <a:lnTo>
                    <a:pt x="5434" y="3683"/>
                  </a:lnTo>
                  <a:lnTo>
                    <a:pt x="5489" y="3724"/>
                  </a:lnTo>
                  <a:lnTo>
                    <a:pt x="5558" y="3779"/>
                  </a:lnTo>
                  <a:lnTo>
                    <a:pt x="5600" y="3834"/>
                  </a:lnTo>
                  <a:lnTo>
                    <a:pt x="5641" y="3903"/>
                  </a:lnTo>
                  <a:lnTo>
                    <a:pt x="5696" y="4069"/>
                  </a:lnTo>
                  <a:lnTo>
                    <a:pt x="5738" y="4234"/>
                  </a:lnTo>
                  <a:lnTo>
                    <a:pt x="5793" y="4524"/>
                  </a:lnTo>
                  <a:lnTo>
                    <a:pt x="5807" y="4607"/>
                  </a:lnTo>
                  <a:lnTo>
                    <a:pt x="5820" y="4620"/>
                  </a:lnTo>
                  <a:lnTo>
                    <a:pt x="5834" y="4620"/>
                  </a:lnTo>
                  <a:lnTo>
                    <a:pt x="6096" y="4400"/>
                  </a:lnTo>
                  <a:lnTo>
                    <a:pt x="6234" y="4262"/>
                  </a:lnTo>
                  <a:lnTo>
                    <a:pt x="6358" y="4124"/>
                  </a:lnTo>
                  <a:lnTo>
                    <a:pt x="6469" y="3986"/>
                  </a:lnTo>
                  <a:lnTo>
                    <a:pt x="6551" y="3821"/>
                  </a:lnTo>
                  <a:lnTo>
                    <a:pt x="6620" y="3655"/>
                  </a:lnTo>
                  <a:lnTo>
                    <a:pt x="6634" y="3572"/>
                  </a:lnTo>
                  <a:lnTo>
                    <a:pt x="6648" y="3490"/>
                  </a:lnTo>
                  <a:lnTo>
                    <a:pt x="6731" y="3503"/>
                  </a:lnTo>
                  <a:lnTo>
                    <a:pt x="6800" y="3531"/>
                  </a:lnTo>
                  <a:lnTo>
                    <a:pt x="6882" y="3572"/>
                  </a:lnTo>
                  <a:lnTo>
                    <a:pt x="6965" y="3614"/>
                  </a:lnTo>
                  <a:lnTo>
                    <a:pt x="7103" y="3710"/>
                  </a:lnTo>
                  <a:lnTo>
                    <a:pt x="7241" y="3834"/>
                  </a:lnTo>
                  <a:lnTo>
                    <a:pt x="7434" y="4027"/>
                  </a:lnTo>
                  <a:lnTo>
                    <a:pt x="7503" y="4069"/>
                  </a:lnTo>
                  <a:lnTo>
                    <a:pt x="7517" y="4083"/>
                  </a:lnTo>
                  <a:lnTo>
                    <a:pt x="7517" y="4069"/>
                  </a:lnTo>
                  <a:lnTo>
                    <a:pt x="7544" y="3779"/>
                  </a:lnTo>
                  <a:lnTo>
                    <a:pt x="7544" y="3490"/>
                  </a:lnTo>
                  <a:lnTo>
                    <a:pt x="7544" y="3214"/>
                  </a:lnTo>
                  <a:lnTo>
                    <a:pt x="7530" y="2924"/>
                  </a:lnTo>
                  <a:lnTo>
                    <a:pt x="7489" y="2648"/>
                  </a:lnTo>
                  <a:lnTo>
                    <a:pt x="7434" y="2359"/>
                  </a:lnTo>
                  <a:lnTo>
                    <a:pt x="7365" y="2083"/>
                  </a:lnTo>
                  <a:lnTo>
                    <a:pt x="7268" y="1807"/>
                  </a:lnTo>
                  <a:lnTo>
                    <a:pt x="7172" y="1614"/>
                  </a:lnTo>
                  <a:lnTo>
                    <a:pt x="7075" y="1421"/>
                  </a:lnTo>
                  <a:lnTo>
                    <a:pt x="6951" y="1242"/>
                  </a:lnTo>
                  <a:lnTo>
                    <a:pt x="6827" y="1062"/>
                  </a:lnTo>
                  <a:lnTo>
                    <a:pt x="6551" y="718"/>
                  </a:lnTo>
                  <a:lnTo>
                    <a:pt x="6275" y="387"/>
                  </a:lnTo>
                  <a:lnTo>
                    <a:pt x="6262" y="387"/>
                  </a:lnTo>
                  <a:lnTo>
                    <a:pt x="6248" y="428"/>
                  </a:lnTo>
                  <a:lnTo>
                    <a:pt x="6220" y="566"/>
                  </a:lnTo>
                  <a:lnTo>
                    <a:pt x="6193" y="800"/>
                  </a:lnTo>
                  <a:lnTo>
                    <a:pt x="6151" y="1090"/>
                  </a:lnTo>
                  <a:lnTo>
                    <a:pt x="6096" y="1393"/>
                  </a:lnTo>
                  <a:lnTo>
                    <a:pt x="6055" y="1545"/>
                  </a:lnTo>
                  <a:lnTo>
                    <a:pt x="6000" y="1683"/>
                  </a:lnTo>
                  <a:lnTo>
                    <a:pt x="5931" y="1821"/>
                  </a:lnTo>
                  <a:lnTo>
                    <a:pt x="5862" y="1931"/>
                  </a:lnTo>
                  <a:lnTo>
                    <a:pt x="5779" y="2028"/>
                  </a:lnTo>
                  <a:lnTo>
                    <a:pt x="5669" y="2097"/>
                  </a:lnTo>
                  <a:lnTo>
                    <a:pt x="5531" y="2152"/>
                  </a:lnTo>
                  <a:lnTo>
                    <a:pt x="5365" y="2207"/>
                  </a:lnTo>
                  <a:lnTo>
                    <a:pt x="5200" y="2262"/>
                  </a:lnTo>
                  <a:lnTo>
                    <a:pt x="5020" y="2290"/>
                  </a:lnTo>
                  <a:lnTo>
                    <a:pt x="4841" y="2304"/>
                  </a:lnTo>
                  <a:lnTo>
                    <a:pt x="4662" y="2290"/>
                  </a:lnTo>
                  <a:lnTo>
                    <a:pt x="4496" y="2262"/>
                  </a:lnTo>
                  <a:lnTo>
                    <a:pt x="4331" y="2207"/>
                  </a:lnTo>
                  <a:lnTo>
                    <a:pt x="4372" y="2179"/>
                  </a:lnTo>
                  <a:lnTo>
                    <a:pt x="4496" y="2124"/>
                  </a:lnTo>
                  <a:lnTo>
                    <a:pt x="4593" y="2041"/>
                  </a:lnTo>
                  <a:lnTo>
                    <a:pt x="4689" y="1945"/>
                  </a:lnTo>
                  <a:lnTo>
                    <a:pt x="4758" y="1821"/>
                  </a:lnTo>
                  <a:lnTo>
                    <a:pt x="4814" y="1697"/>
                  </a:lnTo>
                  <a:lnTo>
                    <a:pt x="4855" y="1545"/>
                  </a:lnTo>
                  <a:lnTo>
                    <a:pt x="4896" y="1393"/>
                  </a:lnTo>
                  <a:lnTo>
                    <a:pt x="4910" y="1228"/>
                  </a:lnTo>
                  <a:lnTo>
                    <a:pt x="4938" y="911"/>
                  </a:lnTo>
                  <a:lnTo>
                    <a:pt x="4924" y="607"/>
                  </a:lnTo>
                  <a:lnTo>
                    <a:pt x="4924" y="345"/>
                  </a:lnTo>
                  <a:lnTo>
                    <a:pt x="4924" y="166"/>
                  </a:lnTo>
                  <a:lnTo>
                    <a:pt x="4924" y="111"/>
                  </a:lnTo>
                  <a:lnTo>
                    <a:pt x="4896" y="83"/>
                  </a:lnTo>
                  <a:lnTo>
                    <a:pt x="4869" y="56"/>
                  </a:lnTo>
                  <a:lnTo>
                    <a:pt x="4800" y="56"/>
                  </a:lnTo>
                  <a:lnTo>
                    <a:pt x="4758" y="69"/>
                  </a:lnTo>
                  <a:lnTo>
                    <a:pt x="4717" y="97"/>
                  </a:lnTo>
                  <a:lnTo>
                    <a:pt x="4676" y="125"/>
                  </a:lnTo>
                  <a:lnTo>
                    <a:pt x="4579" y="262"/>
                  </a:lnTo>
                  <a:lnTo>
                    <a:pt x="4496" y="400"/>
                  </a:lnTo>
                  <a:lnTo>
                    <a:pt x="4345" y="704"/>
                  </a:lnTo>
                  <a:lnTo>
                    <a:pt x="4248" y="690"/>
                  </a:lnTo>
                  <a:lnTo>
                    <a:pt x="4000" y="635"/>
                  </a:lnTo>
                  <a:lnTo>
                    <a:pt x="3724" y="607"/>
                  </a:lnTo>
                  <a:lnTo>
                    <a:pt x="3462" y="607"/>
                  </a:lnTo>
                  <a:lnTo>
                    <a:pt x="3324" y="621"/>
                  </a:lnTo>
                  <a:lnTo>
                    <a:pt x="3200" y="635"/>
                  </a:lnTo>
                  <a:lnTo>
                    <a:pt x="3131" y="428"/>
                  </a:lnTo>
                  <a:lnTo>
                    <a:pt x="3062" y="304"/>
                  </a:lnTo>
                  <a:lnTo>
                    <a:pt x="2993" y="193"/>
                  </a:lnTo>
                  <a:lnTo>
                    <a:pt x="2869" y="56"/>
                  </a:lnTo>
                  <a:lnTo>
                    <a:pt x="2841" y="28"/>
                  </a:lnTo>
                  <a:lnTo>
                    <a:pt x="2814" y="14"/>
                  </a:lnTo>
                  <a:lnTo>
                    <a:pt x="277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04" name="Shape 504"/>
            <p:cNvSpPr/>
            <p:nvPr/>
          </p:nvSpPr>
          <p:spPr>
            <a:xfrm>
              <a:off x="2299175" y="2426875"/>
              <a:ext cx="52425" cy="45175"/>
            </a:xfrm>
            <a:custGeom>
              <a:avLst/>
              <a:gdLst/>
              <a:ahLst/>
              <a:cxnLst/>
              <a:rect l="0" t="0" r="0" b="0"/>
              <a:pathLst>
                <a:path w="2097" h="1807" extrusionOk="0">
                  <a:moveTo>
                    <a:pt x="1242" y="0"/>
                  </a:moveTo>
                  <a:lnTo>
                    <a:pt x="1256" y="41"/>
                  </a:lnTo>
                  <a:lnTo>
                    <a:pt x="1325" y="179"/>
                  </a:lnTo>
                  <a:lnTo>
                    <a:pt x="1352" y="262"/>
                  </a:lnTo>
                  <a:lnTo>
                    <a:pt x="1366" y="345"/>
                  </a:lnTo>
                  <a:lnTo>
                    <a:pt x="1366" y="428"/>
                  </a:lnTo>
                  <a:lnTo>
                    <a:pt x="1352" y="497"/>
                  </a:lnTo>
                  <a:lnTo>
                    <a:pt x="1297" y="566"/>
                  </a:lnTo>
                  <a:lnTo>
                    <a:pt x="1228" y="634"/>
                  </a:lnTo>
                  <a:lnTo>
                    <a:pt x="1132" y="690"/>
                  </a:lnTo>
                  <a:lnTo>
                    <a:pt x="1049" y="717"/>
                  </a:lnTo>
                  <a:lnTo>
                    <a:pt x="1076" y="676"/>
                  </a:lnTo>
                  <a:lnTo>
                    <a:pt x="1090" y="648"/>
                  </a:lnTo>
                  <a:lnTo>
                    <a:pt x="1090" y="566"/>
                  </a:lnTo>
                  <a:lnTo>
                    <a:pt x="1076" y="483"/>
                  </a:lnTo>
                  <a:lnTo>
                    <a:pt x="1035" y="400"/>
                  </a:lnTo>
                  <a:lnTo>
                    <a:pt x="952" y="248"/>
                  </a:lnTo>
                  <a:lnTo>
                    <a:pt x="883" y="138"/>
                  </a:lnTo>
                  <a:lnTo>
                    <a:pt x="870" y="124"/>
                  </a:lnTo>
                  <a:lnTo>
                    <a:pt x="842" y="124"/>
                  </a:lnTo>
                  <a:lnTo>
                    <a:pt x="828" y="138"/>
                  </a:lnTo>
                  <a:lnTo>
                    <a:pt x="814" y="166"/>
                  </a:lnTo>
                  <a:lnTo>
                    <a:pt x="814" y="262"/>
                  </a:lnTo>
                  <a:lnTo>
                    <a:pt x="828" y="359"/>
                  </a:lnTo>
                  <a:lnTo>
                    <a:pt x="801" y="372"/>
                  </a:lnTo>
                  <a:lnTo>
                    <a:pt x="663" y="428"/>
                  </a:lnTo>
                  <a:lnTo>
                    <a:pt x="594" y="469"/>
                  </a:lnTo>
                  <a:lnTo>
                    <a:pt x="539" y="510"/>
                  </a:lnTo>
                  <a:lnTo>
                    <a:pt x="456" y="441"/>
                  </a:lnTo>
                  <a:lnTo>
                    <a:pt x="373" y="414"/>
                  </a:lnTo>
                  <a:lnTo>
                    <a:pt x="346" y="414"/>
                  </a:lnTo>
                  <a:lnTo>
                    <a:pt x="332" y="428"/>
                  </a:lnTo>
                  <a:lnTo>
                    <a:pt x="318" y="441"/>
                  </a:lnTo>
                  <a:lnTo>
                    <a:pt x="332" y="455"/>
                  </a:lnTo>
                  <a:lnTo>
                    <a:pt x="387" y="552"/>
                  </a:lnTo>
                  <a:lnTo>
                    <a:pt x="442" y="648"/>
                  </a:lnTo>
                  <a:lnTo>
                    <a:pt x="497" y="745"/>
                  </a:lnTo>
                  <a:lnTo>
                    <a:pt x="552" y="800"/>
                  </a:lnTo>
                  <a:lnTo>
                    <a:pt x="594" y="841"/>
                  </a:lnTo>
                  <a:lnTo>
                    <a:pt x="649" y="869"/>
                  </a:lnTo>
                  <a:lnTo>
                    <a:pt x="718" y="883"/>
                  </a:lnTo>
                  <a:lnTo>
                    <a:pt x="773" y="883"/>
                  </a:lnTo>
                  <a:lnTo>
                    <a:pt x="704" y="952"/>
                  </a:lnTo>
                  <a:lnTo>
                    <a:pt x="621" y="1007"/>
                  </a:lnTo>
                  <a:lnTo>
                    <a:pt x="525" y="1048"/>
                  </a:lnTo>
                  <a:lnTo>
                    <a:pt x="428" y="1062"/>
                  </a:lnTo>
                  <a:lnTo>
                    <a:pt x="359" y="1048"/>
                  </a:lnTo>
                  <a:lnTo>
                    <a:pt x="290" y="1007"/>
                  </a:lnTo>
                  <a:lnTo>
                    <a:pt x="221" y="952"/>
                  </a:lnTo>
                  <a:lnTo>
                    <a:pt x="166" y="883"/>
                  </a:lnTo>
                  <a:lnTo>
                    <a:pt x="70" y="772"/>
                  </a:lnTo>
                  <a:lnTo>
                    <a:pt x="42" y="745"/>
                  </a:lnTo>
                  <a:lnTo>
                    <a:pt x="28" y="731"/>
                  </a:lnTo>
                  <a:lnTo>
                    <a:pt x="1" y="979"/>
                  </a:lnTo>
                  <a:lnTo>
                    <a:pt x="1" y="1103"/>
                  </a:lnTo>
                  <a:lnTo>
                    <a:pt x="1" y="1227"/>
                  </a:lnTo>
                  <a:lnTo>
                    <a:pt x="42" y="1379"/>
                  </a:lnTo>
                  <a:lnTo>
                    <a:pt x="111" y="1531"/>
                  </a:lnTo>
                  <a:lnTo>
                    <a:pt x="180" y="1683"/>
                  </a:lnTo>
                  <a:lnTo>
                    <a:pt x="277" y="1807"/>
                  </a:lnTo>
                  <a:lnTo>
                    <a:pt x="290" y="1807"/>
                  </a:lnTo>
                  <a:lnTo>
                    <a:pt x="290" y="1793"/>
                  </a:lnTo>
                  <a:lnTo>
                    <a:pt x="304" y="1710"/>
                  </a:lnTo>
                  <a:lnTo>
                    <a:pt x="346" y="1614"/>
                  </a:lnTo>
                  <a:lnTo>
                    <a:pt x="373" y="1572"/>
                  </a:lnTo>
                  <a:lnTo>
                    <a:pt x="401" y="1545"/>
                  </a:lnTo>
                  <a:lnTo>
                    <a:pt x="442" y="1572"/>
                  </a:lnTo>
                  <a:lnTo>
                    <a:pt x="470" y="1614"/>
                  </a:lnTo>
                  <a:lnTo>
                    <a:pt x="566" y="1655"/>
                  </a:lnTo>
                  <a:lnTo>
                    <a:pt x="677" y="1683"/>
                  </a:lnTo>
                  <a:lnTo>
                    <a:pt x="773" y="1696"/>
                  </a:lnTo>
                  <a:lnTo>
                    <a:pt x="773" y="1683"/>
                  </a:lnTo>
                  <a:lnTo>
                    <a:pt x="773" y="1669"/>
                  </a:lnTo>
                  <a:lnTo>
                    <a:pt x="745" y="1600"/>
                  </a:lnTo>
                  <a:lnTo>
                    <a:pt x="718" y="1503"/>
                  </a:lnTo>
                  <a:lnTo>
                    <a:pt x="718" y="1448"/>
                  </a:lnTo>
                  <a:lnTo>
                    <a:pt x="732" y="1407"/>
                  </a:lnTo>
                  <a:lnTo>
                    <a:pt x="801" y="1448"/>
                  </a:lnTo>
                  <a:lnTo>
                    <a:pt x="870" y="1490"/>
                  </a:lnTo>
                  <a:lnTo>
                    <a:pt x="952" y="1503"/>
                  </a:lnTo>
                  <a:lnTo>
                    <a:pt x="1021" y="1517"/>
                  </a:lnTo>
                  <a:lnTo>
                    <a:pt x="1035" y="1503"/>
                  </a:lnTo>
                  <a:lnTo>
                    <a:pt x="1035" y="1490"/>
                  </a:lnTo>
                  <a:lnTo>
                    <a:pt x="1035" y="1448"/>
                  </a:lnTo>
                  <a:lnTo>
                    <a:pt x="1035" y="1393"/>
                  </a:lnTo>
                  <a:lnTo>
                    <a:pt x="1035" y="1365"/>
                  </a:lnTo>
                  <a:lnTo>
                    <a:pt x="1049" y="1338"/>
                  </a:lnTo>
                  <a:lnTo>
                    <a:pt x="1104" y="1393"/>
                  </a:lnTo>
                  <a:lnTo>
                    <a:pt x="1201" y="1462"/>
                  </a:lnTo>
                  <a:lnTo>
                    <a:pt x="1297" y="1531"/>
                  </a:lnTo>
                  <a:lnTo>
                    <a:pt x="1338" y="1545"/>
                  </a:lnTo>
                  <a:lnTo>
                    <a:pt x="1366" y="1545"/>
                  </a:lnTo>
                  <a:lnTo>
                    <a:pt x="1380" y="1517"/>
                  </a:lnTo>
                  <a:lnTo>
                    <a:pt x="1380" y="1476"/>
                  </a:lnTo>
                  <a:lnTo>
                    <a:pt x="1380" y="1352"/>
                  </a:lnTo>
                  <a:lnTo>
                    <a:pt x="1352" y="1159"/>
                  </a:lnTo>
                  <a:lnTo>
                    <a:pt x="1407" y="1159"/>
                  </a:lnTo>
                  <a:lnTo>
                    <a:pt x="1449" y="1200"/>
                  </a:lnTo>
                  <a:lnTo>
                    <a:pt x="1476" y="1227"/>
                  </a:lnTo>
                  <a:lnTo>
                    <a:pt x="1490" y="1227"/>
                  </a:lnTo>
                  <a:lnTo>
                    <a:pt x="1518" y="1159"/>
                  </a:lnTo>
                  <a:lnTo>
                    <a:pt x="1532" y="1076"/>
                  </a:lnTo>
                  <a:lnTo>
                    <a:pt x="1532" y="993"/>
                  </a:lnTo>
                  <a:lnTo>
                    <a:pt x="1532" y="910"/>
                  </a:lnTo>
                  <a:lnTo>
                    <a:pt x="1573" y="924"/>
                  </a:lnTo>
                  <a:lnTo>
                    <a:pt x="1614" y="938"/>
                  </a:lnTo>
                  <a:lnTo>
                    <a:pt x="1683" y="1007"/>
                  </a:lnTo>
                  <a:lnTo>
                    <a:pt x="1738" y="1062"/>
                  </a:lnTo>
                  <a:lnTo>
                    <a:pt x="1752" y="1076"/>
                  </a:lnTo>
                  <a:lnTo>
                    <a:pt x="1766" y="1076"/>
                  </a:lnTo>
                  <a:lnTo>
                    <a:pt x="1794" y="993"/>
                  </a:lnTo>
                  <a:lnTo>
                    <a:pt x="1821" y="883"/>
                  </a:lnTo>
                  <a:lnTo>
                    <a:pt x="1821" y="786"/>
                  </a:lnTo>
                  <a:lnTo>
                    <a:pt x="1807" y="731"/>
                  </a:lnTo>
                  <a:lnTo>
                    <a:pt x="1794" y="690"/>
                  </a:lnTo>
                  <a:lnTo>
                    <a:pt x="1835" y="676"/>
                  </a:lnTo>
                  <a:lnTo>
                    <a:pt x="1890" y="676"/>
                  </a:lnTo>
                  <a:lnTo>
                    <a:pt x="1987" y="690"/>
                  </a:lnTo>
                  <a:lnTo>
                    <a:pt x="2069" y="703"/>
                  </a:lnTo>
                  <a:lnTo>
                    <a:pt x="2097" y="703"/>
                  </a:lnTo>
                  <a:lnTo>
                    <a:pt x="2014" y="552"/>
                  </a:lnTo>
                  <a:lnTo>
                    <a:pt x="1918" y="428"/>
                  </a:lnTo>
                  <a:lnTo>
                    <a:pt x="1821" y="303"/>
                  </a:lnTo>
                  <a:lnTo>
                    <a:pt x="1697" y="193"/>
                  </a:lnTo>
                  <a:lnTo>
                    <a:pt x="1587" y="124"/>
                  </a:lnTo>
                  <a:lnTo>
                    <a:pt x="1476" y="69"/>
                  </a:lnTo>
                  <a:lnTo>
                    <a:pt x="124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05" name="Shape 505"/>
            <p:cNvSpPr/>
            <p:nvPr/>
          </p:nvSpPr>
          <p:spPr>
            <a:xfrm>
              <a:off x="2141625" y="2652700"/>
              <a:ext cx="57250" cy="45525"/>
            </a:xfrm>
            <a:custGeom>
              <a:avLst/>
              <a:gdLst/>
              <a:ahLst/>
              <a:cxnLst/>
              <a:rect l="0" t="0" r="0" b="0"/>
              <a:pathLst>
                <a:path w="2290" h="1821" extrusionOk="0">
                  <a:moveTo>
                    <a:pt x="814" y="0"/>
                  </a:moveTo>
                  <a:lnTo>
                    <a:pt x="579" y="124"/>
                  </a:lnTo>
                  <a:lnTo>
                    <a:pt x="455" y="193"/>
                  </a:lnTo>
                  <a:lnTo>
                    <a:pt x="359" y="276"/>
                  </a:lnTo>
                  <a:lnTo>
                    <a:pt x="235" y="400"/>
                  </a:lnTo>
                  <a:lnTo>
                    <a:pt x="138" y="552"/>
                  </a:lnTo>
                  <a:lnTo>
                    <a:pt x="69" y="704"/>
                  </a:lnTo>
                  <a:lnTo>
                    <a:pt x="0" y="855"/>
                  </a:lnTo>
                  <a:lnTo>
                    <a:pt x="0" y="869"/>
                  </a:lnTo>
                  <a:lnTo>
                    <a:pt x="28" y="855"/>
                  </a:lnTo>
                  <a:lnTo>
                    <a:pt x="97" y="828"/>
                  </a:lnTo>
                  <a:lnTo>
                    <a:pt x="207" y="800"/>
                  </a:lnTo>
                  <a:lnTo>
                    <a:pt x="262" y="800"/>
                  </a:lnTo>
                  <a:lnTo>
                    <a:pt x="317" y="814"/>
                  </a:lnTo>
                  <a:lnTo>
                    <a:pt x="304" y="869"/>
                  </a:lnTo>
                  <a:lnTo>
                    <a:pt x="290" y="924"/>
                  </a:lnTo>
                  <a:lnTo>
                    <a:pt x="317" y="1021"/>
                  </a:lnTo>
                  <a:lnTo>
                    <a:pt x="345" y="1131"/>
                  </a:lnTo>
                  <a:lnTo>
                    <a:pt x="386" y="1228"/>
                  </a:lnTo>
                  <a:lnTo>
                    <a:pt x="400" y="1228"/>
                  </a:lnTo>
                  <a:lnTo>
                    <a:pt x="414" y="1214"/>
                  </a:lnTo>
                  <a:lnTo>
                    <a:pt x="469" y="1145"/>
                  </a:lnTo>
                  <a:lnTo>
                    <a:pt x="538" y="1076"/>
                  </a:lnTo>
                  <a:lnTo>
                    <a:pt x="579" y="1048"/>
                  </a:lnTo>
                  <a:lnTo>
                    <a:pt x="621" y="1021"/>
                  </a:lnTo>
                  <a:lnTo>
                    <a:pt x="621" y="1103"/>
                  </a:lnTo>
                  <a:lnTo>
                    <a:pt x="635" y="1200"/>
                  </a:lnTo>
                  <a:lnTo>
                    <a:pt x="662" y="1283"/>
                  </a:lnTo>
                  <a:lnTo>
                    <a:pt x="704" y="1352"/>
                  </a:lnTo>
                  <a:lnTo>
                    <a:pt x="731" y="1352"/>
                  </a:lnTo>
                  <a:lnTo>
                    <a:pt x="773" y="1310"/>
                  </a:lnTo>
                  <a:lnTo>
                    <a:pt x="814" y="1283"/>
                  </a:lnTo>
                  <a:lnTo>
                    <a:pt x="841" y="1269"/>
                  </a:lnTo>
                  <a:lnTo>
                    <a:pt x="869" y="1269"/>
                  </a:lnTo>
                  <a:lnTo>
                    <a:pt x="855" y="1352"/>
                  </a:lnTo>
                  <a:lnTo>
                    <a:pt x="855" y="1490"/>
                  </a:lnTo>
                  <a:lnTo>
                    <a:pt x="855" y="1614"/>
                  </a:lnTo>
                  <a:lnTo>
                    <a:pt x="869" y="1655"/>
                  </a:lnTo>
                  <a:lnTo>
                    <a:pt x="883" y="1669"/>
                  </a:lnTo>
                  <a:lnTo>
                    <a:pt x="910" y="1669"/>
                  </a:lnTo>
                  <a:lnTo>
                    <a:pt x="952" y="1655"/>
                  </a:lnTo>
                  <a:lnTo>
                    <a:pt x="1062" y="1572"/>
                  </a:lnTo>
                  <a:lnTo>
                    <a:pt x="1214" y="1434"/>
                  </a:lnTo>
                  <a:lnTo>
                    <a:pt x="1241" y="1462"/>
                  </a:lnTo>
                  <a:lnTo>
                    <a:pt x="1241" y="1490"/>
                  </a:lnTo>
                  <a:lnTo>
                    <a:pt x="1241" y="1531"/>
                  </a:lnTo>
                  <a:lnTo>
                    <a:pt x="1228" y="1572"/>
                  </a:lnTo>
                  <a:lnTo>
                    <a:pt x="1228" y="1586"/>
                  </a:lnTo>
                  <a:lnTo>
                    <a:pt x="1228" y="1600"/>
                  </a:lnTo>
                  <a:lnTo>
                    <a:pt x="1310" y="1572"/>
                  </a:lnTo>
                  <a:lnTo>
                    <a:pt x="1393" y="1545"/>
                  </a:lnTo>
                  <a:lnTo>
                    <a:pt x="1476" y="1503"/>
                  </a:lnTo>
                  <a:lnTo>
                    <a:pt x="1545" y="1448"/>
                  </a:lnTo>
                  <a:lnTo>
                    <a:pt x="1559" y="1490"/>
                  </a:lnTo>
                  <a:lnTo>
                    <a:pt x="1572" y="1531"/>
                  </a:lnTo>
                  <a:lnTo>
                    <a:pt x="1559" y="1641"/>
                  </a:lnTo>
                  <a:lnTo>
                    <a:pt x="1531" y="1724"/>
                  </a:lnTo>
                  <a:lnTo>
                    <a:pt x="1531" y="1752"/>
                  </a:lnTo>
                  <a:lnTo>
                    <a:pt x="1628" y="1724"/>
                  </a:lnTo>
                  <a:lnTo>
                    <a:pt x="1738" y="1683"/>
                  </a:lnTo>
                  <a:lnTo>
                    <a:pt x="1834" y="1628"/>
                  </a:lnTo>
                  <a:lnTo>
                    <a:pt x="1862" y="1600"/>
                  </a:lnTo>
                  <a:lnTo>
                    <a:pt x="1903" y="1545"/>
                  </a:lnTo>
                  <a:lnTo>
                    <a:pt x="1931" y="1586"/>
                  </a:lnTo>
                  <a:lnTo>
                    <a:pt x="1972" y="1628"/>
                  </a:lnTo>
                  <a:lnTo>
                    <a:pt x="2014" y="1724"/>
                  </a:lnTo>
                  <a:lnTo>
                    <a:pt x="2055" y="1793"/>
                  </a:lnTo>
                  <a:lnTo>
                    <a:pt x="2055" y="1821"/>
                  </a:lnTo>
                  <a:lnTo>
                    <a:pt x="2069" y="1821"/>
                  </a:lnTo>
                  <a:lnTo>
                    <a:pt x="2152" y="1669"/>
                  </a:lnTo>
                  <a:lnTo>
                    <a:pt x="2207" y="1503"/>
                  </a:lnTo>
                  <a:lnTo>
                    <a:pt x="2262" y="1338"/>
                  </a:lnTo>
                  <a:lnTo>
                    <a:pt x="2290" y="1172"/>
                  </a:lnTo>
                  <a:lnTo>
                    <a:pt x="2276" y="1034"/>
                  </a:lnTo>
                  <a:lnTo>
                    <a:pt x="2262" y="910"/>
                  </a:lnTo>
                  <a:lnTo>
                    <a:pt x="2193" y="648"/>
                  </a:lnTo>
                  <a:lnTo>
                    <a:pt x="2179" y="648"/>
                  </a:lnTo>
                  <a:lnTo>
                    <a:pt x="2152" y="690"/>
                  </a:lnTo>
                  <a:lnTo>
                    <a:pt x="2069" y="828"/>
                  </a:lnTo>
                  <a:lnTo>
                    <a:pt x="2014" y="897"/>
                  </a:lnTo>
                  <a:lnTo>
                    <a:pt x="1945" y="966"/>
                  </a:lnTo>
                  <a:lnTo>
                    <a:pt x="1876" y="1021"/>
                  </a:lnTo>
                  <a:lnTo>
                    <a:pt x="1848" y="1034"/>
                  </a:lnTo>
                  <a:lnTo>
                    <a:pt x="1710" y="1034"/>
                  </a:lnTo>
                  <a:lnTo>
                    <a:pt x="1600" y="1007"/>
                  </a:lnTo>
                  <a:lnTo>
                    <a:pt x="1503" y="966"/>
                  </a:lnTo>
                  <a:lnTo>
                    <a:pt x="1462" y="938"/>
                  </a:lnTo>
                  <a:lnTo>
                    <a:pt x="1421" y="897"/>
                  </a:lnTo>
                  <a:lnTo>
                    <a:pt x="1517" y="897"/>
                  </a:lnTo>
                  <a:lnTo>
                    <a:pt x="1586" y="855"/>
                  </a:lnTo>
                  <a:lnTo>
                    <a:pt x="1655" y="786"/>
                  </a:lnTo>
                  <a:lnTo>
                    <a:pt x="1710" y="704"/>
                  </a:lnTo>
                  <a:lnTo>
                    <a:pt x="1793" y="538"/>
                  </a:lnTo>
                  <a:lnTo>
                    <a:pt x="1848" y="414"/>
                  </a:lnTo>
                  <a:lnTo>
                    <a:pt x="1848" y="386"/>
                  </a:lnTo>
                  <a:lnTo>
                    <a:pt x="1834" y="373"/>
                  </a:lnTo>
                  <a:lnTo>
                    <a:pt x="1821" y="359"/>
                  </a:lnTo>
                  <a:lnTo>
                    <a:pt x="1779" y="373"/>
                  </a:lnTo>
                  <a:lnTo>
                    <a:pt x="1697" y="428"/>
                  </a:lnTo>
                  <a:lnTo>
                    <a:pt x="1614" y="483"/>
                  </a:lnTo>
                  <a:lnTo>
                    <a:pt x="1600" y="469"/>
                  </a:lnTo>
                  <a:lnTo>
                    <a:pt x="1462" y="386"/>
                  </a:lnTo>
                  <a:lnTo>
                    <a:pt x="1393" y="345"/>
                  </a:lnTo>
                  <a:lnTo>
                    <a:pt x="1310" y="317"/>
                  </a:lnTo>
                  <a:lnTo>
                    <a:pt x="1324" y="207"/>
                  </a:lnTo>
                  <a:lnTo>
                    <a:pt x="1297" y="124"/>
                  </a:lnTo>
                  <a:lnTo>
                    <a:pt x="1283" y="97"/>
                  </a:lnTo>
                  <a:lnTo>
                    <a:pt x="1269" y="83"/>
                  </a:lnTo>
                  <a:lnTo>
                    <a:pt x="1241" y="97"/>
                  </a:lnTo>
                  <a:lnTo>
                    <a:pt x="1228" y="110"/>
                  </a:lnTo>
                  <a:lnTo>
                    <a:pt x="1186" y="207"/>
                  </a:lnTo>
                  <a:lnTo>
                    <a:pt x="1131" y="317"/>
                  </a:lnTo>
                  <a:lnTo>
                    <a:pt x="1076" y="414"/>
                  </a:lnTo>
                  <a:lnTo>
                    <a:pt x="1062" y="510"/>
                  </a:lnTo>
                  <a:lnTo>
                    <a:pt x="1062" y="579"/>
                  </a:lnTo>
                  <a:lnTo>
                    <a:pt x="1062" y="635"/>
                  </a:lnTo>
                  <a:lnTo>
                    <a:pt x="1090" y="704"/>
                  </a:lnTo>
                  <a:lnTo>
                    <a:pt x="1117" y="759"/>
                  </a:lnTo>
                  <a:lnTo>
                    <a:pt x="1062" y="745"/>
                  </a:lnTo>
                  <a:lnTo>
                    <a:pt x="1007" y="731"/>
                  </a:lnTo>
                  <a:lnTo>
                    <a:pt x="910" y="690"/>
                  </a:lnTo>
                  <a:lnTo>
                    <a:pt x="828" y="621"/>
                  </a:lnTo>
                  <a:lnTo>
                    <a:pt x="759" y="552"/>
                  </a:lnTo>
                  <a:lnTo>
                    <a:pt x="745" y="524"/>
                  </a:lnTo>
                  <a:lnTo>
                    <a:pt x="731" y="483"/>
                  </a:lnTo>
                  <a:lnTo>
                    <a:pt x="717" y="400"/>
                  </a:lnTo>
                  <a:lnTo>
                    <a:pt x="731" y="304"/>
                  </a:lnTo>
                  <a:lnTo>
                    <a:pt x="759" y="221"/>
                  </a:lnTo>
                  <a:lnTo>
                    <a:pt x="800" y="69"/>
                  </a:lnTo>
                  <a:lnTo>
                    <a:pt x="814" y="14"/>
                  </a:lnTo>
                  <a:lnTo>
                    <a:pt x="8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- witch purple">
    <p:bg>
      <p:bgPr>
        <a:solidFill>
          <a:srgbClr val="6E45B9"/>
        </a:solidFill>
        <a:effectLst/>
      </p:bgPr>
    </p:bg>
    <p:spTree>
      <p:nvGrpSpPr>
        <p:cNvPr id="1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7" name="Shape 507"/>
          <p:cNvGrpSpPr/>
          <p:nvPr/>
        </p:nvGrpSpPr>
        <p:grpSpPr>
          <a:xfrm>
            <a:off x="374" y="3708"/>
            <a:ext cx="9143948" cy="5143381"/>
            <a:chOff x="238125" y="2361025"/>
            <a:chExt cx="1765275" cy="992950"/>
          </a:xfrm>
        </p:grpSpPr>
        <p:sp>
          <p:nvSpPr>
            <p:cNvPr id="508" name="Shape 508"/>
            <p:cNvSpPr/>
            <p:nvPr/>
          </p:nvSpPr>
          <p:spPr>
            <a:xfrm>
              <a:off x="403600" y="2361025"/>
              <a:ext cx="1104000" cy="992950"/>
            </a:xfrm>
            <a:custGeom>
              <a:avLst/>
              <a:gdLst/>
              <a:ahLst/>
              <a:cxnLst/>
              <a:rect l="0" t="0" r="0" b="0"/>
              <a:pathLst>
                <a:path w="44160" h="39718" extrusionOk="0">
                  <a:moveTo>
                    <a:pt x="1" y="0"/>
                  </a:moveTo>
                  <a:lnTo>
                    <a:pt x="39719" y="39718"/>
                  </a:lnTo>
                  <a:lnTo>
                    <a:pt x="44160" y="39718"/>
                  </a:lnTo>
                  <a:lnTo>
                    <a:pt x="4441" y="0"/>
                  </a:lnTo>
                  <a:close/>
                </a:path>
              </a:pathLst>
            </a:custGeom>
            <a:solidFill>
              <a:srgbClr val="59309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09" name="Shape 509"/>
            <p:cNvSpPr/>
            <p:nvPr/>
          </p:nvSpPr>
          <p:spPr>
            <a:xfrm>
              <a:off x="238125" y="2751650"/>
              <a:ext cx="602325" cy="602325"/>
            </a:xfrm>
            <a:custGeom>
              <a:avLst/>
              <a:gdLst/>
              <a:ahLst/>
              <a:cxnLst/>
              <a:rect l="0" t="0" r="0" b="0"/>
              <a:pathLst>
                <a:path w="24093" h="24093" extrusionOk="0">
                  <a:moveTo>
                    <a:pt x="0" y="0"/>
                  </a:moveTo>
                  <a:lnTo>
                    <a:pt x="0" y="4441"/>
                  </a:lnTo>
                  <a:lnTo>
                    <a:pt x="19652" y="24093"/>
                  </a:lnTo>
                  <a:lnTo>
                    <a:pt x="24093" y="240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309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10" name="Shape 510"/>
            <p:cNvSpPr/>
            <p:nvPr/>
          </p:nvSpPr>
          <p:spPr>
            <a:xfrm>
              <a:off x="238125" y="2361025"/>
              <a:ext cx="1047100" cy="992950"/>
            </a:xfrm>
            <a:custGeom>
              <a:avLst/>
              <a:gdLst/>
              <a:ahLst/>
              <a:cxnLst/>
              <a:rect l="0" t="0" r="0" b="0"/>
              <a:pathLst>
                <a:path w="41884" h="39718" extrusionOk="0">
                  <a:moveTo>
                    <a:pt x="0" y="0"/>
                  </a:moveTo>
                  <a:lnTo>
                    <a:pt x="0" y="2276"/>
                  </a:lnTo>
                  <a:lnTo>
                    <a:pt x="37443" y="39718"/>
                  </a:lnTo>
                  <a:lnTo>
                    <a:pt x="41883" y="39718"/>
                  </a:lnTo>
                  <a:lnTo>
                    <a:pt x="2165" y="0"/>
                  </a:lnTo>
                  <a:close/>
                </a:path>
              </a:pathLst>
            </a:custGeom>
            <a:solidFill>
              <a:srgbClr val="59309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11" name="Shape 511"/>
            <p:cNvSpPr/>
            <p:nvPr/>
          </p:nvSpPr>
          <p:spPr>
            <a:xfrm>
              <a:off x="238125" y="2529250"/>
              <a:ext cx="824725" cy="824725"/>
            </a:xfrm>
            <a:custGeom>
              <a:avLst/>
              <a:gdLst/>
              <a:ahLst/>
              <a:cxnLst/>
              <a:rect l="0" t="0" r="0" b="0"/>
              <a:pathLst>
                <a:path w="32989" h="32989" extrusionOk="0">
                  <a:moveTo>
                    <a:pt x="0" y="1"/>
                  </a:moveTo>
                  <a:lnTo>
                    <a:pt x="0" y="4442"/>
                  </a:lnTo>
                  <a:lnTo>
                    <a:pt x="28547" y="32989"/>
                  </a:lnTo>
                  <a:lnTo>
                    <a:pt x="32988" y="3298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59309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12" name="Shape 512"/>
            <p:cNvSpPr/>
            <p:nvPr/>
          </p:nvSpPr>
          <p:spPr>
            <a:xfrm>
              <a:off x="1959925" y="2361025"/>
              <a:ext cx="43475" cy="43450"/>
            </a:xfrm>
            <a:custGeom>
              <a:avLst/>
              <a:gdLst/>
              <a:ahLst/>
              <a:cxnLst/>
              <a:rect l="0" t="0" r="0" b="0"/>
              <a:pathLst>
                <a:path w="1739" h="1738" extrusionOk="0">
                  <a:moveTo>
                    <a:pt x="0" y="0"/>
                  </a:moveTo>
                  <a:lnTo>
                    <a:pt x="1738" y="1738"/>
                  </a:lnTo>
                  <a:lnTo>
                    <a:pt x="1738" y="0"/>
                  </a:lnTo>
                  <a:close/>
                </a:path>
              </a:pathLst>
            </a:custGeom>
            <a:solidFill>
              <a:srgbClr val="59309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13" name="Shape 513"/>
            <p:cNvSpPr/>
            <p:nvPr/>
          </p:nvSpPr>
          <p:spPr>
            <a:xfrm>
              <a:off x="238125" y="3196400"/>
              <a:ext cx="157575" cy="157575"/>
            </a:xfrm>
            <a:custGeom>
              <a:avLst/>
              <a:gdLst/>
              <a:ahLst/>
              <a:cxnLst/>
              <a:rect l="0" t="0" r="0" b="0"/>
              <a:pathLst>
                <a:path w="6303" h="6303" extrusionOk="0">
                  <a:moveTo>
                    <a:pt x="0" y="1"/>
                  </a:moveTo>
                  <a:lnTo>
                    <a:pt x="0" y="4441"/>
                  </a:lnTo>
                  <a:lnTo>
                    <a:pt x="1862" y="6303"/>
                  </a:lnTo>
                  <a:lnTo>
                    <a:pt x="6302" y="630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59309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14" name="Shape 514"/>
            <p:cNvSpPr/>
            <p:nvPr/>
          </p:nvSpPr>
          <p:spPr>
            <a:xfrm>
              <a:off x="238125" y="2974025"/>
              <a:ext cx="379950" cy="379950"/>
            </a:xfrm>
            <a:custGeom>
              <a:avLst/>
              <a:gdLst/>
              <a:ahLst/>
              <a:cxnLst/>
              <a:rect l="0" t="0" r="0" b="0"/>
              <a:pathLst>
                <a:path w="15198" h="15198" extrusionOk="0">
                  <a:moveTo>
                    <a:pt x="0" y="0"/>
                  </a:moveTo>
                  <a:lnTo>
                    <a:pt x="0" y="4441"/>
                  </a:lnTo>
                  <a:lnTo>
                    <a:pt x="10757" y="15198"/>
                  </a:lnTo>
                  <a:lnTo>
                    <a:pt x="15198" y="151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309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15" name="Shape 515"/>
            <p:cNvSpPr/>
            <p:nvPr/>
          </p:nvSpPr>
          <p:spPr>
            <a:xfrm>
              <a:off x="625975" y="2361025"/>
              <a:ext cx="1104000" cy="992950"/>
            </a:xfrm>
            <a:custGeom>
              <a:avLst/>
              <a:gdLst/>
              <a:ahLst/>
              <a:cxnLst/>
              <a:rect l="0" t="0" r="0" b="0"/>
              <a:pathLst>
                <a:path w="44160" h="39718" extrusionOk="0">
                  <a:moveTo>
                    <a:pt x="1" y="0"/>
                  </a:moveTo>
                  <a:lnTo>
                    <a:pt x="39719" y="39718"/>
                  </a:lnTo>
                  <a:lnTo>
                    <a:pt x="44160" y="39718"/>
                  </a:lnTo>
                  <a:lnTo>
                    <a:pt x="4442" y="0"/>
                  </a:lnTo>
                  <a:close/>
                </a:path>
              </a:pathLst>
            </a:custGeom>
            <a:solidFill>
              <a:srgbClr val="59309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16" name="Shape 516"/>
            <p:cNvSpPr/>
            <p:nvPr/>
          </p:nvSpPr>
          <p:spPr>
            <a:xfrm>
              <a:off x="1292775" y="2361025"/>
              <a:ext cx="710625" cy="710600"/>
            </a:xfrm>
            <a:custGeom>
              <a:avLst/>
              <a:gdLst/>
              <a:ahLst/>
              <a:cxnLst/>
              <a:rect l="0" t="0" r="0" b="0"/>
              <a:pathLst>
                <a:path w="28425" h="28424" extrusionOk="0">
                  <a:moveTo>
                    <a:pt x="1" y="0"/>
                  </a:moveTo>
                  <a:lnTo>
                    <a:pt x="28424" y="28423"/>
                  </a:lnTo>
                  <a:lnTo>
                    <a:pt x="28424" y="23969"/>
                  </a:lnTo>
                  <a:lnTo>
                    <a:pt x="4455" y="0"/>
                  </a:lnTo>
                  <a:close/>
                </a:path>
              </a:pathLst>
            </a:custGeom>
            <a:solidFill>
              <a:srgbClr val="59309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17" name="Shape 517"/>
            <p:cNvSpPr/>
            <p:nvPr/>
          </p:nvSpPr>
          <p:spPr>
            <a:xfrm>
              <a:off x="1737550" y="2361025"/>
              <a:ext cx="265850" cy="265825"/>
            </a:xfrm>
            <a:custGeom>
              <a:avLst/>
              <a:gdLst/>
              <a:ahLst/>
              <a:cxnLst/>
              <a:rect l="0" t="0" r="0" b="0"/>
              <a:pathLst>
                <a:path w="10634" h="10633" extrusionOk="0">
                  <a:moveTo>
                    <a:pt x="0" y="0"/>
                  </a:moveTo>
                  <a:lnTo>
                    <a:pt x="10633" y="10633"/>
                  </a:lnTo>
                  <a:lnTo>
                    <a:pt x="10633" y="6178"/>
                  </a:lnTo>
                  <a:lnTo>
                    <a:pt x="4455" y="0"/>
                  </a:lnTo>
                  <a:close/>
                </a:path>
              </a:pathLst>
            </a:custGeom>
            <a:solidFill>
              <a:srgbClr val="59309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18" name="Shape 518"/>
            <p:cNvSpPr/>
            <p:nvPr/>
          </p:nvSpPr>
          <p:spPr>
            <a:xfrm>
              <a:off x="1515150" y="2361025"/>
              <a:ext cx="488250" cy="488225"/>
            </a:xfrm>
            <a:custGeom>
              <a:avLst/>
              <a:gdLst/>
              <a:ahLst/>
              <a:cxnLst/>
              <a:rect l="0" t="0" r="0" b="0"/>
              <a:pathLst>
                <a:path w="19530" h="19529" extrusionOk="0">
                  <a:moveTo>
                    <a:pt x="1" y="0"/>
                  </a:moveTo>
                  <a:lnTo>
                    <a:pt x="19529" y="19528"/>
                  </a:lnTo>
                  <a:lnTo>
                    <a:pt x="19529" y="15074"/>
                  </a:lnTo>
                  <a:lnTo>
                    <a:pt x="4455" y="0"/>
                  </a:lnTo>
                  <a:close/>
                </a:path>
              </a:pathLst>
            </a:custGeom>
            <a:solidFill>
              <a:srgbClr val="59309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19" name="Shape 519"/>
            <p:cNvSpPr/>
            <p:nvPr/>
          </p:nvSpPr>
          <p:spPr>
            <a:xfrm>
              <a:off x="848025" y="2361025"/>
              <a:ext cx="1104325" cy="992950"/>
            </a:xfrm>
            <a:custGeom>
              <a:avLst/>
              <a:gdLst/>
              <a:ahLst/>
              <a:cxnLst/>
              <a:rect l="0" t="0" r="0" b="0"/>
              <a:pathLst>
                <a:path w="44173" h="39718" extrusionOk="0">
                  <a:moveTo>
                    <a:pt x="0" y="0"/>
                  </a:moveTo>
                  <a:lnTo>
                    <a:pt x="39718" y="39718"/>
                  </a:lnTo>
                  <a:lnTo>
                    <a:pt x="44173" y="39718"/>
                  </a:lnTo>
                  <a:lnTo>
                    <a:pt x="4455" y="0"/>
                  </a:lnTo>
                  <a:close/>
                </a:path>
              </a:pathLst>
            </a:custGeom>
            <a:solidFill>
              <a:srgbClr val="59309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20" name="Shape 520"/>
            <p:cNvSpPr/>
            <p:nvPr/>
          </p:nvSpPr>
          <p:spPr>
            <a:xfrm>
              <a:off x="1070400" y="2361025"/>
              <a:ext cx="933000" cy="932975"/>
            </a:xfrm>
            <a:custGeom>
              <a:avLst/>
              <a:gdLst/>
              <a:ahLst/>
              <a:cxnLst/>
              <a:rect l="0" t="0" r="0" b="0"/>
              <a:pathLst>
                <a:path w="37320" h="37319" extrusionOk="0">
                  <a:moveTo>
                    <a:pt x="1" y="0"/>
                  </a:moveTo>
                  <a:lnTo>
                    <a:pt x="37319" y="37318"/>
                  </a:lnTo>
                  <a:lnTo>
                    <a:pt x="37319" y="32864"/>
                  </a:lnTo>
                  <a:lnTo>
                    <a:pt x="4455" y="0"/>
                  </a:lnTo>
                  <a:close/>
                </a:path>
              </a:pathLst>
            </a:custGeom>
            <a:solidFill>
              <a:srgbClr val="59309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521" name="Shape 521"/>
          <p:cNvSpPr/>
          <p:nvPr/>
        </p:nvSpPr>
        <p:spPr>
          <a:xfrm>
            <a:off x="8100274" y="224954"/>
            <a:ext cx="759571" cy="843572"/>
          </a:xfrm>
          <a:custGeom>
            <a:avLst/>
            <a:gdLst/>
            <a:ahLst/>
            <a:cxnLst/>
            <a:rect l="0" t="0" r="0" b="0"/>
            <a:pathLst>
              <a:path w="7489" h="8317" extrusionOk="0">
                <a:moveTo>
                  <a:pt x="3379" y="1421"/>
                </a:moveTo>
                <a:lnTo>
                  <a:pt x="3476" y="1449"/>
                </a:lnTo>
                <a:lnTo>
                  <a:pt x="3572" y="1490"/>
                </a:lnTo>
                <a:lnTo>
                  <a:pt x="3655" y="1559"/>
                </a:lnTo>
                <a:lnTo>
                  <a:pt x="3738" y="1628"/>
                </a:lnTo>
                <a:lnTo>
                  <a:pt x="3793" y="1711"/>
                </a:lnTo>
                <a:lnTo>
                  <a:pt x="3834" y="1807"/>
                </a:lnTo>
                <a:lnTo>
                  <a:pt x="3848" y="1876"/>
                </a:lnTo>
                <a:lnTo>
                  <a:pt x="3848" y="1959"/>
                </a:lnTo>
                <a:lnTo>
                  <a:pt x="3834" y="2028"/>
                </a:lnTo>
                <a:lnTo>
                  <a:pt x="3807" y="2097"/>
                </a:lnTo>
                <a:lnTo>
                  <a:pt x="3738" y="2138"/>
                </a:lnTo>
                <a:lnTo>
                  <a:pt x="3669" y="2166"/>
                </a:lnTo>
                <a:lnTo>
                  <a:pt x="3586" y="2166"/>
                </a:lnTo>
                <a:lnTo>
                  <a:pt x="3503" y="2152"/>
                </a:lnTo>
                <a:lnTo>
                  <a:pt x="3448" y="2110"/>
                </a:lnTo>
                <a:lnTo>
                  <a:pt x="3379" y="2069"/>
                </a:lnTo>
                <a:lnTo>
                  <a:pt x="3324" y="2014"/>
                </a:lnTo>
                <a:lnTo>
                  <a:pt x="3283" y="1959"/>
                </a:lnTo>
                <a:lnTo>
                  <a:pt x="3186" y="1821"/>
                </a:lnTo>
                <a:lnTo>
                  <a:pt x="3158" y="1752"/>
                </a:lnTo>
                <a:lnTo>
                  <a:pt x="3145" y="1683"/>
                </a:lnTo>
                <a:lnTo>
                  <a:pt x="3145" y="1628"/>
                </a:lnTo>
                <a:lnTo>
                  <a:pt x="3145" y="1573"/>
                </a:lnTo>
                <a:lnTo>
                  <a:pt x="3131" y="1545"/>
                </a:lnTo>
                <a:lnTo>
                  <a:pt x="3131" y="1504"/>
                </a:lnTo>
                <a:lnTo>
                  <a:pt x="3145" y="1476"/>
                </a:lnTo>
                <a:lnTo>
                  <a:pt x="3172" y="1449"/>
                </a:lnTo>
                <a:lnTo>
                  <a:pt x="3269" y="1421"/>
                </a:lnTo>
                <a:close/>
                <a:moveTo>
                  <a:pt x="2565" y="1517"/>
                </a:moveTo>
                <a:lnTo>
                  <a:pt x="2579" y="1531"/>
                </a:lnTo>
                <a:lnTo>
                  <a:pt x="2621" y="1559"/>
                </a:lnTo>
                <a:lnTo>
                  <a:pt x="2662" y="1600"/>
                </a:lnTo>
                <a:lnTo>
                  <a:pt x="2690" y="1655"/>
                </a:lnTo>
                <a:lnTo>
                  <a:pt x="2690" y="1724"/>
                </a:lnTo>
                <a:lnTo>
                  <a:pt x="2690" y="1780"/>
                </a:lnTo>
                <a:lnTo>
                  <a:pt x="2676" y="1848"/>
                </a:lnTo>
                <a:lnTo>
                  <a:pt x="2621" y="1986"/>
                </a:lnTo>
                <a:lnTo>
                  <a:pt x="2552" y="2110"/>
                </a:lnTo>
                <a:lnTo>
                  <a:pt x="2497" y="2179"/>
                </a:lnTo>
                <a:lnTo>
                  <a:pt x="2441" y="2221"/>
                </a:lnTo>
                <a:lnTo>
                  <a:pt x="2386" y="2276"/>
                </a:lnTo>
                <a:lnTo>
                  <a:pt x="2317" y="2304"/>
                </a:lnTo>
                <a:lnTo>
                  <a:pt x="2248" y="2331"/>
                </a:lnTo>
                <a:lnTo>
                  <a:pt x="2179" y="2331"/>
                </a:lnTo>
                <a:lnTo>
                  <a:pt x="2110" y="2304"/>
                </a:lnTo>
                <a:lnTo>
                  <a:pt x="2055" y="2262"/>
                </a:lnTo>
                <a:lnTo>
                  <a:pt x="2000" y="2207"/>
                </a:lnTo>
                <a:lnTo>
                  <a:pt x="1972" y="2152"/>
                </a:lnTo>
                <a:lnTo>
                  <a:pt x="1959" y="2069"/>
                </a:lnTo>
                <a:lnTo>
                  <a:pt x="1972" y="2000"/>
                </a:lnTo>
                <a:lnTo>
                  <a:pt x="2028" y="1904"/>
                </a:lnTo>
                <a:lnTo>
                  <a:pt x="2083" y="1821"/>
                </a:lnTo>
                <a:lnTo>
                  <a:pt x="2152" y="1738"/>
                </a:lnTo>
                <a:lnTo>
                  <a:pt x="2234" y="1669"/>
                </a:lnTo>
                <a:lnTo>
                  <a:pt x="2386" y="1573"/>
                </a:lnTo>
                <a:lnTo>
                  <a:pt x="2400" y="1545"/>
                </a:lnTo>
                <a:lnTo>
                  <a:pt x="2428" y="1531"/>
                </a:lnTo>
                <a:lnTo>
                  <a:pt x="2469" y="1517"/>
                </a:lnTo>
                <a:close/>
                <a:moveTo>
                  <a:pt x="3131" y="2359"/>
                </a:moveTo>
                <a:lnTo>
                  <a:pt x="3269" y="2386"/>
                </a:lnTo>
                <a:lnTo>
                  <a:pt x="3393" y="2441"/>
                </a:lnTo>
                <a:lnTo>
                  <a:pt x="3489" y="2510"/>
                </a:lnTo>
                <a:lnTo>
                  <a:pt x="3545" y="2566"/>
                </a:lnTo>
                <a:lnTo>
                  <a:pt x="3572" y="2621"/>
                </a:lnTo>
                <a:lnTo>
                  <a:pt x="3614" y="2676"/>
                </a:lnTo>
                <a:lnTo>
                  <a:pt x="3627" y="2731"/>
                </a:lnTo>
                <a:lnTo>
                  <a:pt x="3641" y="2800"/>
                </a:lnTo>
                <a:lnTo>
                  <a:pt x="3641" y="2869"/>
                </a:lnTo>
                <a:lnTo>
                  <a:pt x="3627" y="2938"/>
                </a:lnTo>
                <a:lnTo>
                  <a:pt x="3600" y="2979"/>
                </a:lnTo>
                <a:lnTo>
                  <a:pt x="3558" y="3034"/>
                </a:lnTo>
                <a:lnTo>
                  <a:pt x="3503" y="3062"/>
                </a:lnTo>
                <a:lnTo>
                  <a:pt x="3448" y="3090"/>
                </a:lnTo>
                <a:lnTo>
                  <a:pt x="3379" y="3103"/>
                </a:lnTo>
                <a:lnTo>
                  <a:pt x="3324" y="3103"/>
                </a:lnTo>
                <a:lnTo>
                  <a:pt x="3255" y="3090"/>
                </a:lnTo>
                <a:lnTo>
                  <a:pt x="3186" y="3048"/>
                </a:lnTo>
                <a:lnTo>
                  <a:pt x="3117" y="3021"/>
                </a:lnTo>
                <a:lnTo>
                  <a:pt x="3090" y="3021"/>
                </a:lnTo>
                <a:lnTo>
                  <a:pt x="3062" y="3034"/>
                </a:lnTo>
                <a:lnTo>
                  <a:pt x="3034" y="3062"/>
                </a:lnTo>
                <a:lnTo>
                  <a:pt x="3007" y="3103"/>
                </a:lnTo>
                <a:lnTo>
                  <a:pt x="2952" y="3241"/>
                </a:lnTo>
                <a:lnTo>
                  <a:pt x="2910" y="3310"/>
                </a:lnTo>
                <a:lnTo>
                  <a:pt x="2855" y="3352"/>
                </a:lnTo>
                <a:lnTo>
                  <a:pt x="2800" y="3393"/>
                </a:lnTo>
                <a:lnTo>
                  <a:pt x="2745" y="3407"/>
                </a:lnTo>
                <a:lnTo>
                  <a:pt x="2703" y="3407"/>
                </a:lnTo>
                <a:lnTo>
                  <a:pt x="2648" y="3393"/>
                </a:lnTo>
                <a:lnTo>
                  <a:pt x="2621" y="3379"/>
                </a:lnTo>
                <a:lnTo>
                  <a:pt x="2579" y="3338"/>
                </a:lnTo>
                <a:lnTo>
                  <a:pt x="2524" y="3255"/>
                </a:lnTo>
                <a:lnTo>
                  <a:pt x="2497" y="3145"/>
                </a:lnTo>
                <a:lnTo>
                  <a:pt x="2469" y="3034"/>
                </a:lnTo>
                <a:lnTo>
                  <a:pt x="2455" y="2924"/>
                </a:lnTo>
                <a:lnTo>
                  <a:pt x="2469" y="2841"/>
                </a:lnTo>
                <a:lnTo>
                  <a:pt x="2483" y="2731"/>
                </a:lnTo>
                <a:lnTo>
                  <a:pt x="2524" y="2635"/>
                </a:lnTo>
                <a:lnTo>
                  <a:pt x="2579" y="2538"/>
                </a:lnTo>
                <a:lnTo>
                  <a:pt x="2648" y="2455"/>
                </a:lnTo>
                <a:lnTo>
                  <a:pt x="2690" y="2428"/>
                </a:lnTo>
                <a:lnTo>
                  <a:pt x="2759" y="2414"/>
                </a:lnTo>
                <a:lnTo>
                  <a:pt x="2814" y="2400"/>
                </a:lnTo>
                <a:lnTo>
                  <a:pt x="2883" y="2414"/>
                </a:lnTo>
                <a:lnTo>
                  <a:pt x="2938" y="2386"/>
                </a:lnTo>
                <a:lnTo>
                  <a:pt x="2993" y="2373"/>
                </a:lnTo>
                <a:lnTo>
                  <a:pt x="3062" y="2359"/>
                </a:lnTo>
                <a:close/>
                <a:moveTo>
                  <a:pt x="3062" y="0"/>
                </a:moveTo>
                <a:lnTo>
                  <a:pt x="2910" y="14"/>
                </a:lnTo>
                <a:lnTo>
                  <a:pt x="2759" y="42"/>
                </a:lnTo>
                <a:lnTo>
                  <a:pt x="2717" y="69"/>
                </a:lnTo>
                <a:lnTo>
                  <a:pt x="2703" y="97"/>
                </a:lnTo>
                <a:lnTo>
                  <a:pt x="2552" y="138"/>
                </a:lnTo>
                <a:lnTo>
                  <a:pt x="2428" y="207"/>
                </a:lnTo>
                <a:lnTo>
                  <a:pt x="2303" y="290"/>
                </a:lnTo>
                <a:lnTo>
                  <a:pt x="2207" y="387"/>
                </a:lnTo>
                <a:lnTo>
                  <a:pt x="2097" y="511"/>
                </a:lnTo>
                <a:lnTo>
                  <a:pt x="2000" y="621"/>
                </a:lnTo>
                <a:lnTo>
                  <a:pt x="1917" y="759"/>
                </a:lnTo>
                <a:lnTo>
                  <a:pt x="1848" y="897"/>
                </a:lnTo>
                <a:lnTo>
                  <a:pt x="1779" y="1049"/>
                </a:lnTo>
                <a:lnTo>
                  <a:pt x="1710" y="1214"/>
                </a:lnTo>
                <a:lnTo>
                  <a:pt x="1614" y="1545"/>
                </a:lnTo>
                <a:lnTo>
                  <a:pt x="1531" y="1904"/>
                </a:lnTo>
                <a:lnTo>
                  <a:pt x="1476" y="2262"/>
                </a:lnTo>
                <a:lnTo>
                  <a:pt x="1476" y="2359"/>
                </a:lnTo>
                <a:lnTo>
                  <a:pt x="1462" y="2441"/>
                </a:lnTo>
                <a:lnTo>
                  <a:pt x="1435" y="2497"/>
                </a:lnTo>
                <a:lnTo>
                  <a:pt x="1407" y="2538"/>
                </a:lnTo>
                <a:lnTo>
                  <a:pt x="1379" y="2566"/>
                </a:lnTo>
                <a:lnTo>
                  <a:pt x="1324" y="2579"/>
                </a:lnTo>
                <a:lnTo>
                  <a:pt x="1283" y="2579"/>
                </a:lnTo>
                <a:lnTo>
                  <a:pt x="1228" y="2566"/>
                </a:lnTo>
                <a:lnTo>
                  <a:pt x="1117" y="2524"/>
                </a:lnTo>
                <a:lnTo>
                  <a:pt x="993" y="2455"/>
                </a:lnTo>
                <a:lnTo>
                  <a:pt x="883" y="2400"/>
                </a:lnTo>
                <a:lnTo>
                  <a:pt x="773" y="2345"/>
                </a:lnTo>
                <a:lnTo>
                  <a:pt x="538" y="2248"/>
                </a:lnTo>
                <a:lnTo>
                  <a:pt x="414" y="2207"/>
                </a:lnTo>
                <a:lnTo>
                  <a:pt x="290" y="2207"/>
                </a:lnTo>
                <a:lnTo>
                  <a:pt x="221" y="2235"/>
                </a:lnTo>
                <a:lnTo>
                  <a:pt x="166" y="2248"/>
                </a:lnTo>
                <a:lnTo>
                  <a:pt x="111" y="2290"/>
                </a:lnTo>
                <a:lnTo>
                  <a:pt x="83" y="2331"/>
                </a:lnTo>
                <a:lnTo>
                  <a:pt x="56" y="2373"/>
                </a:lnTo>
                <a:lnTo>
                  <a:pt x="28" y="2428"/>
                </a:lnTo>
                <a:lnTo>
                  <a:pt x="0" y="2538"/>
                </a:lnTo>
                <a:lnTo>
                  <a:pt x="0" y="2662"/>
                </a:lnTo>
                <a:lnTo>
                  <a:pt x="14" y="2786"/>
                </a:lnTo>
                <a:lnTo>
                  <a:pt x="69" y="3021"/>
                </a:lnTo>
                <a:lnTo>
                  <a:pt x="124" y="3200"/>
                </a:lnTo>
                <a:lnTo>
                  <a:pt x="221" y="3365"/>
                </a:lnTo>
                <a:lnTo>
                  <a:pt x="318" y="3531"/>
                </a:lnTo>
                <a:lnTo>
                  <a:pt x="428" y="3683"/>
                </a:lnTo>
                <a:lnTo>
                  <a:pt x="552" y="3834"/>
                </a:lnTo>
                <a:lnTo>
                  <a:pt x="690" y="3972"/>
                </a:lnTo>
                <a:lnTo>
                  <a:pt x="828" y="4096"/>
                </a:lnTo>
                <a:lnTo>
                  <a:pt x="966" y="4221"/>
                </a:lnTo>
                <a:lnTo>
                  <a:pt x="1104" y="4317"/>
                </a:lnTo>
                <a:lnTo>
                  <a:pt x="1255" y="4427"/>
                </a:lnTo>
                <a:lnTo>
                  <a:pt x="1421" y="4524"/>
                </a:lnTo>
                <a:lnTo>
                  <a:pt x="1586" y="4607"/>
                </a:lnTo>
                <a:lnTo>
                  <a:pt x="1655" y="4896"/>
                </a:lnTo>
                <a:lnTo>
                  <a:pt x="1752" y="5200"/>
                </a:lnTo>
                <a:lnTo>
                  <a:pt x="1848" y="5489"/>
                </a:lnTo>
                <a:lnTo>
                  <a:pt x="1959" y="5779"/>
                </a:lnTo>
                <a:lnTo>
                  <a:pt x="2069" y="6069"/>
                </a:lnTo>
                <a:lnTo>
                  <a:pt x="2193" y="6358"/>
                </a:lnTo>
                <a:lnTo>
                  <a:pt x="2331" y="6634"/>
                </a:lnTo>
                <a:lnTo>
                  <a:pt x="2469" y="6896"/>
                </a:lnTo>
                <a:lnTo>
                  <a:pt x="2703" y="7351"/>
                </a:lnTo>
                <a:lnTo>
                  <a:pt x="2841" y="7586"/>
                </a:lnTo>
                <a:lnTo>
                  <a:pt x="2993" y="7820"/>
                </a:lnTo>
                <a:lnTo>
                  <a:pt x="3076" y="7916"/>
                </a:lnTo>
                <a:lnTo>
                  <a:pt x="3172" y="8013"/>
                </a:lnTo>
                <a:lnTo>
                  <a:pt x="3269" y="8096"/>
                </a:lnTo>
                <a:lnTo>
                  <a:pt x="3365" y="8165"/>
                </a:lnTo>
                <a:lnTo>
                  <a:pt x="3476" y="8234"/>
                </a:lnTo>
                <a:lnTo>
                  <a:pt x="3600" y="8275"/>
                </a:lnTo>
                <a:lnTo>
                  <a:pt x="3724" y="8303"/>
                </a:lnTo>
                <a:lnTo>
                  <a:pt x="3848" y="8316"/>
                </a:lnTo>
                <a:lnTo>
                  <a:pt x="3903" y="8303"/>
                </a:lnTo>
                <a:lnTo>
                  <a:pt x="3945" y="8275"/>
                </a:lnTo>
                <a:lnTo>
                  <a:pt x="3986" y="8234"/>
                </a:lnTo>
                <a:lnTo>
                  <a:pt x="3986" y="8179"/>
                </a:lnTo>
                <a:lnTo>
                  <a:pt x="4000" y="8054"/>
                </a:lnTo>
                <a:lnTo>
                  <a:pt x="4027" y="7903"/>
                </a:lnTo>
                <a:lnTo>
                  <a:pt x="4069" y="7737"/>
                </a:lnTo>
                <a:lnTo>
                  <a:pt x="4138" y="7586"/>
                </a:lnTo>
                <a:lnTo>
                  <a:pt x="4179" y="7517"/>
                </a:lnTo>
                <a:lnTo>
                  <a:pt x="4220" y="7461"/>
                </a:lnTo>
                <a:lnTo>
                  <a:pt x="4262" y="7406"/>
                </a:lnTo>
                <a:lnTo>
                  <a:pt x="4317" y="7365"/>
                </a:lnTo>
                <a:lnTo>
                  <a:pt x="4372" y="7337"/>
                </a:lnTo>
                <a:lnTo>
                  <a:pt x="4427" y="7337"/>
                </a:lnTo>
                <a:lnTo>
                  <a:pt x="4482" y="7351"/>
                </a:lnTo>
                <a:lnTo>
                  <a:pt x="4551" y="7379"/>
                </a:lnTo>
                <a:lnTo>
                  <a:pt x="4731" y="7489"/>
                </a:lnTo>
                <a:lnTo>
                  <a:pt x="4813" y="7530"/>
                </a:lnTo>
                <a:lnTo>
                  <a:pt x="4896" y="7558"/>
                </a:lnTo>
                <a:lnTo>
                  <a:pt x="4979" y="7572"/>
                </a:lnTo>
                <a:lnTo>
                  <a:pt x="5062" y="7572"/>
                </a:lnTo>
                <a:lnTo>
                  <a:pt x="5158" y="7558"/>
                </a:lnTo>
                <a:lnTo>
                  <a:pt x="5255" y="7517"/>
                </a:lnTo>
                <a:lnTo>
                  <a:pt x="5337" y="7461"/>
                </a:lnTo>
                <a:lnTo>
                  <a:pt x="5406" y="7392"/>
                </a:lnTo>
                <a:lnTo>
                  <a:pt x="5462" y="7323"/>
                </a:lnTo>
                <a:lnTo>
                  <a:pt x="5503" y="7255"/>
                </a:lnTo>
                <a:lnTo>
                  <a:pt x="5531" y="7158"/>
                </a:lnTo>
                <a:lnTo>
                  <a:pt x="5558" y="7075"/>
                </a:lnTo>
                <a:lnTo>
                  <a:pt x="5572" y="6896"/>
                </a:lnTo>
                <a:lnTo>
                  <a:pt x="5572" y="6703"/>
                </a:lnTo>
                <a:lnTo>
                  <a:pt x="5586" y="6675"/>
                </a:lnTo>
                <a:lnTo>
                  <a:pt x="5599" y="6634"/>
                </a:lnTo>
                <a:lnTo>
                  <a:pt x="5668" y="6537"/>
                </a:lnTo>
                <a:lnTo>
                  <a:pt x="5710" y="6510"/>
                </a:lnTo>
                <a:lnTo>
                  <a:pt x="5751" y="6482"/>
                </a:lnTo>
                <a:lnTo>
                  <a:pt x="5793" y="6482"/>
                </a:lnTo>
                <a:lnTo>
                  <a:pt x="5834" y="6510"/>
                </a:lnTo>
                <a:lnTo>
                  <a:pt x="5972" y="6648"/>
                </a:lnTo>
                <a:lnTo>
                  <a:pt x="6055" y="6703"/>
                </a:lnTo>
                <a:lnTo>
                  <a:pt x="6151" y="6758"/>
                </a:lnTo>
                <a:lnTo>
                  <a:pt x="6234" y="6772"/>
                </a:lnTo>
                <a:lnTo>
                  <a:pt x="6317" y="6758"/>
                </a:lnTo>
                <a:lnTo>
                  <a:pt x="6399" y="6730"/>
                </a:lnTo>
                <a:lnTo>
                  <a:pt x="6468" y="6689"/>
                </a:lnTo>
                <a:lnTo>
                  <a:pt x="6537" y="6620"/>
                </a:lnTo>
                <a:lnTo>
                  <a:pt x="6592" y="6551"/>
                </a:lnTo>
                <a:lnTo>
                  <a:pt x="6634" y="6482"/>
                </a:lnTo>
                <a:lnTo>
                  <a:pt x="6675" y="6413"/>
                </a:lnTo>
                <a:lnTo>
                  <a:pt x="6758" y="6234"/>
                </a:lnTo>
                <a:lnTo>
                  <a:pt x="6799" y="6151"/>
                </a:lnTo>
                <a:lnTo>
                  <a:pt x="6827" y="6041"/>
                </a:lnTo>
                <a:lnTo>
                  <a:pt x="6854" y="5944"/>
                </a:lnTo>
                <a:lnTo>
                  <a:pt x="6882" y="5889"/>
                </a:lnTo>
                <a:lnTo>
                  <a:pt x="6937" y="5848"/>
                </a:lnTo>
                <a:lnTo>
                  <a:pt x="7006" y="5834"/>
                </a:lnTo>
                <a:lnTo>
                  <a:pt x="7144" y="5820"/>
                </a:lnTo>
                <a:lnTo>
                  <a:pt x="7213" y="5806"/>
                </a:lnTo>
                <a:lnTo>
                  <a:pt x="7282" y="5779"/>
                </a:lnTo>
                <a:lnTo>
                  <a:pt x="7379" y="5696"/>
                </a:lnTo>
                <a:lnTo>
                  <a:pt x="7434" y="5600"/>
                </a:lnTo>
                <a:lnTo>
                  <a:pt x="7475" y="5517"/>
                </a:lnTo>
                <a:lnTo>
                  <a:pt x="7489" y="5434"/>
                </a:lnTo>
                <a:lnTo>
                  <a:pt x="7489" y="5338"/>
                </a:lnTo>
                <a:lnTo>
                  <a:pt x="7461" y="5255"/>
                </a:lnTo>
                <a:lnTo>
                  <a:pt x="7406" y="5172"/>
                </a:lnTo>
                <a:lnTo>
                  <a:pt x="7351" y="5103"/>
                </a:lnTo>
                <a:lnTo>
                  <a:pt x="7282" y="5020"/>
                </a:lnTo>
                <a:lnTo>
                  <a:pt x="7199" y="4951"/>
                </a:lnTo>
                <a:lnTo>
                  <a:pt x="7034" y="4814"/>
                </a:lnTo>
                <a:lnTo>
                  <a:pt x="6868" y="4703"/>
                </a:lnTo>
                <a:lnTo>
                  <a:pt x="6717" y="4607"/>
                </a:lnTo>
                <a:lnTo>
                  <a:pt x="6455" y="4441"/>
                </a:lnTo>
                <a:lnTo>
                  <a:pt x="6206" y="4262"/>
                </a:lnTo>
                <a:lnTo>
                  <a:pt x="5710" y="3890"/>
                </a:lnTo>
                <a:lnTo>
                  <a:pt x="5448" y="3696"/>
                </a:lnTo>
                <a:lnTo>
                  <a:pt x="5186" y="3476"/>
                </a:lnTo>
                <a:lnTo>
                  <a:pt x="5337" y="3255"/>
                </a:lnTo>
                <a:lnTo>
                  <a:pt x="5462" y="3021"/>
                </a:lnTo>
                <a:lnTo>
                  <a:pt x="5558" y="2772"/>
                </a:lnTo>
                <a:lnTo>
                  <a:pt x="5641" y="2510"/>
                </a:lnTo>
                <a:lnTo>
                  <a:pt x="5696" y="2248"/>
                </a:lnTo>
                <a:lnTo>
                  <a:pt x="5710" y="1986"/>
                </a:lnTo>
                <a:lnTo>
                  <a:pt x="5710" y="1724"/>
                </a:lnTo>
                <a:lnTo>
                  <a:pt x="5682" y="1600"/>
                </a:lnTo>
                <a:lnTo>
                  <a:pt x="5668" y="1490"/>
                </a:lnTo>
                <a:lnTo>
                  <a:pt x="5627" y="1380"/>
                </a:lnTo>
                <a:lnTo>
                  <a:pt x="5586" y="1297"/>
                </a:lnTo>
                <a:lnTo>
                  <a:pt x="5517" y="1228"/>
                </a:lnTo>
                <a:lnTo>
                  <a:pt x="5448" y="1186"/>
                </a:lnTo>
                <a:lnTo>
                  <a:pt x="5365" y="1159"/>
                </a:lnTo>
                <a:lnTo>
                  <a:pt x="5269" y="1173"/>
                </a:lnTo>
                <a:lnTo>
                  <a:pt x="5186" y="1186"/>
                </a:lnTo>
                <a:lnTo>
                  <a:pt x="5089" y="1242"/>
                </a:lnTo>
                <a:lnTo>
                  <a:pt x="5034" y="1283"/>
                </a:lnTo>
                <a:lnTo>
                  <a:pt x="5006" y="1338"/>
                </a:lnTo>
                <a:lnTo>
                  <a:pt x="4951" y="1476"/>
                </a:lnTo>
                <a:lnTo>
                  <a:pt x="4896" y="1614"/>
                </a:lnTo>
                <a:lnTo>
                  <a:pt x="4869" y="1669"/>
                </a:lnTo>
                <a:lnTo>
                  <a:pt x="4827" y="1724"/>
                </a:lnTo>
                <a:lnTo>
                  <a:pt x="4758" y="1807"/>
                </a:lnTo>
                <a:lnTo>
                  <a:pt x="4717" y="1876"/>
                </a:lnTo>
                <a:lnTo>
                  <a:pt x="4662" y="1917"/>
                </a:lnTo>
                <a:lnTo>
                  <a:pt x="4620" y="1945"/>
                </a:lnTo>
                <a:lnTo>
                  <a:pt x="4593" y="1959"/>
                </a:lnTo>
                <a:lnTo>
                  <a:pt x="4565" y="1945"/>
                </a:lnTo>
                <a:lnTo>
                  <a:pt x="4538" y="1931"/>
                </a:lnTo>
                <a:lnTo>
                  <a:pt x="4510" y="1904"/>
                </a:lnTo>
                <a:lnTo>
                  <a:pt x="4455" y="1821"/>
                </a:lnTo>
                <a:lnTo>
                  <a:pt x="4441" y="1821"/>
                </a:lnTo>
                <a:lnTo>
                  <a:pt x="4372" y="1490"/>
                </a:lnTo>
                <a:lnTo>
                  <a:pt x="4345" y="1338"/>
                </a:lnTo>
                <a:lnTo>
                  <a:pt x="4289" y="1186"/>
                </a:lnTo>
                <a:lnTo>
                  <a:pt x="4234" y="1049"/>
                </a:lnTo>
                <a:lnTo>
                  <a:pt x="4165" y="897"/>
                </a:lnTo>
                <a:lnTo>
                  <a:pt x="4096" y="759"/>
                </a:lnTo>
                <a:lnTo>
                  <a:pt x="4000" y="621"/>
                </a:lnTo>
                <a:lnTo>
                  <a:pt x="3917" y="497"/>
                </a:lnTo>
                <a:lnTo>
                  <a:pt x="3807" y="373"/>
                </a:lnTo>
                <a:lnTo>
                  <a:pt x="3710" y="263"/>
                </a:lnTo>
                <a:lnTo>
                  <a:pt x="3586" y="180"/>
                </a:lnTo>
                <a:lnTo>
                  <a:pt x="3462" y="97"/>
                </a:lnTo>
                <a:lnTo>
                  <a:pt x="3338" y="42"/>
                </a:lnTo>
                <a:lnTo>
                  <a:pt x="3200" y="14"/>
                </a:lnTo>
                <a:lnTo>
                  <a:pt x="3062" y="0"/>
                </a:lnTo>
                <a:close/>
              </a:path>
            </a:pathLst>
          </a:custGeom>
          <a:solidFill>
            <a:srgbClr val="272C3B">
              <a:alpha val="2346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2" name="Shape 522"/>
          <p:cNvSpPr/>
          <p:nvPr/>
        </p:nvSpPr>
        <p:spPr>
          <a:xfrm>
            <a:off x="8082401" y="214826"/>
            <a:ext cx="759571" cy="843572"/>
          </a:xfrm>
          <a:custGeom>
            <a:avLst/>
            <a:gdLst/>
            <a:ahLst/>
            <a:cxnLst/>
            <a:rect l="0" t="0" r="0" b="0"/>
            <a:pathLst>
              <a:path w="7489" h="8317" extrusionOk="0">
                <a:moveTo>
                  <a:pt x="3379" y="1421"/>
                </a:moveTo>
                <a:lnTo>
                  <a:pt x="3476" y="1449"/>
                </a:lnTo>
                <a:lnTo>
                  <a:pt x="3572" y="1490"/>
                </a:lnTo>
                <a:lnTo>
                  <a:pt x="3655" y="1559"/>
                </a:lnTo>
                <a:lnTo>
                  <a:pt x="3738" y="1628"/>
                </a:lnTo>
                <a:lnTo>
                  <a:pt x="3793" y="1711"/>
                </a:lnTo>
                <a:lnTo>
                  <a:pt x="3834" y="1807"/>
                </a:lnTo>
                <a:lnTo>
                  <a:pt x="3848" y="1876"/>
                </a:lnTo>
                <a:lnTo>
                  <a:pt x="3848" y="1959"/>
                </a:lnTo>
                <a:lnTo>
                  <a:pt x="3834" y="2028"/>
                </a:lnTo>
                <a:lnTo>
                  <a:pt x="3807" y="2097"/>
                </a:lnTo>
                <a:lnTo>
                  <a:pt x="3738" y="2138"/>
                </a:lnTo>
                <a:lnTo>
                  <a:pt x="3669" y="2166"/>
                </a:lnTo>
                <a:lnTo>
                  <a:pt x="3586" y="2166"/>
                </a:lnTo>
                <a:lnTo>
                  <a:pt x="3503" y="2152"/>
                </a:lnTo>
                <a:lnTo>
                  <a:pt x="3448" y="2110"/>
                </a:lnTo>
                <a:lnTo>
                  <a:pt x="3379" y="2069"/>
                </a:lnTo>
                <a:lnTo>
                  <a:pt x="3324" y="2014"/>
                </a:lnTo>
                <a:lnTo>
                  <a:pt x="3283" y="1959"/>
                </a:lnTo>
                <a:lnTo>
                  <a:pt x="3186" y="1821"/>
                </a:lnTo>
                <a:lnTo>
                  <a:pt x="3158" y="1752"/>
                </a:lnTo>
                <a:lnTo>
                  <a:pt x="3145" y="1683"/>
                </a:lnTo>
                <a:lnTo>
                  <a:pt x="3145" y="1628"/>
                </a:lnTo>
                <a:lnTo>
                  <a:pt x="3145" y="1573"/>
                </a:lnTo>
                <a:lnTo>
                  <a:pt x="3131" y="1545"/>
                </a:lnTo>
                <a:lnTo>
                  <a:pt x="3131" y="1504"/>
                </a:lnTo>
                <a:lnTo>
                  <a:pt x="3145" y="1476"/>
                </a:lnTo>
                <a:lnTo>
                  <a:pt x="3172" y="1449"/>
                </a:lnTo>
                <a:lnTo>
                  <a:pt x="3269" y="1421"/>
                </a:lnTo>
                <a:close/>
                <a:moveTo>
                  <a:pt x="2565" y="1517"/>
                </a:moveTo>
                <a:lnTo>
                  <a:pt x="2579" y="1531"/>
                </a:lnTo>
                <a:lnTo>
                  <a:pt x="2621" y="1559"/>
                </a:lnTo>
                <a:lnTo>
                  <a:pt x="2662" y="1600"/>
                </a:lnTo>
                <a:lnTo>
                  <a:pt x="2690" y="1655"/>
                </a:lnTo>
                <a:lnTo>
                  <a:pt x="2690" y="1724"/>
                </a:lnTo>
                <a:lnTo>
                  <a:pt x="2690" y="1780"/>
                </a:lnTo>
                <a:lnTo>
                  <a:pt x="2676" y="1848"/>
                </a:lnTo>
                <a:lnTo>
                  <a:pt x="2621" y="1986"/>
                </a:lnTo>
                <a:lnTo>
                  <a:pt x="2552" y="2110"/>
                </a:lnTo>
                <a:lnTo>
                  <a:pt x="2497" y="2179"/>
                </a:lnTo>
                <a:lnTo>
                  <a:pt x="2441" y="2221"/>
                </a:lnTo>
                <a:lnTo>
                  <a:pt x="2386" y="2276"/>
                </a:lnTo>
                <a:lnTo>
                  <a:pt x="2317" y="2304"/>
                </a:lnTo>
                <a:lnTo>
                  <a:pt x="2248" y="2331"/>
                </a:lnTo>
                <a:lnTo>
                  <a:pt x="2179" y="2331"/>
                </a:lnTo>
                <a:lnTo>
                  <a:pt x="2110" y="2304"/>
                </a:lnTo>
                <a:lnTo>
                  <a:pt x="2055" y="2262"/>
                </a:lnTo>
                <a:lnTo>
                  <a:pt x="2000" y="2207"/>
                </a:lnTo>
                <a:lnTo>
                  <a:pt x="1972" y="2152"/>
                </a:lnTo>
                <a:lnTo>
                  <a:pt x="1959" y="2069"/>
                </a:lnTo>
                <a:lnTo>
                  <a:pt x="1972" y="2000"/>
                </a:lnTo>
                <a:lnTo>
                  <a:pt x="2028" y="1904"/>
                </a:lnTo>
                <a:lnTo>
                  <a:pt x="2083" y="1821"/>
                </a:lnTo>
                <a:lnTo>
                  <a:pt x="2152" y="1738"/>
                </a:lnTo>
                <a:lnTo>
                  <a:pt x="2234" y="1669"/>
                </a:lnTo>
                <a:lnTo>
                  <a:pt x="2386" y="1573"/>
                </a:lnTo>
                <a:lnTo>
                  <a:pt x="2400" y="1545"/>
                </a:lnTo>
                <a:lnTo>
                  <a:pt x="2428" y="1531"/>
                </a:lnTo>
                <a:lnTo>
                  <a:pt x="2469" y="1517"/>
                </a:lnTo>
                <a:close/>
                <a:moveTo>
                  <a:pt x="3131" y="2359"/>
                </a:moveTo>
                <a:lnTo>
                  <a:pt x="3269" y="2386"/>
                </a:lnTo>
                <a:lnTo>
                  <a:pt x="3393" y="2441"/>
                </a:lnTo>
                <a:lnTo>
                  <a:pt x="3489" y="2510"/>
                </a:lnTo>
                <a:lnTo>
                  <a:pt x="3545" y="2566"/>
                </a:lnTo>
                <a:lnTo>
                  <a:pt x="3572" y="2621"/>
                </a:lnTo>
                <a:lnTo>
                  <a:pt x="3614" y="2676"/>
                </a:lnTo>
                <a:lnTo>
                  <a:pt x="3627" y="2731"/>
                </a:lnTo>
                <a:lnTo>
                  <a:pt x="3641" y="2800"/>
                </a:lnTo>
                <a:lnTo>
                  <a:pt x="3641" y="2869"/>
                </a:lnTo>
                <a:lnTo>
                  <a:pt x="3627" y="2938"/>
                </a:lnTo>
                <a:lnTo>
                  <a:pt x="3600" y="2979"/>
                </a:lnTo>
                <a:lnTo>
                  <a:pt x="3558" y="3034"/>
                </a:lnTo>
                <a:lnTo>
                  <a:pt x="3503" y="3062"/>
                </a:lnTo>
                <a:lnTo>
                  <a:pt x="3448" y="3090"/>
                </a:lnTo>
                <a:lnTo>
                  <a:pt x="3379" y="3103"/>
                </a:lnTo>
                <a:lnTo>
                  <a:pt x="3324" y="3103"/>
                </a:lnTo>
                <a:lnTo>
                  <a:pt x="3255" y="3090"/>
                </a:lnTo>
                <a:lnTo>
                  <a:pt x="3186" y="3048"/>
                </a:lnTo>
                <a:lnTo>
                  <a:pt x="3117" y="3021"/>
                </a:lnTo>
                <a:lnTo>
                  <a:pt x="3090" y="3021"/>
                </a:lnTo>
                <a:lnTo>
                  <a:pt x="3062" y="3034"/>
                </a:lnTo>
                <a:lnTo>
                  <a:pt x="3034" y="3062"/>
                </a:lnTo>
                <a:lnTo>
                  <a:pt x="3007" y="3103"/>
                </a:lnTo>
                <a:lnTo>
                  <a:pt x="2952" y="3241"/>
                </a:lnTo>
                <a:lnTo>
                  <a:pt x="2910" y="3310"/>
                </a:lnTo>
                <a:lnTo>
                  <a:pt x="2855" y="3352"/>
                </a:lnTo>
                <a:lnTo>
                  <a:pt x="2800" y="3393"/>
                </a:lnTo>
                <a:lnTo>
                  <a:pt x="2745" y="3407"/>
                </a:lnTo>
                <a:lnTo>
                  <a:pt x="2703" y="3407"/>
                </a:lnTo>
                <a:lnTo>
                  <a:pt x="2648" y="3393"/>
                </a:lnTo>
                <a:lnTo>
                  <a:pt x="2621" y="3379"/>
                </a:lnTo>
                <a:lnTo>
                  <a:pt x="2579" y="3338"/>
                </a:lnTo>
                <a:lnTo>
                  <a:pt x="2524" y="3255"/>
                </a:lnTo>
                <a:lnTo>
                  <a:pt x="2497" y="3145"/>
                </a:lnTo>
                <a:lnTo>
                  <a:pt x="2469" y="3034"/>
                </a:lnTo>
                <a:lnTo>
                  <a:pt x="2455" y="2924"/>
                </a:lnTo>
                <a:lnTo>
                  <a:pt x="2469" y="2841"/>
                </a:lnTo>
                <a:lnTo>
                  <a:pt x="2483" y="2731"/>
                </a:lnTo>
                <a:lnTo>
                  <a:pt x="2524" y="2635"/>
                </a:lnTo>
                <a:lnTo>
                  <a:pt x="2579" y="2538"/>
                </a:lnTo>
                <a:lnTo>
                  <a:pt x="2648" y="2455"/>
                </a:lnTo>
                <a:lnTo>
                  <a:pt x="2690" y="2428"/>
                </a:lnTo>
                <a:lnTo>
                  <a:pt x="2759" y="2414"/>
                </a:lnTo>
                <a:lnTo>
                  <a:pt x="2814" y="2400"/>
                </a:lnTo>
                <a:lnTo>
                  <a:pt x="2883" y="2414"/>
                </a:lnTo>
                <a:lnTo>
                  <a:pt x="2938" y="2386"/>
                </a:lnTo>
                <a:lnTo>
                  <a:pt x="2993" y="2373"/>
                </a:lnTo>
                <a:lnTo>
                  <a:pt x="3062" y="2359"/>
                </a:lnTo>
                <a:close/>
                <a:moveTo>
                  <a:pt x="3062" y="0"/>
                </a:moveTo>
                <a:lnTo>
                  <a:pt x="2910" y="14"/>
                </a:lnTo>
                <a:lnTo>
                  <a:pt x="2759" y="42"/>
                </a:lnTo>
                <a:lnTo>
                  <a:pt x="2717" y="69"/>
                </a:lnTo>
                <a:lnTo>
                  <a:pt x="2703" y="97"/>
                </a:lnTo>
                <a:lnTo>
                  <a:pt x="2552" y="138"/>
                </a:lnTo>
                <a:lnTo>
                  <a:pt x="2428" y="207"/>
                </a:lnTo>
                <a:lnTo>
                  <a:pt x="2303" y="290"/>
                </a:lnTo>
                <a:lnTo>
                  <a:pt x="2207" y="387"/>
                </a:lnTo>
                <a:lnTo>
                  <a:pt x="2097" y="511"/>
                </a:lnTo>
                <a:lnTo>
                  <a:pt x="2000" y="621"/>
                </a:lnTo>
                <a:lnTo>
                  <a:pt x="1917" y="759"/>
                </a:lnTo>
                <a:lnTo>
                  <a:pt x="1848" y="897"/>
                </a:lnTo>
                <a:lnTo>
                  <a:pt x="1779" y="1049"/>
                </a:lnTo>
                <a:lnTo>
                  <a:pt x="1710" y="1214"/>
                </a:lnTo>
                <a:lnTo>
                  <a:pt x="1614" y="1545"/>
                </a:lnTo>
                <a:lnTo>
                  <a:pt x="1531" y="1904"/>
                </a:lnTo>
                <a:lnTo>
                  <a:pt x="1476" y="2262"/>
                </a:lnTo>
                <a:lnTo>
                  <a:pt x="1476" y="2359"/>
                </a:lnTo>
                <a:lnTo>
                  <a:pt x="1462" y="2441"/>
                </a:lnTo>
                <a:lnTo>
                  <a:pt x="1435" y="2497"/>
                </a:lnTo>
                <a:lnTo>
                  <a:pt x="1407" y="2538"/>
                </a:lnTo>
                <a:lnTo>
                  <a:pt x="1379" y="2566"/>
                </a:lnTo>
                <a:lnTo>
                  <a:pt x="1324" y="2579"/>
                </a:lnTo>
                <a:lnTo>
                  <a:pt x="1283" y="2579"/>
                </a:lnTo>
                <a:lnTo>
                  <a:pt x="1228" y="2566"/>
                </a:lnTo>
                <a:lnTo>
                  <a:pt x="1117" y="2524"/>
                </a:lnTo>
                <a:lnTo>
                  <a:pt x="993" y="2455"/>
                </a:lnTo>
                <a:lnTo>
                  <a:pt x="883" y="2400"/>
                </a:lnTo>
                <a:lnTo>
                  <a:pt x="773" y="2345"/>
                </a:lnTo>
                <a:lnTo>
                  <a:pt x="538" y="2248"/>
                </a:lnTo>
                <a:lnTo>
                  <a:pt x="414" y="2207"/>
                </a:lnTo>
                <a:lnTo>
                  <a:pt x="290" y="2207"/>
                </a:lnTo>
                <a:lnTo>
                  <a:pt x="221" y="2235"/>
                </a:lnTo>
                <a:lnTo>
                  <a:pt x="166" y="2248"/>
                </a:lnTo>
                <a:lnTo>
                  <a:pt x="111" y="2290"/>
                </a:lnTo>
                <a:lnTo>
                  <a:pt x="83" y="2331"/>
                </a:lnTo>
                <a:lnTo>
                  <a:pt x="56" y="2373"/>
                </a:lnTo>
                <a:lnTo>
                  <a:pt x="28" y="2428"/>
                </a:lnTo>
                <a:lnTo>
                  <a:pt x="0" y="2538"/>
                </a:lnTo>
                <a:lnTo>
                  <a:pt x="0" y="2662"/>
                </a:lnTo>
                <a:lnTo>
                  <a:pt x="14" y="2786"/>
                </a:lnTo>
                <a:lnTo>
                  <a:pt x="69" y="3021"/>
                </a:lnTo>
                <a:lnTo>
                  <a:pt x="124" y="3200"/>
                </a:lnTo>
                <a:lnTo>
                  <a:pt x="221" y="3365"/>
                </a:lnTo>
                <a:lnTo>
                  <a:pt x="318" y="3531"/>
                </a:lnTo>
                <a:lnTo>
                  <a:pt x="428" y="3683"/>
                </a:lnTo>
                <a:lnTo>
                  <a:pt x="552" y="3834"/>
                </a:lnTo>
                <a:lnTo>
                  <a:pt x="690" y="3972"/>
                </a:lnTo>
                <a:lnTo>
                  <a:pt x="828" y="4096"/>
                </a:lnTo>
                <a:lnTo>
                  <a:pt x="966" y="4221"/>
                </a:lnTo>
                <a:lnTo>
                  <a:pt x="1104" y="4317"/>
                </a:lnTo>
                <a:lnTo>
                  <a:pt x="1255" y="4427"/>
                </a:lnTo>
                <a:lnTo>
                  <a:pt x="1421" y="4524"/>
                </a:lnTo>
                <a:lnTo>
                  <a:pt x="1586" y="4607"/>
                </a:lnTo>
                <a:lnTo>
                  <a:pt x="1655" y="4896"/>
                </a:lnTo>
                <a:lnTo>
                  <a:pt x="1752" y="5200"/>
                </a:lnTo>
                <a:lnTo>
                  <a:pt x="1848" y="5489"/>
                </a:lnTo>
                <a:lnTo>
                  <a:pt x="1959" y="5779"/>
                </a:lnTo>
                <a:lnTo>
                  <a:pt x="2069" y="6069"/>
                </a:lnTo>
                <a:lnTo>
                  <a:pt x="2193" y="6358"/>
                </a:lnTo>
                <a:lnTo>
                  <a:pt x="2331" y="6634"/>
                </a:lnTo>
                <a:lnTo>
                  <a:pt x="2469" y="6896"/>
                </a:lnTo>
                <a:lnTo>
                  <a:pt x="2703" y="7351"/>
                </a:lnTo>
                <a:lnTo>
                  <a:pt x="2841" y="7586"/>
                </a:lnTo>
                <a:lnTo>
                  <a:pt x="2993" y="7820"/>
                </a:lnTo>
                <a:lnTo>
                  <a:pt x="3076" y="7916"/>
                </a:lnTo>
                <a:lnTo>
                  <a:pt x="3172" y="8013"/>
                </a:lnTo>
                <a:lnTo>
                  <a:pt x="3269" y="8096"/>
                </a:lnTo>
                <a:lnTo>
                  <a:pt x="3365" y="8165"/>
                </a:lnTo>
                <a:lnTo>
                  <a:pt x="3476" y="8234"/>
                </a:lnTo>
                <a:lnTo>
                  <a:pt x="3600" y="8275"/>
                </a:lnTo>
                <a:lnTo>
                  <a:pt x="3724" y="8303"/>
                </a:lnTo>
                <a:lnTo>
                  <a:pt x="3848" y="8316"/>
                </a:lnTo>
                <a:lnTo>
                  <a:pt x="3903" y="8303"/>
                </a:lnTo>
                <a:lnTo>
                  <a:pt x="3945" y="8275"/>
                </a:lnTo>
                <a:lnTo>
                  <a:pt x="3986" y="8234"/>
                </a:lnTo>
                <a:lnTo>
                  <a:pt x="3986" y="8179"/>
                </a:lnTo>
                <a:lnTo>
                  <a:pt x="4000" y="8054"/>
                </a:lnTo>
                <a:lnTo>
                  <a:pt x="4027" y="7903"/>
                </a:lnTo>
                <a:lnTo>
                  <a:pt x="4069" y="7737"/>
                </a:lnTo>
                <a:lnTo>
                  <a:pt x="4138" y="7586"/>
                </a:lnTo>
                <a:lnTo>
                  <a:pt x="4179" y="7517"/>
                </a:lnTo>
                <a:lnTo>
                  <a:pt x="4220" y="7461"/>
                </a:lnTo>
                <a:lnTo>
                  <a:pt x="4262" y="7406"/>
                </a:lnTo>
                <a:lnTo>
                  <a:pt x="4317" y="7365"/>
                </a:lnTo>
                <a:lnTo>
                  <a:pt x="4372" y="7337"/>
                </a:lnTo>
                <a:lnTo>
                  <a:pt x="4427" y="7337"/>
                </a:lnTo>
                <a:lnTo>
                  <a:pt x="4482" y="7351"/>
                </a:lnTo>
                <a:lnTo>
                  <a:pt x="4551" y="7379"/>
                </a:lnTo>
                <a:lnTo>
                  <a:pt x="4731" y="7489"/>
                </a:lnTo>
                <a:lnTo>
                  <a:pt x="4813" y="7530"/>
                </a:lnTo>
                <a:lnTo>
                  <a:pt x="4896" y="7558"/>
                </a:lnTo>
                <a:lnTo>
                  <a:pt x="4979" y="7572"/>
                </a:lnTo>
                <a:lnTo>
                  <a:pt x="5062" y="7572"/>
                </a:lnTo>
                <a:lnTo>
                  <a:pt x="5158" y="7558"/>
                </a:lnTo>
                <a:lnTo>
                  <a:pt x="5255" y="7517"/>
                </a:lnTo>
                <a:lnTo>
                  <a:pt x="5337" y="7461"/>
                </a:lnTo>
                <a:lnTo>
                  <a:pt x="5406" y="7392"/>
                </a:lnTo>
                <a:lnTo>
                  <a:pt x="5462" y="7323"/>
                </a:lnTo>
                <a:lnTo>
                  <a:pt x="5503" y="7255"/>
                </a:lnTo>
                <a:lnTo>
                  <a:pt x="5531" y="7158"/>
                </a:lnTo>
                <a:lnTo>
                  <a:pt x="5558" y="7075"/>
                </a:lnTo>
                <a:lnTo>
                  <a:pt x="5572" y="6896"/>
                </a:lnTo>
                <a:lnTo>
                  <a:pt x="5572" y="6703"/>
                </a:lnTo>
                <a:lnTo>
                  <a:pt x="5586" y="6675"/>
                </a:lnTo>
                <a:lnTo>
                  <a:pt x="5599" y="6634"/>
                </a:lnTo>
                <a:lnTo>
                  <a:pt x="5668" y="6537"/>
                </a:lnTo>
                <a:lnTo>
                  <a:pt x="5710" y="6510"/>
                </a:lnTo>
                <a:lnTo>
                  <a:pt x="5751" y="6482"/>
                </a:lnTo>
                <a:lnTo>
                  <a:pt x="5793" y="6482"/>
                </a:lnTo>
                <a:lnTo>
                  <a:pt x="5834" y="6510"/>
                </a:lnTo>
                <a:lnTo>
                  <a:pt x="5972" y="6648"/>
                </a:lnTo>
                <a:lnTo>
                  <a:pt x="6055" y="6703"/>
                </a:lnTo>
                <a:lnTo>
                  <a:pt x="6151" y="6758"/>
                </a:lnTo>
                <a:lnTo>
                  <a:pt x="6234" y="6772"/>
                </a:lnTo>
                <a:lnTo>
                  <a:pt x="6317" y="6758"/>
                </a:lnTo>
                <a:lnTo>
                  <a:pt x="6399" y="6730"/>
                </a:lnTo>
                <a:lnTo>
                  <a:pt x="6468" y="6689"/>
                </a:lnTo>
                <a:lnTo>
                  <a:pt x="6537" y="6620"/>
                </a:lnTo>
                <a:lnTo>
                  <a:pt x="6592" y="6551"/>
                </a:lnTo>
                <a:lnTo>
                  <a:pt x="6634" y="6482"/>
                </a:lnTo>
                <a:lnTo>
                  <a:pt x="6675" y="6413"/>
                </a:lnTo>
                <a:lnTo>
                  <a:pt x="6758" y="6234"/>
                </a:lnTo>
                <a:lnTo>
                  <a:pt x="6799" y="6151"/>
                </a:lnTo>
                <a:lnTo>
                  <a:pt x="6827" y="6041"/>
                </a:lnTo>
                <a:lnTo>
                  <a:pt x="6854" y="5944"/>
                </a:lnTo>
                <a:lnTo>
                  <a:pt x="6882" y="5889"/>
                </a:lnTo>
                <a:lnTo>
                  <a:pt x="6937" y="5848"/>
                </a:lnTo>
                <a:lnTo>
                  <a:pt x="7006" y="5834"/>
                </a:lnTo>
                <a:lnTo>
                  <a:pt x="7144" y="5820"/>
                </a:lnTo>
                <a:lnTo>
                  <a:pt x="7213" y="5806"/>
                </a:lnTo>
                <a:lnTo>
                  <a:pt x="7282" y="5779"/>
                </a:lnTo>
                <a:lnTo>
                  <a:pt x="7379" y="5696"/>
                </a:lnTo>
                <a:lnTo>
                  <a:pt x="7434" y="5600"/>
                </a:lnTo>
                <a:lnTo>
                  <a:pt x="7475" y="5517"/>
                </a:lnTo>
                <a:lnTo>
                  <a:pt x="7489" y="5434"/>
                </a:lnTo>
                <a:lnTo>
                  <a:pt x="7489" y="5338"/>
                </a:lnTo>
                <a:lnTo>
                  <a:pt x="7461" y="5255"/>
                </a:lnTo>
                <a:lnTo>
                  <a:pt x="7406" y="5172"/>
                </a:lnTo>
                <a:lnTo>
                  <a:pt x="7351" y="5103"/>
                </a:lnTo>
                <a:lnTo>
                  <a:pt x="7282" y="5020"/>
                </a:lnTo>
                <a:lnTo>
                  <a:pt x="7199" y="4951"/>
                </a:lnTo>
                <a:lnTo>
                  <a:pt x="7034" y="4814"/>
                </a:lnTo>
                <a:lnTo>
                  <a:pt x="6868" y="4703"/>
                </a:lnTo>
                <a:lnTo>
                  <a:pt x="6717" y="4607"/>
                </a:lnTo>
                <a:lnTo>
                  <a:pt x="6455" y="4441"/>
                </a:lnTo>
                <a:lnTo>
                  <a:pt x="6206" y="4262"/>
                </a:lnTo>
                <a:lnTo>
                  <a:pt x="5710" y="3890"/>
                </a:lnTo>
                <a:lnTo>
                  <a:pt x="5448" y="3696"/>
                </a:lnTo>
                <a:lnTo>
                  <a:pt x="5186" y="3476"/>
                </a:lnTo>
                <a:lnTo>
                  <a:pt x="5337" y="3255"/>
                </a:lnTo>
                <a:lnTo>
                  <a:pt x="5462" y="3021"/>
                </a:lnTo>
                <a:lnTo>
                  <a:pt x="5558" y="2772"/>
                </a:lnTo>
                <a:lnTo>
                  <a:pt x="5641" y="2510"/>
                </a:lnTo>
                <a:lnTo>
                  <a:pt x="5696" y="2248"/>
                </a:lnTo>
                <a:lnTo>
                  <a:pt x="5710" y="1986"/>
                </a:lnTo>
                <a:lnTo>
                  <a:pt x="5710" y="1724"/>
                </a:lnTo>
                <a:lnTo>
                  <a:pt x="5682" y="1600"/>
                </a:lnTo>
                <a:lnTo>
                  <a:pt x="5668" y="1490"/>
                </a:lnTo>
                <a:lnTo>
                  <a:pt x="5627" y="1380"/>
                </a:lnTo>
                <a:lnTo>
                  <a:pt x="5586" y="1297"/>
                </a:lnTo>
                <a:lnTo>
                  <a:pt x="5517" y="1228"/>
                </a:lnTo>
                <a:lnTo>
                  <a:pt x="5448" y="1186"/>
                </a:lnTo>
                <a:lnTo>
                  <a:pt x="5365" y="1159"/>
                </a:lnTo>
                <a:lnTo>
                  <a:pt x="5269" y="1173"/>
                </a:lnTo>
                <a:lnTo>
                  <a:pt x="5186" y="1186"/>
                </a:lnTo>
                <a:lnTo>
                  <a:pt x="5089" y="1242"/>
                </a:lnTo>
                <a:lnTo>
                  <a:pt x="5034" y="1283"/>
                </a:lnTo>
                <a:lnTo>
                  <a:pt x="5006" y="1338"/>
                </a:lnTo>
                <a:lnTo>
                  <a:pt x="4951" y="1476"/>
                </a:lnTo>
                <a:lnTo>
                  <a:pt x="4896" y="1614"/>
                </a:lnTo>
                <a:lnTo>
                  <a:pt x="4869" y="1669"/>
                </a:lnTo>
                <a:lnTo>
                  <a:pt x="4827" y="1724"/>
                </a:lnTo>
                <a:lnTo>
                  <a:pt x="4758" y="1807"/>
                </a:lnTo>
                <a:lnTo>
                  <a:pt x="4717" y="1876"/>
                </a:lnTo>
                <a:lnTo>
                  <a:pt x="4662" y="1917"/>
                </a:lnTo>
                <a:lnTo>
                  <a:pt x="4620" y="1945"/>
                </a:lnTo>
                <a:lnTo>
                  <a:pt x="4593" y="1959"/>
                </a:lnTo>
                <a:lnTo>
                  <a:pt x="4565" y="1945"/>
                </a:lnTo>
                <a:lnTo>
                  <a:pt x="4538" y="1931"/>
                </a:lnTo>
                <a:lnTo>
                  <a:pt x="4510" y="1904"/>
                </a:lnTo>
                <a:lnTo>
                  <a:pt x="4455" y="1821"/>
                </a:lnTo>
                <a:lnTo>
                  <a:pt x="4441" y="1821"/>
                </a:lnTo>
                <a:lnTo>
                  <a:pt x="4372" y="1490"/>
                </a:lnTo>
                <a:lnTo>
                  <a:pt x="4345" y="1338"/>
                </a:lnTo>
                <a:lnTo>
                  <a:pt x="4289" y="1186"/>
                </a:lnTo>
                <a:lnTo>
                  <a:pt x="4234" y="1049"/>
                </a:lnTo>
                <a:lnTo>
                  <a:pt x="4165" y="897"/>
                </a:lnTo>
                <a:lnTo>
                  <a:pt x="4096" y="759"/>
                </a:lnTo>
                <a:lnTo>
                  <a:pt x="4000" y="621"/>
                </a:lnTo>
                <a:lnTo>
                  <a:pt x="3917" y="497"/>
                </a:lnTo>
                <a:lnTo>
                  <a:pt x="3807" y="373"/>
                </a:lnTo>
                <a:lnTo>
                  <a:pt x="3710" y="263"/>
                </a:lnTo>
                <a:lnTo>
                  <a:pt x="3586" y="180"/>
                </a:lnTo>
                <a:lnTo>
                  <a:pt x="3462" y="97"/>
                </a:lnTo>
                <a:lnTo>
                  <a:pt x="3338" y="42"/>
                </a:lnTo>
                <a:lnTo>
                  <a:pt x="3200" y="14"/>
                </a:lnTo>
                <a:lnTo>
                  <a:pt x="306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523" name="Shape 523"/>
          <p:cNvGrpSpPr/>
          <p:nvPr/>
        </p:nvGrpSpPr>
        <p:grpSpPr>
          <a:xfrm rot="-941946">
            <a:off x="235068" y="4240169"/>
            <a:ext cx="542999" cy="686830"/>
            <a:chOff x="331200" y="2441000"/>
            <a:chExt cx="144500" cy="182750"/>
          </a:xfrm>
        </p:grpSpPr>
        <p:sp>
          <p:nvSpPr>
            <p:cNvPr id="524" name="Shape 524"/>
            <p:cNvSpPr/>
            <p:nvPr/>
          </p:nvSpPr>
          <p:spPr>
            <a:xfrm>
              <a:off x="369125" y="2573750"/>
              <a:ext cx="86225" cy="50000"/>
            </a:xfrm>
            <a:custGeom>
              <a:avLst/>
              <a:gdLst/>
              <a:ahLst/>
              <a:cxnLst/>
              <a:rect l="0" t="0" r="0" b="0"/>
              <a:pathLst>
                <a:path w="3449" h="2000" extrusionOk="0">
                  <a:moveTo>
                    <a:pt x="3269" y="0"/>
                  </a:moveTo>
                  <a:lnTo>
                    <a:pt x="3214" y="55"/>
                  </a:lnTo>
                  <a:lnTo>
                    <a:pt x="3159" y="110"/>
                  </a:lnTo>
                  <a:lnTo>
                    <a:pt x="3062" y="248"/>
                  </a:lnTo>
                  <a:lnTo>
                    <a:pt x="2993" y="386"/>
                  </a:lnTo>
                  <a:lnTo>
                    <a:pt x="2910" y="524"/>
                  </a:lnTo>
                  <a:lnTo>
                    <a:pt x="2800" y="648"/>
                  </a:lnTo>
                  <a:lnTo>
                    <a:pt x="2814" y="676"/>
                  </a:lnTo>
                  <a:lnTo>
                    <a:pt x="2842" y="800"/>
                  </a:lnTo>
                  <a:lnTo>
                    <a:pt x="2842" y="869"/>
                  </a:lnTo>
                  <a:lnTo>
                    <a:pt x="2842" y="938"/>
                  </a:lnTo>
                  <a:lnTo>
                    <a:pt x="2828" y="1007"/>
                  </a:lnTo>
                  <a:lnTo>
                    <a:pt x="2800" y="1062"/>
                  </a:lnTo>
                  <a:lnTo>
                    <a:pt x="2759" y="1103"/>
                  </a:lnTo>
                  <a:lnTo>
                    <a:pt x="2704" y="1145"/>
                  </a:lnTo>
                  <a:lnTo>
                    <a:pt x="2662" y="1145"/>
                  </a:lnTo>
                  <a:lnTo>
                    <a:pt x="2635" y="1131"/>
                  </a:lnTo>
                  <a:lnTo>
                    <a:pt x="2607" y="1103"/>
                  </a:lnTo>
                  <a:lnTo>
                    <a:pt x="2621" y="1062"/>
                  </a:lnTo>
                  <a:lnTo>
                    <a:pt x="2676" y="938"/>
                  </a:lnTo>
                  <a:lnTo>
                    <a:pt x="2690" y="869"/>
                  </a:lnTo>
                  <a:lnTo>
                    <a:pt x="2676" y="786"/>
                  </a:lnTo>
                  <a:lnTo>
                    <a:pt x="2676" y="759"/>
                  </a:lnTo>
                  <a:lnTo>
                    <a:pt x="2538" y="841"/>
                  </a:lnTo>
                  <a:lnTo>
                    <a:pt x="2414" y="924"/>
                  </a:lnTo>
                  <a:lnTo>
                    <a:pt x="2442" y="1076"/>
                  </a:lnTo>
                  <a:lnTo>
                    <a:pt x="2455" y="1214"/>
                  </a:lnTo>
                  <a:lnTo>
                    <a:pt x="2455" y="1255"/>
                  </a:lnTo>
                  <a:lnTo>
                    <a:pt x="2428" y="1296"/>
                  </a:lnTo>
                  <a:lnTo>
                    <a:pt x="2400" y="1310"/>
                  </a:lnTo>
                  <a:lnTo>
                    <a:pt x="2359" y="1310"/>
                  </a:lnTo>
                  <a:lnTo>
                    <a:pt x="2331" y="1296"/>
                  </a:lnTo>
                  <a:lnTo>
                    <a:pt x="2304" y="1283"/>
                  </a:lnTo>
                  <a:lnTo>
                    <a:pt x="2290" y="1255"/>
                  </a:lnTo>
                  <a:lnTo>
                    <a:pt x="2290" y="1227"/>
                  </a:lnTo>
                  <a:lnTo>
                    <a:pt x="2304" y="1200"/>
                  </a:lnTo>
                  <a:lnTo>
                    <a:pt x="2262" y="993"/>
                  </a:lnTo>
                  <a:lnTo>
                    <a:pt x="2042" y="1062"/>
                  </a:lnTo>
                  <a:lnTo>
                    <a:pt x="1904" y="1103"/>
                  </a:lnTo>
                  <a:lnTo>
                    <a:pt x="1945" y="1214"/>
                  </a:lnTo>
                  <a:lnTo>
                    <a:pt x="1973" y="1338"/>
                  </a:lnTo>
                  <a:lnTo>
                    <a:pt x="1986" y="1462"/>
                  </a:lnTo>
                  <a:lnTo>
                    <a:pt x="1973" y="1517"/>
                  </a:lnTo>
                  <a:lnTo>
                    <a:pt x="1959" y="1572"/>
                  </a:lnTo>
                  <a:lnTo>
                    <a:pt x="1945" y="1586"/>
                  </a:lnTo>
                  <a:lnTo>
                    <a:pt x="1918" y="1600"/>
                  </a:lnTo>
                  <a:lnTo>
                    <a:pt x="1890" y="1600"/>
                  </a:lnTo>
                  <a:lnTo>
                    <a:pt x="1862" y="1572"/>
                  </a:lnTo>
                  <a:lnTo>
                    <a:pt x="1821" y="1476"/>
                  </a:lnTo>
                  <a:lnTo>
                    <a:pt x="1793" y="1365"/>
                  </a:lnTo>
                  <a:lnTo>
                    <a:pt x="1752" y="1145"/>
                  </a:lnTo>
                  <a:lnTo>
                    <a:pt x="1449" y="1186"/>
                  </a:lnTo>
                  <a:lnTo>
                    <a:pt x="1490" y="1283"/>
                  </a:lnTo>
                  <a:lnTo>
                    <a:pt x="1545" y="1379"/>
                  </a:lnTo>
                  <a:lnTo>
                    <a:pt x="1559" y="1434"/>
                  </a:lnTo>
                  <a:lnTo>
                    <a:pt x="1545" y="1476"/>
                  </a:lnTo>
                  <a:lnTo>
                    <a:pt x="1518" y="1503"/>
                  </a:lnTo>
                  <a:lnTo>
                    <a:pt x="1462" y="1503"/>
                  </a:lnTo>
                  <a:lnTo>
                    <a:pt x="1421" y="1489"/>
                  </a:lnTo>
                  <a:lnTo>
                    <a:pt x="1393" y="1462"/>
                  </a:lnTo>
                  <a:lnTo>
                    <a:pt x="1338" y="1393"/>
                  </a:lnTo>
                  <a:lnTo>
                    <a:pt x="1297" y="1296"/>
                  </a:lnTo>
                  <a:lnTo>
                    <a:pt x="1269" y="1200"/>
                  </a:lnTo>
                  <a:lnTo>
                    <a:pt x="994" y="1200"/>
                  </a:lnTo>
                  <a:lnTo>
                    <a:pt x="1090" y="1379"/>
                  </a:lnTo>
                  <a:lnTo>
                    <a:pt x="1131" y="1462"/>
                  </a:lnTo>
                  <a:lnTo>
                    <a:pt x="1173" y="1558"/>
                  </a:lnTo>
                  <a:lnTo>
                    <a:pt x="1173" y="1586"/>
                  </a:lnTo>
                  <a:lnTo>
                    <a:pt x="1145" y="1614"/>
                  </a:lnTo>
                  <a:lnTo>
                    <a:pt x="1118" y="1641"/>
                  </a:lnTo>
                  <a:lnTo>
                    <a:pt x="1076" y="1627"/>
                  </a:lnTo>
                  <a:lnTo>
                    <a:pt x="1021" y="1600"/>
                  </a:lnTo>
                  <a:lnTo>
                    <a:pt x="980" y="1558"/>
                  </a:lnTo>
                  <a:lnTo>
                    <a:pt x="938" y="1503"/>
                  </a:lnTo>
                  <a:lnTo>
                    <a:pt x="897" y="1434"/>
                  </a:lnTo>
                  <a:lnTo>
                    <a:pt x="842" y="1296"/>
                  </a:lnTo>
                  <a:lnTo>
                    <a:pt x="800" y="1172"/>
                  </a:lnTo>
                  <a:lnTo>
                    <a:pt x="704" y="1145"/>
                  </a:lnTo>
                  <a:lnTo>
                    <a:pt x="621" y="1117"/>
                  </a:lnTo>
                  <a:lnTo>
                    <a:pt x="525" y="1062"/>
                  </a:lnTo>
                  <a:lnTo>
                    <a:pt x="456" y="993"/>
                  </a:lnTo>
                  <a:lnTo>
                    <a:pt x="387" y="910"/>
                  </a:lnTo>
                  <a:lnTo>
                    <a:pt x="304" y="814"/>
                  </a:lnTo>
                  <a:lnTo>
                    <a:pt x="263" y="759"/>
                  </a:lnTo>
                  <a:lnTo>
                    <a:pt x="207" y="731"/>
                  </a:lnTo>
                  <a:lnTo>
                    <a:pt x="152" y="717"/>
                  </a:lnTo>
                  <a:lnTo>
                    <a:pt x="111" y="717"/>
                  </a:lnTo>
                  <a:lnTo>
                    <a:pt x="1" y="745"/>
                  </a:lnTo>
                  <a:lnTo>
                    <a:pt x="70" y="1158"/>
                  </a:lnTo>
                  <a:lnTo>
                    <a:pt x="111" y="1352"/>
                  </a:lnTo>
                  <a:lnTo>
                    <a:pt x="152" y="1448"/>
                  </a:lnTo>
                  <a:lnTo>
                    <a:pt x="194" y="1545"/>
                  </a:lnTo>
                  <a:lnTo>
                    <a:pt x="249" y="1655"/>
                  </a:lnTo>
                  <a:lnTo>
                    <a:pt x="332" y="1738"/>
                  </a:lnTo>
                  <a:lnTo>
                    <a:pt x="414" y="1807"/>
                  </a:lnTo>
                  <a:lnTo>
                    <a:pt x="497" y="1876"/>
                  </a:lnTo>
                  <a:lnTo>
                    <a:pt x="607" y="1917"/>
                  </a:lnTo>
                  <a:lnTo>
                    <a:pt x="718" y="1945"/>
                  </a:lnTo>
                  <a:lnTo>
                    <a:pt x="828" y="1972"/>
                  </a:lnTo>
                  <a:lnTo>
                    <a:pt x="938" y="1986"/>
                  </a:lnTo>
                  <a:lnTo>
                    <a:pt x="1187" y="2000"/>
                  </a:lnTo>
                  <a:lnTo>
                    <a:pt x="1435" y="1972"/>
                  </a:lnTo>
                  <a:lnTo>
                    <a:pt x="1656" y="1945"/>
                  </a:lnTo>
                  <a:lnTo>
                    <a:pt x="1862" y="1903"/>
                  </a:lnTo>
                  <a:lnTo>
                    <a:pt x="2111" y="1848"/>
                  </a:lnTo>
                  <a:lnTo>
                    <a:pt x="2359" y="1779"/>
                  </a:lnTo>
                  <a:lnTo>
                    <a:pt x="2593" y="1696"/>
                  </a:lnTo>
                  <a:lnTo>
                    <a:pt x="2828" y="1586"/>
                  </a:lnTo>
                  <a:lnTo>
                    <a:pt x="2938" y="1517"/>
                  </a:lnTo>
                  <a:lnTo>
                    <a:pt x="3035" y="1448"/>
                  </a:lnTo>
                  <a:lnTo>
                    <a:pt x="3131" y="1365"/>
                  </a:lnTo>
                  <a:lnTo>
                    <a:pt x="3214" y="1283"/>
                  </a:lnTo>
                  <a:lnTo>
                    <a:pt x="3283" y="1186"/>
                  </a:lnTo>
                  <a:lnTo>
                    <a:pt x="3352" y="1076"/>
                  </a:lnTo>
                  <a:lnTo>
                    <a:pt x="3393" y="952"/>
                  </a:lnTo>
                  <a:lnTo>
                    <a:pt x="3435" y="827"/>
                  </a:lnTo>
                  <a:lnTo>
                    <a:pt x="3448" y="731"/>
                  </a:lnTo>
                  <a:lnTo>
                    <a:pt x="3448" y="634"/>
                  </a:lnTo>
                  <a:lnTo>
                    <a:pt x="3435" y="524"/>
                  </a:lnTo>
                  <a:lnTo>
                    <a:pt x="3407" y="414"/>
                  </a:lnTo>
                  <a:lnTo>
                    <a:pt x="3338" y="207"/>
                  </a:lnTo>
                  <a:lnTo>
                    <a:pt x="3269" y="0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25" name="Shape 525"/>
            <p:cNvSpPr/>
            <p:nvPr/>
          </p:nvSpPr>
          <p:spPr>
            <a:xfrm>
              <a:off x="331200" y="2441000"/>
              <a:ext cx="144500" cy="150350"/>
            </a:xfrm>
            <a:custGeom>
              <a:avLst/>
              <a:gdLst/>
              <a:ahLst/>
              <a:cxnLst/>
              <a:rect l="0" t="0" r="0" b="0"/>
              <a:pathLst>
                <a:path w="5780" h="6014" extrusionOk="0">
                  <a:moveTo>
                    <a:pt x="3876" y="2635"/>
                  </a:moveTo>
                  <a:lnTo>
                    <a:pt x="3959" y="2648"/>
                  </a:lnTo>
                  <a:lnTo>
                    <a:pt x="4055" y="2676"/>
                  </a:lnTo>
                  <a:lnTo>
                    <a:pt x="4138" y="2717"/>
                  </a:lnTo>
                  <a:lnTo>
                    <a:pt x="4221" y="2772"/>
                  </a:lnTo>
                  <a:lnTo>
                    <a:pt x="4303" y="2828"/>
                  </a:lnTo>
                  <a:lnTo>
                    <a:pt x="4372" y="2910"/>
                  </a:lnTo>
                  <a:lnTo>
                    <a:pt x="4455" y="3021"/>
                  </a:lnTo>
                  <a:lnTo>
                    <a:pt x="4510" y="3145"/>
                  </a:lnTo>
                  <a:lnTo>
                    <a:pt x="4565" y="3283"/>
                  </a:lnTo>
                  <a:lnTo>
                    <a:pt x="4607" y="3434"/>
                  </a:lnTo>
                  <a:lnTo>
                    <a:pt x="4621" y="3572"/>
                  </a:lnTo>
                  <a:lnTo>
                    <a:pt x="4607" y="3724"/>
                  </a:lnTo>
                  <a:lnTo>
                    <a:pt x="4579" y="3848"/>
                  </a:lnTo>
                  <a:lnTo>
                    <a:pt x="4552" y="3917"/>
                  </a:lnTo>
                  <a:lnTo>
                    <a:pt x="4510" y="3986"/>
                  </a:lnTo>
                  <a:lnTo>
                    <a:pt x="4455" y="4041"/>
                  </a:lnTo>
                  <a:lnTo>
                    <a:pt x="4400" y="4096"/>
                  </a:lnTo>
                  <a:lnTo>
                    <a:pt x="4345" y="4138"/>
                  </a:lnTo>
                  <a:lnTo>
                    <a:pt x="4290" y="4165"/>
                  </a:lnTo>
                  <a:lnTo>
                    <a:pt x="4221" y="4179"/>
                  </a:lnTo>
                  <a:lnTo>
                    <a:pt x="4083" y="4179"/>
                  </a:lnTo>
                  <a:lnTo>
                    <a:pt x="4014" y="4165"/>
                  </a:lnTo>
                  <a:lnTo>
                    <a:pt x="3862" y="4124"/>
                  </a:lnTo>
                  <a:lnTo>
                    <a:pt x="3738" y="4055"/>
                  </a:lnTo>
                  <a:lnTo>
                    <a:pt x="3614" y="3959"/>
                  </a:lnTo>
                  <a:lnTo>
                    <a:pt x="3503" y="3876"/>
                  </a:lnTo>
                  <a:lnTo>
                    <a:pt x="3379" y="3738"/>
                  </a:lnTo>
                  <a:lnTo>
                    <a:pt x="3310" y="3655"/>
                  </a:lnTo>
                  <a:lnTo>
                    <a:pt x="3255" y="3572"/>
                  </a:lnTo>
                  <a:lnTo>
                    <a:pt x="3200" y="3462"/>
                  </a:lnTo>
                  <a:lnTo>
                    <a:pt x="3173" y="3352"/>
                  </a:lnTo>
                  <a:lnTo>
                    <a:pt x="3173" y="3228"/>
                  </a:lnTo>
                  <a:lnTo>
                    <a:pt x="3186" y="3076"/>
                  </a:lnTo>
                  <a:lnTo>
                    <a:pt x="3214" y="2993"/>
                  </a:lnTo>
                  <a:lnTo>
                    <a:pt x="3255" y="2910"/>
                  </a:lnTo>
                  <a:lnTo>
                    <a:pt x="3310" y="2841"/>
                  </a:lnTo>
                  <a:lnTo>
                    <a:pt x="3366" y="2786"/>
                  </a:lnTo>
                  <a:lnTo>
                    <a:pt x="3435" y="2731"/>
                  </a:lnTo>
                  <a:lnTo>
                    <a:pt x="3517" y="2690"/>
                  </a:lnTo>
                  <a:lnTo>
                    <a:pt x="3600" y="2662"/>
                  </a:lnTo>
                  <a:lnTo>
                    <a:pt x="3683" y="2648"/>
                  </a:lnTo>
                  <a:lnTo>
                    <a:pt x="3779" y="2635"/>
                  </a:lnTo>
                  <a:close/>
                  <a:moveTo>
                    <a:pt x="2111" y="2745"/>
                  </a:moveTo>
                  <a:lnTo>
                    <a:pt x="2193" y="2772"/>
                  </a:lnTo>
                  <a:lnTo>
                    <a:pt x="2276" y="2786"/>
                  </a:lnTo>
                  <a:lnTo>
                    <a:pt x="2345" y="2828"/>
                  </a:lnTo>
                  <a:lnTo>
                    <a:pt x="2414" y="2855"/>
                  </a:lnTo>
                  <a:lnTo>
                    <a:pt x="2483" y="2910"/>
                  </a:lnTo>
                  <a:lnTo>
                    <a:pt x="2524" y="2966"/>
                  </a:lnTo>
                  <a:lnTo>
                    <a:pt x="2579" y="3021"/>
                  </a:lnTo>
                  <a:lnTo>
                    <a:pt x="2607" y="3090"/>
                  </a:lnTo>
                  <a:lnTo>
                    <a:pt x="2635" y="3159"/>
                  </a:lnTo>
                  <a:lnTo>
                    <a:pt x="2662" y="3228"/>
                  </a:lnTo>
                  <a:lnTo>
                    <a:pt x="2662" y="3310"/>
                  </a:lnTo>
                  <a:lnTo>
                    <a:pt x="2662" y="3393"/>
                  </a:lnTo>
                  <a:lnTo>
                    <a:pt x="2662" y="3476"/>
                  </a:lnTo>
                  <a:lnTo>
                    <a:pt x="2635" y="3559"/>
                  </a:lnTo>
                  <a:lnTo>
                    <a:pt x="2579" y="3710"/>
                  </a:lnTo>
                  <a:lnTo>
                    <a:pt x="2511" y="3848"/>
                  </a:lnTo>
                  <a:lnTo>
                    <a:pt x="2428" y="3972"/>
                  </a:lnTo>
                  <a:lnTo>
                    <a:pt x="2317" y="4083"/>
                  </a:lnTo>
                  <a:lnTo>
                    <a:pt x="2193" y="4179"/>
                  </a:lnTo>
                  <a:lnTo>
                    <a:pt x="2055" y="4262"/>
                  </a:lnTo>
                  <a:lnTo>
                    <a:pt x="1918" y="4317"/>
                  </a:lnTo>
                  <a:lnTo>
                    <a:pt x="1766" y="4358"/>
                  </a:lnTo>
                  <a:lnTo>
                    <a:pt x="1614" y="4358"/>
                  </a:lnTo>
                  <a:lnTo>
                    <a:pt x="1490" y="4345"/>
                  </a:lnTo>
                  <a:lnTo>
                    <a:pt x="1380" y="4303"/>
                  </a:lnTo>
                  <a:lnTo>
                    <a:pt x="1283" y="4234"/>
                  </a:lnTo>
                  <a:lnTo>
                    <a:pt x="1214" y="4138"/>
                  </a:lnTo>
                  <a:lnTo>
                    <a:pt x="1159" y="4027"/>
                  </a:lnTo>
                  <a:lnTo>
                    <a:pt x="1131" y="3890"/>
                  </a:lnTo>
                  <a:lnTo>
                    <a:pt x="1131" y="3738"/>
                  </a:lnTo>
                  <a:lnTo>
                    <a:pt x="1131" y="3586"/>
                  </a:lnTo>
                  <a:lnTo>
                    <a:pt x="1173" y="3434"/>
                  </a:lnTo>
                  <a:lnTo>
                    <a:pt x="1228" y="3269"/>
                  </a:lnTo>
                  <a:lnTo>
                    <a:pt x="1311" y="3117"/>
                  </a:lnTo>
                  <a:lnTo>
                    <a:pt x="1352" y="3048"/>
                  </a:lnTo>
                  <a:lnTo>
                    <a:pt x="1421" y="2979"/>
                  </a:lnTo>
                  <a:lnTo>
                    <a:pt x="1476" y="2924"/>
                  </a:lnTo>
                  <a:lnTo>
                    <a:pt x="1545" y="2869"/>
                  </a:lnTo>
                  <a:lnTo>
                    <a:pt x="1628" y="2814"/>
                  </a:lnTo>
                  <a:lnTo>
                    <a:pt x="1711" y="2786"/>
                  </a:lnTo>
                  <a:lnTo>
                    <a:pt x="1807" y="2759"/>
                  </a:lnTo>
                  <a:lnTo>
                    <a:pt x="1904" y="2745"/>
                  </a:lnTo>
                  <a:close/>
                  <a:moveTo>
                    <a:pt x="3035" y="4152"/>
                  </a:moveTo>
                  <a:lnTo>
                    <a:pt x="3076" y="4165"/>
                  </a:lnTo>
                  <a:lnTo>
                    <a:pt x="3145" y="4207"/>
                  </a:lnTo>
                  <a:lnTo>
                    <a:pt x="3214" y="4290"/>
                  </a:lnTo>
                  <a:lnTo>
                    <a:pt x="3269" y="4372"/>
                  </a:lnTo>
                  <a:lnTo>
                    <a:pt x="3324" y="4455"/>
                  </a:lnTo>
                  <a:lnTo>
                    <a:pt x="3407" y="4607"/>
                  </a:lnTo>
                  <a:lnTo>
                    <a:pt x="3421" y="4689"/>
                  </a:lnTo>
                  <a:lnTo>
                    <a:pt x="3435" y="4786"/>
                  </a:lnTo>
                  <a:lnTo>
                    <a:pt x="3407" y="4869"/>
                  </a:lnTo>
                  <a:lnTo>
                    <a:pt x="3393" y="4910"/>
                  </a:lnTo>
                  <a:lnTo>
                    <a:pt x="3366" y="4938"/>
                  </a:lnTo>
                  <a:lnTo>
                    <a:pt x="3338" y="4965"/>
                  </a:lnTo>
                  <a:lnTo>
                    <a:pt x="3297" y="4965"/>
                  </a:lnTo>
                  <a:lnTo>
                    <a:pt x="3241" y="4951"/>
                  </a:lnTo>
                  <a:lnTo>
                    <a:pt x="3173" y="4938"/>
                  </a:lnTo>
                  <a:lnTo>
                    <a:pt x="3104" y="4938"/>
                  </a:lnTo>
                  <a:lnTo>
                    <a:pt x="3035" y="4965"/>
                  </a:lnTo>
                  <a:lnTo>
                    <a:pt x="2966" y="4993"/>
                  </a:lnTo>
                  <a:lnTo>
                    <a:pt x="2924" y="4993"/>
                  </a:lnTo>
                  <a:lnTo>
                    <a:pt x="2883" y="4979"/>
                  </a:lnTo>
                  <a:lnTo>
                    <a:pt x="2855" y="4951"/>
                  </a:lnTo>
                  <a:lnTo>
                    <a:pt x="2828" y="4910"/>
                  </a:lnTo>
                  <a:lnTo>
                    <a:pt x="2800" y="4827"/>
                  </a:lnTo>
                  <a:lnTo>
                    <a:pt x="2800" y="4745"/>
                  </a:lnTo>
                  <a:lnTo>
                    <a:pt x="2828" y="4579"/>
                  </a:lnTo>
                  <a:lnTo>
                    <a:pt x="2869" y="4400"/>
                  </a:lnTo>
                  <a:lnTo>
                    <a:pt x="2910" y="4290"/>
                  </a:lnTo>
                  <a:lnTo>
                    <a:pt x="2966" y="4207"/>
                  </a:lnTo>
                  <a:lnTo>
                    <a:pt x="2979" y="4179"/>
                  </a:lnTo>
                  <a:lnTo>
                    <a:pt x="3007" y="4165"/>
                  </a:lnTo>
                  <a:lnTo>
                    <a:pt x="3035" y="4152"/>
                  </a:lnTo>
                  <a:close/>
                  <a:moveTo>
                    <a:pt x="2828" y="1"/>
                  </a:moveTo>
                  <a:lnTo>
                    <a:pt x="2607" y="14"/>
                  </a:lnTo>
                  <a:lnTo>
                    <a:pt x="2414" y="42"/>
                  </a:lnTo>
                  <a:lnTo>
                    <a:pt x="2207" y="97"/>
                  </a:lnTo>
                  <a:lnTo>
                    <a:pt x="2028" y="166"/>
                  </a:lnTo>
                  <a:lnTo>
                    <a:pt x="1904" y="180"/>
                  </a:lnTo>
                  <a:lnTo>
                    <a:pt x="1793" y="194"/>
                  </a:lnTo>
                  <a:lnTo>
                    <a:pt x="1697" y="221"/>
                  </a:lnTo>
                  <a:lnTo>
                    <a:pt x="1587" y="249"/>
                  </a:lnTo>
                  <a:lnTo>
                    <a:pt x="1490" y="290"/>
                  </a:lnTo>
                  <a:lnTo>
                    <a:pt x="1393" y="345"/>
                  </a:lnTo>
                  <a:lnTo>
                    <a:pt x="1200" y="469"/>
                  </a:lnTo>
                  <a:lnTo>
                    <a:pt x="1021" y="621"/>
                  </a:lnTo>
                  <a:lnTo>
                    <a:pt x="869" y="800"/>
                  </a:lnTo>
                  <a:lnTo>
                    <a:pt x="718" y="993"/>
                  </a:lnTo>
                  <a:lnTo>
                    <a:pt x="580" y="1200"/>
                  </a:lnTo>
                  <a:lnTo>
                    <a:pt x="456" y="1421"/>
                  </a:lnTo>
                  <a:lnTo>
                    <a:pt x="359" y="1655"/>
                  </a:lnTo>
                  <a:lnTo>
                    <a:pt x="263" y="1890"/>
                  </a:lnTo>
                  <a:lnTo>
                    <a:pt x="180" y="2124"/>
                  </a:lnTo>
                  <a:lnTo>
                    <a:pt x="111" y="2359"/>
                  </a:lnTo>
                  <a:lnTo>
                    <a:pt x="56" y="2579"/>
                  </a:lnTo>
                  <a:lnTo>
                    <a:pt x="28" y="2786"/>
                  </a:lnTo>
                  <a:lnTo>
                    <a:pt x="1" y="2993"/>
                  </a:lnTo>
                  <a:lnTo>
                    <a:pt x="1" y="3117"/>
                  </a:lnTo>
                  <a:lnTo>
                    <a:pt x="1" y="3241"/>
                  </a:lnTo>
                  <a:lnTo>
                    <a:pt x="14" y="3352"/>
                  </a:lnTo>
                  <a:lnTo>
                    <a:pt x="28" y="3462"/>
                  </a:lnTo>
                  <a:lnTo>
                    <a:pt x="56" y="3572"/>
                  </a:lnTo>
                  <a:lnTo>
                    <a:pt x="97" y="3669"/>
                  </a:lnTo>
                  <a:lnTo>
                    <a:pt x="138" y="3765"/>
                  </a:lnTo>
                  <a:lnTo>
                    <a:pt x="194" y="3848"/>
                  </a:lnTo>
                  <a:lnTo>
                    <a:pt x="318" y="4027"/>
                  </a:lnTo>
                  <a:lnTo>
                    <a:pt x="456" y="4179"/>
                  </a:lnTo>
                  <a:lnTo>
                    <a:pt x="635" y="4331"/>
                  </a:lnTo>
                  <a:lnTo>
                    <a:pt x="814" y="4483"/>
                  </a:lnTo>
                  <a:lnTo>
                    <a:pt x="938" y="4579"/>
                  </a:lnTo>
                  <a:lnTo>
                    <a:pt x="1049" y="4676"/>
                  </a:lnTo>
                  <a:lnTo>
                    <a:pt x="1145" y="4786"/>
                  </a:lnTo>
                  <a:lnTo>
                    <a:pt x="1228" y="4896"/>
                  </a:lnTo>
                  <a:lnTo>
                    <a:pt x="1297" y="5020"/>
                  </a:lnTo>
                  <a:lnTo>
                    <a:pt x="1366" y="5158"/>
                  </a:lnTo>
                  <a:lnTo>
                    <a:pt x="1407" y="5296"/>
                  </a:lnTo>
                  <a:lnTo>
                    <a:pt x="1435" y="5448"/>
                  </a:lnTo>
                  <a:lnTo>
                    <a:pt x="1435" y="5476"/>
                  </a:lnTo>
                  <a:lnTo>
                    <a:pt x="1518" y="5448"/>
                  </a:lnTo>
                  <a:lnTo>
                    <a:pt x="1669" y="5448"/>
                  </a:lnTo>
                  <a:lnTo>
                    <a:pt x="1738" y="5476"/>
                  </a:lnTo>
                  <a:lnTo>
                    <a:pt x="1807" y="5517"/>
                  </a:lnTo>
                  <a:lnTo>
                    <a:pt x="1862" y="5572"/>
                  </a:lnTo>
                  <a:lnTo>
                    <a:pt x="1986" y="5724"/>
                  </a:lnTo>
                  <a:lnTo>
                    <a:pt x="2083" y="5820"/>
                  </a:lnTo>
                  <a:lnTo>
                    <a:pt x="2180" y="5889"/>
                  </a:lnTo>
                  <a:lnTo>
                    <a:pt x="2180" y="5793"/>
                  </a:lnTo>
                  <a:lnTo>
                    <a:pt x="2180" y="5696"/>
                  </a:lnTo>
                  <a:lnTo>
                    <a:pt x="2193" y="5586"/>
                  </a:lnTo>
                  <a:lnTo>
                    <a:pt x="2221" y="5489"/>
                  </a:lnTo>
                  <a:lnTo>
                    <a:pt x="2235" y="5462"/>
                  </a:lnTo>
                  <a:lnTo>
                    <a:pt x="2262" y="5462"/>
                  </a:lnTo>
                  <a:lnTo>
                    <a:pt x="2290" y="5476"/>
                  </a:lnTo>
                  <a:lnTo>
                    <a:pt x="2290" y="5503"/>
                  </a:lnTo>
                  <a:lnTo>
                    <a:pt x="2317" y="5738"/>
                  </a:lnTo>
                  <a:lnTo>
                    <a:pt x="2345" y="5972"/>
                  </a:lnTo>
                  <a:lnTo>
                    <a:pt x="2497" y="6000"/>
                  </a:lnTo>
                  <a:lnTo>
                    <a:pt x="2648" y="6013"/>
                  </a:lnTo>
                  <a:lnTo>
                    <a:pt x="2621" y="5889"/>
                  </a:lnTo>
                  <a:lnTo>
                    <a:pt x="2607" y="5738"/>
                  </a:lnTo>
                  <a:lnTo>
                    <a:pt x="2607" y="5669"/>
                  </a:lnTo>
                  <a:lnTo>
                    <a:pt x="2621" y="5600"/>
                  </a:lnTo>
                  <a:lnTo>
                    <a:pt x="2648" y="5531"/>
                  </a:lnTo>
                  <a:lnTo>
                    <a:pt x="2676" y="5476"/>
                  </a:lnTo>
                  <a:lnTo>
                    <a:pt x="2704" y="5476"/>
                  </a:lnTo>
                  <a:lnTo>
                    <a:pt x="2731" y="5489"/>
                  </a:lnTo>
                  <a:lnTo>
                    <a:pt x="2773" y="5600"/>
                  </a:lnTo>
                  <a:lnTo>
                    <a:pt x="2786" y="5724"/>
                  </a:lnTo>
                  <a:lnTo>
                    <a:pt x="2800" y="5848"/>
                  </a:lnTo>
                  <a:lnTo>
                    <a:pt x="2814" y="5958"/>
                  </a:lnTo>
                  <a:lnTo>
                    <a:pt x="2814" y="6013"/>
                  </a:lnTo>
                  <a:lnTo>
                    <a:pt x="2979" y="6013"/>
                  </a:lnTo>
                  <a:lnTo>
                    <a:pt x="3131" y="5986"/>
                  </a:lnTo>
                  <a:lnTo>
                    <a:pt x="3090" y="5807"/>
                  </a:lnTo>
                  <a:lnTo>
                    <a:pt x="3076" y="5710"/>
                  </a:lnTo>
                  <a:lnTo>
                    <a:pt x="3076" y="5613"/>
                  </a:lnTo>
                  <a:lnTo>
                    <a:pt x="3076" y="5600"/>
                  </a:lnTo>
                  <a:lnTo>
                    <a:pt x="3090" y="5586"/>
                  </a:lnTo>
                  <a:lnTo>
                    <a:pt x="3104" y="5586"/>
                  </a:lnTo>
                  <a:lnTo>
                    <a:pt x="3117" y="5600"/>
                  </a:lnTo>
                  <a:lnTo>
                    <a:pt x="3186" y="5669"/>
                  </a:lnTo>
                  <a:lnTo>
                    <a:pt x="3228" y="5765"/>
                  </a:lnTo>
                  <a:lnTo>
                    <a:pt x="3255" y="5862"/>
                  </a:lnTo>
                  <a:lnTo>
                    <a:pt x="3283" y="5958"/>
                  </a:lnTo>
                  <a:lnTo>
                    <a:pt x="3338" y="5958"/>
                  </a:lnTo>
                  <a:lnTo>
                    <a:pt x="3490" y="5917"/>
                  </a:lnTo>
                  <a:lnTo>
                    <a:pt x="3655" y="5875"/>
                  </a:lnTo>
                  <a:lnTo>
                    <a:pt x="3655" y="5834"/>
                  </a:lnTo>
                  <a:lnTo>
                    <a:pt x="3641" y="5738"/>
                  </a:lnTo>
                  <a:lnTo>
                    <a:pt x="3628" y="5641"/>
                  </a:lnTo>
                  <a:lnTo>
                    <a:pt x="3628" y="5544"/>
                  </a:lnTo>
                  <a:lnTo>
                    <a:pt x="3655" y="5448"/>
                  </a:lnTo>
                  <a:lnTo>
                    <a:pt x="3669" y="5434"/>
                  </a:lnTo>
                  <a:lnTo>
                    <a:pt x="3697" y="5434"/>
                  </a:lnTo>
                  <a:lnTo>
                    <a:pt x="3710" y="5448"/>
                  </a:lnTo>
                  <a:lnTo>
                    <a:pt x="3752" y="5544"/>
                  </a:lnTo>
                  <a:lnTo>
                    <a:pt x="3766" y="5641"/>
                  </a:lnTo>
                  <a:lnTo>
                    <a:pt x="3807" y="5820"/>
                  </a:lnTo>
                  <a:lnTo>
                    <a:pt x="3945" y="5765"/>
                  </a:lnTo>
                  <a:lnTo>
                    <a:pt x="4069" y="5682"/>
                  </a:lnTo>
                  <a:lnTo>
                    <a:pt x="4055" y="5600"/>
                  </a:lnTo>
                  <a:lnTo>
                    <a:pt x="4028" y="5517"/>
                  </a:lnTo>
                  <a:lnTo>
                    <a:pt x="4014" y="5420"/>
                  </a:lnTo>
                  <a:lnTo>
                    <a:pt x="4014" y="5365"/>
                  </a:lnTo>
                  <a:lnTo>
                    <a:pt x="4028" y="5324"/>
                  </a:lnTo>
                  <a:lnTo>
                    <a:pt x="4041" y="5282"/>
                  </a:lnTo>
                  <a:lnTo>
                    <a:pt x="4069" y="5269"/>
                  </a:lnTo>
                  <a:lnTo>
                    <a:pt x="4083" y="5269"/>
                  </a:lnTo>
                  <a:lnTo>
                    <a:pt x="4124" y="5310"/>
                  </a:lnTo>
                  <a:lnTo>
                    <a:pt x="4138" y="5379"/>
                  </a:lnTo>
                  <a:lnTo>
                    <a:pt x="4179" y="5503"/>
                  </a:lnTo>
                  <a:lnTo>
                    <a:pt x="4193" y="5558"/>
                  </a:lnTo>
                  <a:lnTo>
                    <a:pt x="4317" y="5379"/>
                  </a:lnTo>
                  <a:lnTo>
                    <a:pt x="4455" y="5200"/>
                  </a:lnTo>
                  <a:lnTo>
                    <a:pt x="4579" y="5076"/>
                  </a:lnTo>
                  <a:lnTo>
                    <a:pt x="4648" y="5020"/>
                  </a:lnTo>
                  <a:lnTo>
                    <a:pt x="4731" y="4979"/>
                  </a:lnTo>
                  <a:lnTo>
                    <a:pt x="4717" y="4883"/>
                  </a:lnTo>
                  <a:lnTo>
                    <a:pt x="4717" y="4814"/>
                  </a:lnTo>
                  <a:lnTo>
                    <a:pt x="4717" y="4758"/>
                  </a:lnTo>
                  <a:lnTo>
                    <a:pt x="4745" y="4689"/>
                  </a:lnTo>
                  <a:lnTo>
                    <a:pt x="4758" y="4634"/>
                  </a:lnTo>
                  <a:lnTo>
                    <a:pt x="4827" y="4538"/>
                  </a:lnTo>
                  <a:lnTo>
                    <a:pt x="4910" y="4441"/>
                  </a:lnTo>
                  <a:lnTo>
                    <a:pt x="5145" y="4124"/>
                  </a:lnTo>
                  <a:lnTo>
                    <a:pt x="5365" y="3807"/>
                  </a:lnTo>
                  <a:lnTo>
                    <a:pt x="5517" y="3545"/>
                  </a:lnTo>
                  <a:lnTo>
                    <a:pt x="5586" y="3407"/>
                  </a:lnTo>
                  <a:lnTo>
                    <a:pt x="5641" y="3269"/>
                  </a:lnTo>
                  <a:lnTo>
                    <a:pt x="5682" y="3131"/>
                  </a:lnTo>
                  <a:lnTo>
                    <a:pt x="5724" y="2979"/>
                  </a:lnTo>
                  <a:lnTo>
                    <a:pt x="5751" y="2841"/>
                  </a:lnTo>
                  <a:lnTo>
                    <a:pt x="5779" y="2704"/>
                  </a:lnTo>
                  <a:lnTo>
                    <a:pt x="5779" y="2552"/>
                  </a:lnTo>
                  <a:lnTo>
                    <a:pt x="5779" y="2414"/>
                  </a:lnTo>
                  <a:lnTo>
                    <a:pt x="5765" y="2262"/>
                  </a:lnTo>
                  <a:lnTo>
                    <a:pt x="5751" y="2124"/>
                  </a:lnTo>
                  <a:lnTo>
                    <a:pt x="5724" y="1973"/>
                  </a:lnTo>
                  <a:lnTo>
                    <a:pt x="5669" y="1835"/>
                  </a:lnTo>
                  <a:lnTo>
                    <a:pt x="5614" y="1683"/>
                  </a:lnTo>
                  <a:lnTo>
                    <a:pt x="5558" y="1545"/>
                  </a:lnTo>
                  <a:lnTo>
                    <a:pt x="5476" y="1407"/>
                  </a:lnTo>
                  <a:lnTo>
                    <a:pt x="5393" y="1269"/>
                  </a:lnTo>
                  <a:lnTo>
                    <a:pt x="5310" y="1145"/>
                  </a:lnTo>
                  <a:lnTo>
                    <a:pt x="5200" y="1021"/>
                  </a:lnTo>
                  <a:lnTo>
                    <a:pt x="5103" y="911"/>
                  </a:lnTo>
                  <a:lnTo>
                    <a:pt x="4993" y="800"/>
                  </a:lnTo>
                  <a:lnTo>
                    <a:pt x="4869" y="690"/>
                  </a:lnTo>
                  <a:lnTo>
                    <a:pt x="4745" y="594"/>
                  </a:lnTo>
                  <a:lnTo>
                    <a:pt x="4621" y="511"/>
                  </a:lnTo>
                  <a:lnTo>
                    <a:pt x="4496" y="414"/>
                  </a:lnTo>
                  <a:lnTo>
                    <a:pt x="4359" y="345"/>
                  </a:lnTo>
                  <a:lnTo>
                    <a:pt x="4221" y="276"/>
                  </a:lnTo>
                  <a:lnTo>
                    <a:pt x="4069" y="207"/>
                  </a:lnTo>
                  <a:lnTo>
                    <a:pt x="3931" y="166"/>
                  </a:lnTo>
                  <a:lnTo>
                    <a:pt x="3779" y="111"/>
                  </a:lnTo>
                  <a:lnTo>
                    <a:pt x="3628" y="83"/>
                  </a:lnTo>
                  <a:lnTo>
                    <a:pt x="3435" y="42"/>
                  </a:lnTo>
                  <a:lnTo>
                    <a:pt x="3241" y="14"/>
                  </a:lnTo>
                  <a:lnTo>
                    <a:pt x="3035" y="1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526" name="Shape 526"/>
          <p:cNvGrpSpPr/>
          <p:nvPr/>
        </p:nvGrpSpPr>
        <p:grpSpPr>
          <a:xfrm rot="-941946">
            <a:off x="243137" y="4275596"/>
            <a:ext cx="542999" cy="686830"/>
            <a:chOff x="331200" y="2441000"/>
            <a:chExt cx="144500" cy="182750"/>
          </a:xfrm>
        </p:grpSpPr>
        <p:sp>
          <p:nvSpPr>
            <p:cNvPr id="527" name="Shape 527"/>
            <p:cNvSpPr/>
            <p:nvPr/>
          </p:nvSpPr>
          <p:spPr>
            <a:xfrm>
              <a:off x="369125" y="2573750"/>
              <a:ext cx="86225" cy="50000"/>
            </a:xfrm>
            <a:custGeom>
              <a:avLst/>
              <a:gdLst/>
              <a:ahLst/>
              <a:cxnLst/>
              <a:rect l="0" t="0" r="0" b="0"/>
              <a:pathLst>
                <a:path w="3449" h="2000" extrusionOk="0">
                  <a:moveTo>
                    <a:pt x="3269" y="0"/>
                  </a:moveTo>
                  <a:lnTo>
                    <a:pt x="3214" y="55"/>
                  </a:lnTo>
                  <a:lnTo>
                    <a:pt x="3159" y="110"/>
                  </a:lnTo>
                  <a:lnTo>
                    <a:pt x="3062" y="248"/>
                  </a:lnTo>
                  <a:lnTo>
                    <a:pt x="2993" y="386"/>
                  </a:lnTo>
                  <a:lnTo>
                    <a:pt x="2910" y="524"/>
                  </a:lnTo>
                  <a:lnTo>
                    <a:pt x="2800" y="648"/>
                  </a:lnTo>
                  <a:lnTo>
                    <a:pt x="2814" y="676"/>
                  </a:lnTo>
                  <a:lnTo>
                    <a:pt x="2842" y="800"/>
                  </a:lnTo>
                  <a:lnTo>
                    <a:pt x="2842" y="869"/>
                  </a:lnTo>
                  <a:lnTo>
                    <a:pt x="2842" y="938"/>
                  </a:lnTo>
                  <a:lnTo>
                    <a:pt x="2828" y="1007"/>
                  </a:lnTo>
                  <a:lnTo>
                    <a:pt x="2800" y="1062"/>
                  </a:lnTo>
                  <a:lnTo>
                    <a:pt x="2759" y="1103"/>
                  </a:lnTo>
                  <a:lnTo>
                    <a:pt x="2704" y="1145"/>
                  </a:lnTo>
                  <a:lnTo>
                    <a:pt x="2662" y="1145"/>
                  </a:lnTo>
                  <a:lnTo>
                    <a:pt x="2635" y="1131"/>
                  </a:lnTo>
                  <a:lnTo>
                    <a:pt x="2607" y="1103"/>
                  </a:lnTo>
                  <a:lnTo>
                    <a:pt x="2621" y="1062"/>
                  </a:lnTo>
                  <a:lnTo>
                    <a:pt x="2676" y="938"/>
                  </a:lnTo>
                  <a:lnTo>
                    <a:pt x="2690" y="869"/>
                  </a:lnTo>
                  <a:lnTo>
                    <a:pt x="2676" y="786"/>
                  </a:lnTo>
                  <a:lnTo>
                    <a:pt x="2676" y="759"/>
                  </a:lnTo>
                  <a:lnTo>
                    <a:pt x="2538" y="841"/>
                  </a:lnTo>
                  <a:lnTo>
                    <a:pt x="2414" y="924"/>
                  </a:lnTo>
                  <a:lnTo>
                    <a:pt x="2442" y="1076"/>
                  </a:lnTo>
                  <a:lnTo>
                    <a:pt x="2455" y="1214"/>
                  </a:lnTo>
                  <a:lnTo>
                    <a:pt x="2455" y="1255"/>
                  </a:lnTo>
                  <a:lnTo>
                    <a:pt x="2428" y="1296"/>
                  </a:lnTo>
                  <a:lnTo>
                    <a:pt x="2400" y="1310"/>
                  </a:lnTo>
                  <a:lnTo>
                    <a:pt x="2359" y="1310"/>
                  </a:lnTo>
                  <a:lnTo>
                    <a:pt x="2331" y="1296"/>
                  </a:lnTo>
                  <a:lnTo>
                    <a:pt x="2304" y="1283"/>
                  </a:lnTo>
                  <a:lnTo>
                    <a:pt x="2290" y="1255"/>
                  </a:lnTo>
                  <a:lnTo>
                    <a:pt x="2290" y="1227"/>
                  </a:lnTo>
                  <a:lnTo>
                    <a:pt x="2304" y="1200"/>
                  </a:lnTo>
                  <a:lnTo>
                    <a:pt x="2262" y="993"/>
                  </a:lnTo>
                  <a:lnTo>
                    <a:pt x="2042" y="1062"/>
                  </a:lnTo>
                  <a:lnTo>
                    <a:pt x="1904" y="1103"/>
                  </a:lnTo>
                  <a:lnTo>
                    <a:pt x="1945" y="1214"/>
                  </a:lnTo>
                  <a:lnTo>
                    <a:pt x="1973" y="1338"/>
                  </a:lnTo>
                  <a:lnTo>
                    <a:pt x="1986" y="1462"/>
                  </a:lnTo>
                  <a:lnTo>
                    <a:pt x="1973" y="1517"/>
                  </a:lnTo>
                  <a:lnTo>
                    <a:pt x="1959" y="1572"/>
                  </a:lnTo>
                  <a:lnTo>
                    <a:pt x="1945" y="1586"/>
                  </a:lnTo>
                  <a:lnTo>
                    <a:pt x="1918" y="1600"/>
                  </a:lnTo>
                  <a:lnTo>
                    <a:pt x="1890" y="1600"/>
                  </a:lnTo>
                  <a:lnTo>
                    <a:pt x="1862" y="1572"/>
                  </a:lnTo>
                  <a:lnTo>
                    <a:pt x="1821" y="1476"/>
                  </a:lnTo>
                  <a:lnTo>
                    <a:pt x="1793" y="1365"/>
                  </a:lnTo>
                  <a:lnTo>
                    <a:pt x="1752" y="1145"/>
                  </a:lnTo>
                  <a:lnTo>
                    <a:pt x="1449" y="1186"/>
                  </a:lnTo>
                  <a:lnTo>
                    <a:pt x="1490" y="1283"/>
                  </a:lnTo>
                  <a:lnTo>
                    <a:pt x="1545" y="1379"/>
                  </a:lnTo>
                  <a:lnTo>
                    <a:pt x="1559" y="1434"/>
                  </a:lnTo>
                  <a:lnTo>
                    <a:pt x="1545" y="1476"/>
                  </a:lnTo>
                  <a:lnTo>
                    <a:pt x="1518" y="1503"/>
                  </a:lnTo>
                  <a:lnTo>
                    <a:pt x="1462" y="1503"/>
                  </a:lnTo>
                  <a:lnTo>
                    <a:pt x="1421" y="1489"/>
                  </a:lnTo>
                  <a:lnTo>
                    <a:pt x="1393" y="1462"/>
                  </a:lnTo>
                  <a:lnTo>
                    <a:pt x="1338" y="1393"/>
                  </a:lnTo>
                  <a:lnTo>
                    <a:pt x="1297" y="1296"/>
                  </a:lnTo>
                  <a:lnTo>
                    <a:pt x="1269" y="1200"/>
                  </a:lnTo>
                  <a:lnTo>
                    <a:pt x="994" y="1200"/>
                  </a:lnTo>
                  <a:lnTo>
                    <a:pt x="1090" y="1379"/>
                  </a:lnTo>
                  <a:lnTo>
                    <a:pt x="1131" y="1462"/>
                  </a:lnTo>
                  <a:lnTo>
                    <a:pt x="1173" y="1558"/>
                  </a:lnTo>
                  <a:lnTo>
                    <a:pt x="1173" y="1586"/>
                  </a:lnTo>
                  <a:lnTo>
                    <a:pt x="1145" y="1614"/>
                  </a:lnTo>
                  <a:lnTo>
                    <a:pt x="1118" y="1641"/>
                  </a:lnTo>
                  <a:lnTo>
                    <a:pt x="1076" y="1627"/>
                  </a:lnTo>
                  <a:lnTo>
                    <a:pt x="1021" y="1600"/>
                  </a:lnTo>
                  <a:lnTo>
                    <a:pt x="980" y="1558"/>
                  </a:lnTo>
                  <a:lnTo>
                    <a:pt x="938" y="1503"/>
                  </a:lnTo>
                  <a:lnTo>
                    <a:pt x="897" y="1434"/>
                  </a:lnTo>
                  <a:lnTo>
                    <a:pt x="842" y="1296"/>
                  </a:lnTo>
                  <a:lnTo>
                    <a:pt x="800" y="1172"/>
                  </a:lnTo>
                  <a:lnTo>
                    <a:pt x="704" y="1145"/>
                  </a:lnTo>
                  <a:lnTo>
                    <a:pt x="621" y="1117"/>
                  </a:lnTo>
                  <a:lnTo>
                    <a:pt x="525" y="1062"/>
                  </a:lnTo>
                  <a:lnTo>
                    <a:pt x="456" y="993"/>
                  </a:lnTo>
                  <a:lnTo>
                    <a:pt x="387" y="910"/>
                  </a:lnTo>
                  <a:lnTo>
                    <a:pt x="304" y="814"/>
                  </a:lnTo>
                  <a:lnTo>
                    <a:pt x="263" y="759"/>
                  </a:lnTo>
                  <a:lnTo>
                    <a:pt x="207" y="731"/>
                  </a:lnTo>
                  <a:lnTo>
                    <a:pt x="152" y="717"/>
                  </a:lnTo>
                  <a:lnTo>
                    <a:pt x="111" y="717"/>
                  </a:lnTo>
                  <a:lnTo>
                    <a:pt x="1" y="745"/>
                  </a:lnTo>
                  <a:lnTo>
                    <a:pt x="70" y="1158"/>
                  </a:lnTo>
                  <a:lnTo>
                    <a:pt x="111" y="1352"/>
                  </a:lnTo>
                  <a:lnTo>
                    <a:pt x="152" y="1448"/>
                  </a:lnTo>
                  <a:lnTo>
                    <a:pt x="194" y="1545"/>
                  </a:lnTo>
                  <a:lnTo>
                    <a:pt x="249" y="1655"/>
                  </a:lnTo>
                  <a:lnTo>
                    <a:pt x="332" y="1738"/>
                  </a:lnTo>
                  <a:lnTo>
                    <a:pt x="414" y="1807"/>
                  </a:lnTo>
                  <a:lnTo>
                    <a:pt x="497" y="1876"/>
                  </a:lnTo>
                  <a:lnTo>
                    <a:pt x="607" y="1917"/>
                  </a:lnTo>
                  <a:lnTo>
                    <a:pt x="718" y="1945"/>
                  </a:lnTo>
                  <a:lnTo>
                    <a:pt x="828" y="1972"/>
                  </a:lnTo>
                  <a:lnTo>
                    <a:pt x="938" y="1986"/>
                  </a:lnTo>
                  <a:lnTo>
                    <a:pt x="1187" y="2000"/>
                  </a:lnTo>
                  <a:lnTo>
                    <a:pt x="1435" y="1972"/>
                  </a:lnTo>
                  <a:lnTo>
                    <a:pt x="1656" y="1945"/>
                  </a:lnTo>
                  <a:lnTo>
                    <a:pt x="1862" y="1903"/>
                  </a:lnTo>
                  <a:lnTo>
                    <a:pt x="2111" y="1848"/>
                  </a:lnTo>
                  <a:lnTo>
                    <a:pt x="2359" y="1779"/>
                  </a:lnTo>
                  <a:lnTo>
                    <a:pt x="2593" y="1696"/>
                  </a:lnTo>
                  <a:lnTo>
                    <a:pt x="2828" y="1586"/>
                  </a:lnTo>
                  <a:lnTo>
                    <a:pt x="2938" y="1517"/>
                  </a:lnTo>
                  <a:lnTo>
                    <a:pt x="3035" y="1448"/>
                  </a:lnTo>
                  <a:lnTo>
                    <a:pt x="3131" y="1365"/>
                  </a:lnTo>
                  <a:lnTo>
                    <a:pt x="3214" y="1283"/>
                  </a:lnTo>
                  <a:lnTo>
                    <a:pt x="3283" y="1186"/>
                  </a:lnTo>
                  <a:lnTo>
                    <a:pt x="3352" y="1076"/>
                  </a:lnTo>
                  <a:lnTo>
                    <a:pt x="3393" y="952"/>
                  </a:lnTo>
                  <a:lnTo>
                    <a:pt x="3435" y="827"/>
                  </a:lnTo>
                  <a:lnTo>
                    <a:pt x="3448" y="731"/>
                  </a:lnTo>
                  <a:lnTo>
                    <a:pt x="3448" y="634"/>
                  </a:lnTo>
                  <a:lnTo>
                    <a:pt x="3435" y="524"/>
                  </a:lnTo>
                  <a:lnTo>
                    <a:pt x="3407" y="414"/>
                  </a:lnTo>
                  <a:lnTo>
                    <a:pt x="3338" y="207"/>
                  </a:lnTo>
                  <a:lnTo>
                    <a:pt x="326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28" name="Shape 528"/>
            <p:cNvSpPr/>
            <p:nvPr/>
          </p:nvSpPr>
          <p:spPr>
            <a:xfrm>
              <a:off x="331200" y="2441000"/>
              <a:ext cx="144500" cy="150350"/>
            </a:xfrm>
            <a:custGeom>
              <a:avLst/>
              <a:gdLst/>
              <a:ahLst/>
              <a:cxnLst/>
              <a:rect l="0" t="0" r="0" b="0"/>
              <a:pathLst>
                <a:path w="5780" h="6014" extrusionOk="0">
                  <a:moveTo>
                    <a:pt x="3876" y="2635"/>
                  </a:moveTo>
                  <a:lnTo>
                    <a:pt x="3959" y="2648"/>
                  </a:lnTo>
                  <a:lnTo>
                    <a:pt x="4055" y="2676"/>
                  </a:lnTo>
                  <a:lnTo>
                    <a:pt x="4138" y="2717"/>
                  </a:lnTo>
                  <a:lnTo>
                    <a:pt x="4221" y="2772"/>
                  </a:lnTo>
                  <a:lnTo>
                    <a:pt x="4303" y="2828"/>
                  </a:lnTo>
                  <a:lnTo>
                    <a:pt x="4372" y="2910"/>
                  </a:lnTo>
                  <a:lnTo>
                    <a:pt x="4455" y="3021"/>
                  </a:lnTo>
                  <a:lnTo>
                    <a:pt x="4510" y="3145"/>
                  </a:lnTo>
                  <a:lnTo>
                    <a:pt x="4565" y="3283"/>
                  </a:lnTo>
                  <a:lnTo>
                    <a:pt x="4607" y="3434"/>
                  </a:lnTo>
                  <a:lnTo>
                    <a:pt x="4621" y="3572"/>
                  </a:lnTo>
                  <a:lnTo>
                    <a:pt x="4607" y="3724"/>
                  </a:lnTo>
                  <a:lnTo>
                    <a:pt x="4579" y="3848"/>
                  </a:lnTo>
                  <a:lnTo>
                    <a:pt x="4552" y="3917"/>
                  </a:lnTo>
                  <a:lnTo>
                    <a:pt x="4510" y="3986"/>
                  </a:lnTo>
                  <a:lnTo>
                    <a:pt x="4455" y="4041"/>
                  </a:lnTo>
                  <a:lnTo>
                    <a:pt x="4400" y="4096"/>
                  </a:lnTo>
                  <a:lnTo>
                    <a:pt x="4345" y="4138"/>
                  </a:lnTo>
                  <a:lnTo>
                    <a:pt x="4290" y="4165"/>
                  </a:lnTo>
                  <a:lnTo>
                    <a:pt x="4221" y="4179"/>
                  </a:lnTo>
                  <a:lnTo>
                    <a:pt x="4083" y="4179"/>
                  </a:lnTo>
                  <a:lnTo>
                    <a:pt x="4014" y="4165"/>
                  </a:lnTo>
                  <a:lnTo>
                    <a:pt x="3862" y="4124"/>
                  </a:lnTo>
                  <a:lnTo>
                    <a:pt x="3738" y="4055"/>
                  </a:lnTo>
                  <a:lnTo>
                    <a:pt x="3614" y="3959"/>
                  </a:lnTo>
                  <a:lnTo>
                    <a:pt x="3503" y="3876"/>
                  </a:lnTo>
                  <a:lnTo>
                    <a:pt x="3379" y="3738"/>
                  </a:lnTo>
                  <a:lnTo>
                    <a:pt x="3310" y="3655"/>
                  </a:lnTo>
                  <a:lnTo>
                    <a:pt x="3255" y="3572"/>
                  </a:lnTo>
                  <a:lnTo>
                    <a:pt x="3200" y="3462"/>
                  </a:lnTo>
                  <a:lnTo>
                    <a:pt x="3173" y="3352"/>
                  </a:lnTo>
                  <a:lnTo>
                    <a:pt x="3173" y="3228"/>
                  </a:lnTo>
                  <a:lnTo>
                    <a:pt x="3186" y="3076"/>
                  </a:lnTo>
                  <a:lnTo>
                    <a:pt x="3214" y="2993"/>
                  </a:lnTo>
                  <a:lnTo>
                    <a:pt x="3255" y="2910"/>
                  </a:lnTo>
                  <a:lnTo>
                    <a:pt x="3310" y="2841"/>
                  </a:lnTo>
                  <a:lnTo>
                    <a:pt x="3366" y="2786"/>
                  </a:lnTo>
                  <a:lnTo>
                    <a:pt x="3435" y="2731"/>
                  </a:lnTo>
                  <a:lnTo>
                    <a:pt x="3517" y="2690"/>
                  </a:lnTo>
                  <a:lnTo>
                    <a:pt x="3600" y="2662"/>
                  </a:lnTo>
                  <a:lnTo>
                    <a:pt x="3683" y="2648"/>
                  </a:lnTo>
                  <a:lnTo>
                    <a:pt x="3779" y="2635"/>
                  </a:lnTo>
                  <a:close/>
                  <a:moveTo>
                    <a:pt x="2111" y="2745"/>
                  </a:moveTo>
                  <a:lnTo>
                    <a:pt x="2193" y="2772"/>
                  </a:lnTo>
                  <a:lnTo>
                    <a:pt x="2276" y="2786"/>
                  </a:lnTo>
                  <a:lnTo>
                    <a:pt x="2345" y="2828"/>
                  </a:lnTo>
                  <a:lnTo>
                    <a:pt x="2414" y="2855"/>
                  </a:lnTo>
                  <a:lnTo>
                    <a:pt x="2483" y="2910"/>
                  </a:lnTo>
                  <a:lnTo>
                    <a:pt x="2524" y="2966"/>
                  </a:lnTo>
                  <a:lnTo>
                    <a:pt x="2579" y="3021"/>
                  </a:lnTo>
                  <a:lnTo>
                    <a:pt x="2607" y="3090"/>
                  </a:lnTo>
                  <a:lnTo>
                    <a:pt x="2635" y="3159"/>
                  </a:lnTo>
                  <a:lnTo>
                    <a:pt x="2662" y="3228"/>
                  </a:lnTo>
                  <a:lnTo>
                    <a:pt x="2662" y="3310"/>
                  </a:lnTo>
                  <a:lnTo>
                    <a:pt x="2662" y="3393"/>
                  </a:lnTo>
                  <a:lnTo>
                    <a:pt x="2662" y="3476"/>
                  </a:lnTo>
                  <a:lnTo>
                    <a:pt x="2635" y="3559"/>
                  </a:lnTo>
                  <a:lnTo>
                    <a:pt x="2579" y="3710"/>
                  </a:lnTo>
                  <a:lnTo>
                    <a:pt x="2511" y="3848"/>
                  </a:lnTo>
                  <a:lnTo>
                    <a:pt x="2428" y="3972"/>
                  </a:lnTo>
                  <a:lnTo>
                    <a:pt x="2317" y="4083"/>
                  </a:lnTo>
                  <a:lnTo>
                    <a:pt x="2193" y="4179"/>
                  </a:lnTo>
                  <a:lnTo>
                    <a:pt x="2055" y="4262"/>
                  </a:lnTo>
                  <a:lnTo>
                    <a:pt x="1918" y="4317"/>
                  </a:lnTo>
                  <a:lnTo>
                    <a:pt x="1766" y="4358"/>
                  </a:lnTo>
                  <a:lnTo>
                    <a:pt x="1614" y="4358"/>
                  </a:lnTo>
                  <a:lnTo>
                    <a:pt x="1490" y="4345"/>
                  </a:lnTo>
                  <a:lnTo>
                    <a:pt x="1380" y="4303"/>
                  </a:lnTo>
                  <a:lnTo>
                    <a:pt x="1283" y="4234"/>
                  </a:lnTo>
                  <a:lnTo>
                    <a:pt x="1214" y="4138"/>
                  </a:lnTo>
                  <a:lnTo>
                    <a:pt x="1159" y="4027"/>
                  </a:lnTo>
                  <a:lnTo>
                    <a:pt x="1131" y="3890"/>
                  </a:lnTo>
                  <a:lnTo>
                    <a:pt x="1131" y="3738"/>
                  </a:lnTo>
                  <a:lnTo>
                    <a:pt x="1131" y="3586"/>
                  </a:lnTo>
                  <a:lnTo>
                    <a:pt x="1173" y="3434"/>
                  </a:lnTo>
                  <a:lnTo>
                    <a:pt x="1228" y="3269"/>
                  </a:lnTo>
                  <a:lnTo>
                    <a:pt x="1311" y="3117"/>
                  </a:lnTo>
                  <a:lnTo>
                    <a:pt x="1352" y="3048"/>
                  </a:lnTo>
                  <a:lnTo>
                    <a:pt x="1421" y="2979"/>
                  </a:lnTo>
                  <a:lnTo>
                    <a:pt x="1476" y="2924"/>
                  </a:lnTo>
                  <a:lnTo>
                    <a:pt x="1545" y="2869"/>
                  </a:lnTo>
                  <a:lnTo>
                    <a:pt x="1628" y="2814"/>
                  </a:lnTo>
                  <a:lnTo>
                    <a:pt x="1711" y="2786"/>
                  </a:lnTo>
                  <a:lnTo>
                    <a:pt x="1807" y="2759"/>
                  </a:lnTo>
                  <a:lnTo>
                    <a:pt x="1904" y="2745"/>
                  </a:lnTo>
                  <a:close/>
                  <a:moveTo>
                    <a:pt x="3035" y="4152"/>
                  </a:moveTo>
                  <a:lnTo>
                    <a:pt x="3076" y="4165"/>
                  </a:lnTo>
                  <a:lnTo>
                    <a:pt x="3145" y="4207"/>
                  </a:lnTo>
                  <a:lnTo>
                    <a:pt x="3214" y="4290"/>
                  </a:lnTo>
                  <a:lnTo>
                    <a:pt x="3269" y="4372"/>
                  </a:lnTo>
                  <a:lnTo>
                    <a:pt x="3324" y="4455"/>
                  </a:lnTo>
                  <a:lnTo>
                    <a:pt x="3407" y="4607"/>
                  </a:lnTo>
                  <a:lnTo>
                    <a:pt x="3421" y="4689"/>
                  </a:lnTo>
                  <a:lnTo>
                    <a:pt x="3435" y="4786"/>
                  </a:lnTo>
                  <a:lnTo>
                    <a:pt x="3407" y="4869"/>
                  </a:lnTo>
                  <a:lnTo>
                    <a:pt x="3393" y="4910"/>
                  </a:lnTo>
                  <a:lnTo>
                    <a:pt x="3366" y="4938"/>
                  </a:lnTo>
                  <a:lnTo>
                    <a:pt x="3338" y="4965"/>
                  </a:lnTo>
                  <a:lnTo>
                    <a:pt x="3297" y="4965"/>
                  </a:lnTo>
                  <a:lnTo>
                    <a:pt x="3241" y="4951"/>
                  </a:lnTo>
                  <a:lnTo>
                    <a:pt x="3173" y="4938"/>
                  </a:lnTo>
                  <a:lnTo>
                    <a:pt x="3104" y="4938"/>
                  </a:lnTo>
                  <a:lnTo>
                    <a:pt x="3035" y="4965"/>
                  </a:lnTo>
                  <a:lnTo>
                    <a:pt x="2966" y="4993"/>
                  </a:lnTo>
                  <a:lnTo>
                    <a:pt x="2924" y="4993"/>
                  </a:lnTo>
                  <a:lnTo>
                    <a:pt x="2883" y="4979"/>
                  </a:lnTo>
                  <a:lnTo>
                    <a:pt x="2855" y="4951"/>
                  </a:lnTo>
                  <a:lnTo>
                    <a:pt x="2828" y="4910"/>
                  </a:lnTo>
                  <a:lnTo>
                    <a:pt x="2800" y="4827"/>
                  </a:lnTo>
                  <a:lnTo>
                    <a:pt x="2800" y="4745"/>
                  </a:lnTo>
                  <a:lnTo>
                    <a:pt x="2828" y="4579"/>
                  </a:lnTo>
                  <a:lnTo>
                    <a:pt x="2869" y="4400"/>
                  </a:lnTo>
                  <a:lnTo>
                    <a:pt x="2910" y="4290"/>
                  </a:lnTo>
                  <a:lnTo>
                    <a:pt x="2966" y="4207"/>
                  </a:lnTo>
                  <a:lnTo>
                    <a:pt x="2979" y="4179"/>
                  </a:lnTo>
                  <a:lnTo>
                    <a:pt x="3007" y="4165"/>
                  </a:lnTo>
                  <a:lnTo>
                    <a:pt x="3035" y="4152"/>
                  </a:lnTo>
                  <a:close/>
                  <a:moveTo>
                    <a:pt x="2828" y="1"/>
                  </a:moveTo>
                  <a:lnTo>
                    <a:pt x="2607" y="14"/>
                  </a:lnTo>
                  <a:lnTo>
                    <a:pt x="2414" y="42"/>
                  </a:lnTo>
                  <a:lnTo>
                    <a:pt x="2207" y="97"/>
                  </a:lnTo>
                  <a:lnTo>
                    <a:pt x="2028" y="166"/>
                  </a:lnTo>
                  <a:lnTo>
                    <a:pt x="1904" y="180"/>
                  </a:lnTo>
                  <a:lnTo>
                    <a:pt x="1793" y="194"/>
                  </a:lnTo>
                  <a:lnTo>
                    <a:pt x="1697" y="221"/>
                  </a:lnTo>
                  <a:lnTo>
                    <a:pt x="1587" y="249"/>
                  </a:lnTo>
                  <a:lnTo>
                    <a:pt x="1490" y="290"/>
                  </a:lnTo>
                  <a:lnTo>
                    <a:pt x="1393" y="345"/>
                  </a:lnTo>
                  <a:lnTo>
                    <a:pt x="1200" y="469"/>
                  </a:lnTo>
                  <a:lnTo>
                    <a:pt x="1021" y="621"/>
                  </a:lnTo>
                  <a:lnTo>
                    <a:pt x="869" y="800"/>
                  </a:lnTo>
                  <a:lnTo>
                    <a:pt x="718" y="993"/>
                  </a:lnTo>
                  <a:lnTo>
                    <a:pt x="580" y="1200"/>
                  </a:lnTo>
                  <a:lnTo>
                    <a:pt x="456" y="1421"/>
                  </a:lnTo>
                  <a:lnTo>
                    <a:pt x="359" y="1655"/>
                  </a:lnTo>
                  <a:lnTo>
                    <a:pt x="263" y="1890"/>
                  </a:lnTo>
                  <a:lnTo>
                    <a:pt x="180" y="2124"/>
                  </a:lnTo>
                  <a:lnTo>
                    <a:pt x="111" y="2359"/>
                  </a:lnTo>
                  <a:lnTo>
                    <a:pt x="56" y="2579"/>
                  </a:lnTo>
                  <a:lnTo>
                    <a:pt x="28" y="2786"/>
                  </a:lnTo>
                  <a:lnTo>
                    <a:pt x="1" y="2993"/>
                  </a:lnTo>
                  <a:lnTo>
                    <a:pt x="1" y="3117"/>
                  </a:lnTo>
                  <a:lnTo>
                    <a:pt x="1" y="3241"/>
                  </a:lnTo>
                  <a:lnTo>
                    <a:pt x="14" y="3352"/>
                  </a:lnTo>
                  <a:lnTo>
                    <a:pt x="28" y="3462"/>
                  </a:lnTo>
                  <a:lnTo>
                    <a:pt x="56" y="3572"/>
                  </a:lnTo>
                  <a:lnTo>
                    <a:pt x="97" y="3669"/>
                  </a:lnTo>
                  <a:lnTo>
                    <a:pt x="138" y="3765"/>
                  </a:lnTo>
                  <a:lnTo>
                    <a:pt x="194" y="3848"/>
                  </a:lnTo>
                  <a:lnTo>
                    <a:pt x="318" y="4027"/>
                  </a:lnTo>
                  <a:lnTo>
                    <a:pt x="456" y="4179"/>
                  </a:lnTo>
                  <a:lnTo>
                    <a:pt x="635" y="4331"/>
                  </a:lnTo>
                  <a:lnTo>
                    <a:pt x="814" y="4483"/>
                  </a:lnTo>
                  <a:lnTo>
                    <a:pt x="938" y="4579"/>
                  </a:lnTo>
                  <a:lnTo>
                    <a:pt x="1049" y="4676"/>
                  </a:lnTo>
                  <a:lnTo>
                    <a:pt x="1145" y="4786"/>
                  </a:lnTo>
                  <a:lnTo>
                    <a:pt x="1228" y="4896"/>
                  </a:lnTo>
                  <a:lnTo>
                    <a:pt x="1297" y="5020"/>
                  </a:lnTo>
                  <a:lnTo>
                    <a:pt x="1366" y="5158"/>
                  </a:lnTo>
                  <a:lnTo>
                    <a:pt x="1407" y="5296"/>
                  </a:lnTo>
                  <a:lnTo>
                    <a:pt x="1435" y="5448"/>
                  </a:lnTo>
                  <a:lnTo>
                    <a:pt x="1435" y="5476"/>
                  </a:lnTo>
                  <a:lnTo>
                    <a:pt x="1518" y="5448"/>
                  </a:lnTo>
                  <a:lnTo>
                    <a:pt x="1669" y="5448"/>
                  </a:lnTo>
                  <a:lnTo>
                    <a:pt x="1738" y="5476"/>
                  </a:lnTo>
                  <a:lnTo>
                    <a:pt x="1807" y="5517"/>
                  </a:lnTo>
                  <a:lnTo>
                    <a:pt x="1862" y="5572"/>
                  </a:lnTo>
                  <a:lnTo>
                    <a:pt x="1986" y="5724"/>
                  </a:lnTo>
                  <a:lnTo>
                    <a:pt x="2083" y="5820"/>
                  </a:lnTo>
                  <a:lnTo>
                    <a:pt x="2180" y="5889"/>
                  </a:lnTo>
                  <a:lnTo>
                    <a:pt x="2180" y="5793"/>
                  </a:lnTo>
                  <a:lnTo>
                    <a:pt x="2180" y="5696"/>
                  </a:lnTo>
                  <a:lnTo>
                    <a:pt x="2193" y="5586"/>
                  </a:lnTo>
                  <a:lnTo>
                    <a:pt x="2221" y="5489"/>
                  </a:lnTo>
                  <a:lnTo>
                    <a:pt x="2235" y="5462"/>
                  </a:lnTo>
                  <a:lnTo>
                    <a:pt x="2262" y="5462"/>
                  </a:lnTo>
                  <a:lnTo>
                    <a:pt x="2290" y="5476"/>
                  </a:lnTo>
                  <a:lnTo>
                    <a:pt x="2290" y="5503"/>
                  </a:lnTo>
                  <a:lnTo>
                    <a:pt x="2317" y="5738"/>
                  </a:lnTo>
                  <a:lnTo>
                    <a:pt x="2345" y="5972"/>
                  </a:lnTo>
                  <a:lnTo>
                    <a:pt x="2497" y="6000"/>
                  </a:lnTo>
                  <a:lnTo>
                    <a:pt x="2648" y="6013"/>
                  </a:lnTo>
                  <a:lnTo>
                    <a:pt x="2621" y="5889"/>
                  </a:lnTo>
                  <a:lnTo>
                    <a:pt x="2607" y="5738"/>
                  </a:lnTo>
                  <a:lnTo>
                    <a:pt x="2607" y="5669"/>
                  </a:lnTo>
                  <a:lnTo>
                    <a:pt x="2621" y="5600"/>
                  </a:lnTo>
                  <a:lnTo>
                    <a:pt x="2648" y="5531"/>
                  </a:lnTo>
                  <a:lnTo>
                    <a:pt x="2676" y="5476"/>
                  </a:lnTo>
                  <a:lnTo>
                    <a:pt x="2704" y="5476"/>
                  </a:lnTo>
                  <a:lnTo>
                    <a:pt x="2731" y="5489"/>
                  </a:lnTo>
                  <a:lnTo>
                    <a:pt x="2773" y="5600"/>
                  </a:lnTo>
                  <a:lnTo>
                    <a:pt x="2786" y="5724"/>
                  </a:lnTo>
                  <a:lnTo>
                    <a:pt x="2800" y="5848"/>
                  </a:lnTo>
                  <a:lnTo>
                    <a:pt x="2814" y="5958"/>
                  </a:lnTo>
                  <a:lnTo>
                    <a:pt x="2814" y="6013"/>
                  </a:lnTo>
                  <a:lnTo>
                    <a:pt x="2979" y="6013"/>
                  </a:lnTo>
                  <a:lnTo>
                    <a:pt x="3131" y="5986"/>
                  </a:lnTo>
                  <a:lnTo>
                    <a:pt x="3090" y="5807"/>
                  </a:lnTo>
                  <a:lnTo>
                    <a:pt x="3076" y="5710"/>
                  </a:lnTo>
                  <a:lnTo>
                    <a:pt x="3076" y="5613"/>
                  </a:lnTo>
                  <a:lnTo>
                    <a:pt x="3076" y="5600"/>
                  </a:lnTo>
                  <a:lnTo>
                    <a:pt x="3090" y="5586"/>
                  </a:lnTo>
                  <a:lnTo>
                    <a:pt x="3104" y="5586"/>
                  </a:lnTo>
                  <a:lnTo>
                    <a:pt x="3117" y="5600"/>
                  </a:lnTo>
                  <a:lnTo>
                    <a:pt x="3186" y="5669"/>
                  </a:lnTo>
                  <a:lnTo>
                    <a:pt x="3228" y="5765"/>
                  </a:lnTo>
                  <a:lnTo>
                    <a:pt x="3255" y="5862"/>
                  </a:lnTo>
                  <a:lnTo>
                    <a:pt x="3283" y="5958"/>
                  </a:lnTo>
                  <a:lnTo>
                    <a:pt x="3338" y="5958"/>
                  </a:lnTo>
                  <a:lnTo>
                    <a:pt x="3490" y="5917"/>
                  </a:lnTo>
                  <a:lnTo>
                    <a:pt x="3655" y="5875"/>
                  </a:lnTo>
                  <a:lnTo>
                    <a:pt x="3655" y="5834"/>
                  </a:lnTo>
                  <a:lnTo>
                    <a:pt x="3641" y="5738"/>
                  </a:lnTo>
                  <a:lnTo>
                    <a:pt x="3628" y="5641"/>
                  </a:lnTo>
                  <a:lnTo>
                    <a:pt x="3628" y="5544"/>
                  </a:lnTo>
                  <a:lnTo>
                    <a:pt x="3655" y="5448"/>
                  </a:lnTo>
                  <a:lnTo>
                    <a:pt x="3669" y="5434"/>
                  </a:lnTo>
                  <a:lnTo>
                    <a:pt x="3697" y="5434"/>
                  </a:lnTo>
                  <a:lnTo>
                    <a:pt x="3710" y="5448"/>
                  </a:lnTo>
                  <a:lnTo>
                    <a:pt x="3752" y="5544"/>
                  </a:lnTo>
                  <a:lnTo>
                    <a:pt x="3766" y="5641"/>
                  </a:lnTo>
                  <a:lnTo>
                    <a:pt x="3807" y="5820"/>
                  </a:lnTo>
                  <a:lnTo>
                    <a:pt x="3945" y="5765"/>
                  </a:lnTo>
                  <a:lnTo>
                    <a:pt x="4069" y="5682"/>
                  </a:lnTo>
                  <a:lnTo>
                    <a:pt x="4055" y="5600"/>
                  </a:lnTo>
                  <a:lnTo>
                    <a:pt x="4028" y="5517"/>
                  </a:lnTo>
                  <a:lnTo>
                    <a:pt x="4014" y="5420"/>
                  </a:lnTo>
                  <a:lnTo>
                    <a:pt x="4014" y="5365"/>
                  </a:lnTo>
                  <a:lnTo>
                    <a:pt x="4028" y="5324"/>
                  </a:lnTo>
                  <a:lnTo>
                    <a:pt x="4041" y="5282"/>
                  </a:lnTo>
                  <a:lnTo>
                    <a:pt x="4069" y="5269"/>
                  </a:lnTo>
                  <a:lnTo>
                    <a:pt x="4083" y="5269"/>
                  </a:lnTo>
                  <a:lnTo>
                    <a:pt x="4124" y="5310"/>
                  </a:lnTo>
                  <a:lnTo>
                    <a:pt x="4138" y="5379"/>
                  </a:lnTo>
                  <a:lnTo>
                    <a:pt x="4179" y="5503"/>
                  </a:lnTo>
                  <a:lnTo>
                    <a:pt x="4193" y="5558"/>
                  </a:lnTo>
                  <a:lnTo>
                    <a:pt x="4317" y="5379"/>
                  </a:lnTo>
                  <a:lnTo>
                    <a:pt x="4455" y="5200"/>
                  </a:lnTo>
                  <a:lnTo>
                    <a:pt x="4579" y="5076"/>
                  </a:lnTo>
                  <a:lnTo>
                    <a:pt x="4648" y="5020"/>
                  </a:lnTo>
                  <a:lnTo>
                    <a:pt x="4731" y="4979"/>
                  </a:lnTo>
                  <a:lnTo>
                    <a:pt x="4717" y="4883"/>
                  </a:lnTo>
                  <a:lnTo>
                    <a:pt x="4717" y="4814"/>
                  </a:lnTo>
                  <a:lnTo>
                    <a:pt x="4717" y="4758"/>
                  </a:lnTo>
                  <a:lnTo>
                    <a:pt x="4745" y="4689"/>
                  </a:lnTo>
                  <a:lnTo>
                    <a:pt x="4758" y="4634"/>
                  </a:lnTo>
                  <a:lnTo>
                    <a:pt x="4827" y="4538"/>
                  </a:lnTo>
                  <a:lnTo>
                    <a:pt x="4910" y="4441"/>
                  </a:lnTo>
                  <a:lnTo>
                    <a:pt x="5145" y="4124"/>
                  </a:lnTo>
                  <a:lnTo>
                    <a:pt x="5365" y="3807"/>
                  </a:lnTo>
                  <a:lnTo>
                    <a:pt x="5517" y="3545"/>
                  </a:lnTo>
                  <a:lnTo>
                    <a:pt x="5586" y="3407"/>
                  </a:lnTo>
                  <a:lnTo>
                    <a:pt x="5641" y="3269"/>
                  </a:lnTo>
                  <a:lnTo>
                    <a:pt x="5682" y="3131"/>
                  </a:lnTo>
                  <a:lnTo>
                    <a:pt x="5724" y="2979"/>
                  </a:lnTo>
                  <a:lnTo>
                    <a:pt x="5751" y="2841"/>
                  </a:lnTo>
                  <a:lnTo>
                    <a:pt x="5779" y="2704"/>
                  </a:lnTo>
                  <a:lnTo>
                    <a:pt x="5779" y="2552"/>
                  </a:lnTo>
                  <a:lnTo>
                    <a:pt x="5779" y="2414"/>
                  </a:lnTo>
                  <a:lnTo>
                    <a:pt x="5765" y="2262"/>
                  </a:lnTo>
                  <a:lnTo>
                    <a:pt x="5751" y="2124"/>
                  </a:lnTo>
                  <a:lnTo>
                    <a:pt x="5724" y="1973"/>
                  </a:lnTo>
                  <a:lnTo>
                    <a:pt x="5669" y="1835"/>
                  </a:lnTo>
                  <a:lnTo>
                    <a:pt x="5614" y="1683"/>
                  </a:lnTo>
                  <a:lnTo>
                    <a:pt x="5558" y="1545"/>
                  </a:lnTo>
                  <a:lnTo>
                    <a:pt x="5476" y="1407"/>
                  </a:lnTo>
                  <a:lnTo>
                    <a:pt x="5393" y="1269"/>
                  </a:lnTo>
                  <a:lnTo>
                    <a:pt x="5310" y="1145"/>
                  </a:lnTo>
                  <a:lnTo>
                    <a:pt x="5200" y="1021"/>
                  </a:lnTo>
                  <a:lnTo>
                    <a:pt x="5103" y="911"/>
                  </a:lnTo>
                  <a:lnTo>
                    <a:pt x="4993" y="800"/>
                  </a:lnTo>
                  <a:lnTo>
                    <a:pt x="4869" y="690"/>
                  </a:lnTo>
                  <a:lnTo>
                    <a:pt x="4745" y="594"/>
                  </a:lnTo>
                  <a:lnTo>
                    <a:pt x="4621" y="511"/>
                  </a:lnTo>
                  <a:lnTo>
                    <a:pt x="4496" y="414"/>
                  </a:lnTo>
                  <a:lnTo>
                    <a:pt x="4359" y="345"/>
                  </a:lnTo>
                  <a:lnTo>
                    <a:pt x="4221" y="276"/>
                  </a:lnTo>
                  <a:lnTo>
                    <a:pt x="4069" y="207"/>
                  </a:lnTo>
                  <a:lnTo>
                    <a:pt x="3931" y="166"/>
                  </a:lnTo>
                  <a:lnTo>
                    <a:pt x="3779" y="111"/>
                  </a:lnTo>
                  <a:lnTo>
                    <a:pt x="3628" y="83"/>
                  </a:lnTo>
                  <a:lnTo>
                    <a:pt x="3435" y="42"/>
                  </a:lnTo>
                  <a:lnTo>
                    <a:pt x="3241" y="14"/>
                  </a:lnTo>
                  <a:lnTo>
                    <a:pt x="30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- cursed forest green">
    <p:bg>
      <p:bgPr>
        <a:solidFill>
          <a:srgbClr val="6B9B00"/>
        </a:solidFill>
        <a:effectLst/>
      </p:bgPr>
    </p:bg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0" name="Shape 530"/>
          <p:cNvGrpSpPr/>
          <p:nvPr/>
        </p:nvGrpSpPr>
        <p:grpSpPr>
          <a:xfrm>
            <a:off x="-59" y="7"/>
            <a:ext cx="9144124" cy="5143480"/>
            <a:chOff x="5616600" y="2361025"/>
            <a:chExt cx="1765275" cy="992950"/>
          </a:xfrm>
        </p:grpSpPr>
        <p:sp>
          <p:nvSpPr>
            <p:cNvPr id="531" name="Shape 531"/>
            <p:cNvSpPr/>
            <p:nvPr/>
          </p:nvSpPr>
          <p:spPr>
            <a:xfrm>
              <a:off x="5875875" y="3142625"/>
              <a:ext cx="296875" cy="211350"/>
            </a:xfrm>
            <a:custGeom>
              <a:avLst/>
              <a:gdLst/>
              <a:ahLst/>
              <a:cxnLst/>
              <a:rect l="0" t="0" r="0" b="0"/>
              <a:pathLst>
                <a:path w="11875" h="8454" extrusionOk="0">
                  <a:moveTo>
                    <a:pt x="4593" y="1517"/>
                  </a:moveTo>
                  <a:lnTo>
                    <a:pt x="6703" y="1972"/>
                  </a:lnTo>
                  <a:lnTo>
                    <a:pt x="6689" y="2110"/>
                  </a:lnTo>
                  <a:lnTo>
                    <a:pt x="6662" y="2262"/>
                  </a:lnTo>
                  <a:lnTo>
                    <a:pt x="6648" y="2331"/>
                  </a:lnTo>
                  <a:lnTo>
                    <a:pt x="6621" y="2372"/>
                  </a:lnTo>
                  <a:lnTo>
                    <a:pt x="6579" y="2414"/>
                  </a:lnTo>
                  <a:lnTo>
                    <a:pt x="6524" y="2414"/>
                  </a:lnTo>
                  <a:lnTo>
                    <a:pt x="5586" y="2303"/>
                  </a:lnTo>
                  <a:lnTo>
                    <a:pt x="4828" y="2207"/>
                  </a:lnTo>
                  <a:lnTo>
                    <a:pt x="4800" y="2179"/>
                  </a:lnTo>
                  <a:lnTo>
                    <a:pt x="4759" y="2110"/>
                  </a:lnTo>
                  <a:lnTo>
                    <a:pt x="4690" y="1890"/>
                  </a:lnTo>
                  <a:lnTo>
                    <a:pt x="4593" y="1517"/>
                  </a:lnTo>
                  <a:close/>
                  <a:moveTo>
                    <a:pt x="4428" y="1531"/>
                  </a:moveTo>
                  <a:lnTo>
                    <a:pt x="4579" y="1917"/>
                  </a:lnTo>
                  <a:lnTo>
                    <a:pt x="4607" y="2027"/>
                  </a:lnTo>
                  <a:lnTo>
                    <a:pt x="4635" y="2138"/>
                  </a:lnTo>
                  <a:lnTo>
                    <a:pt x="4648" y="2220"/>
                  </a:lnTo>
                  <a:lnTo>
                    <a:pt x="4635" y="2234"/>
                  </a:lnTo>
                  <a:lnTo>
                    <a:pt x="4621" y="2248"/>
                  </a:lnTo>
                  <a:lnTo>
                    <a:pt x="3669" y="2717"/>
                  </a:lnTo>
                  <a:lnTo>
                    <a:pt x="3504" y="2800"/>
                  </a:lnTo>
                  <a:lnTo>
                    <a:pt x="3297" y="2938"/>
                  </a:lnTo>
                  <a:lnTo>
                    <a:pt x="3187" y="2993"/>
                  </a:lnTo>
                  <a:lnTo>
                    <a:pt x="3076" y="3048"/>
                  </a:lnTo>
                  <a:lnTo>
                    <a:pt x="2980" y="3076"/>
                  </a:lnTo>
                  <a:lnTo>
                    <a:pt x="2911" y="3089"/>
                  </a:lnTo>
                  <a:lnTo>
                    <a:pt x="2828" y="3062"/>
                  </a:lnTo>
                  <a:lnTo>
                    <a:pt x="2759" y="3007"/>
                  </a:lnTo>
                  <a:lnTo>
                    <a:pt x="2662" y="2924"/>
                  </a:lnTo>
                  <a:lnTo>
                    <a:pt x="2580" y="2841"/>
                  </a:lnTo>
                  <a:lnTo>
                    <a:pt x="2400" y="2648"/>
                  </a:lnTo>
                  <a:lnTo>
                    <a:pt x="2276" y="2510"/>
                  </a:lnTo>
                  <a:lnTo>
                    <a:pt x="4428" y="1531"/>
                  </a:lnTo>
                  <a:close/>
                  <a:moveTo>
                    <a:pt x="4869" y="2372"/>
                  </a:moveTo>
                  <a:lnTo>
                    <a:pt x="6579" y="2579"/>
                  </a:lnTo>
                  <a:lnTo>
                    <a:pt x="6441" y="3227"/>
                  </a:lnTo>
                  <a:lnTo>
                    <a:pt x="5434" y="2910"/>
                  </a:lnTo>
                  <a:lnTo>
                    <a:pt x="5186" y="2827"/>
                  </a:lnTo>
                  <a:lnTo>
                    <a:pt x="5103" y="2800"/>
                  </a:lnTo>
                  <a:lnTo>
                    <a:pt x="5048" y="2758"/>
                  </a:lnTo>
                  <a:lnTo>
                    <a:pt x="4993" y="2689"/>
                  </a:lnTo>
                  <a:lnTo>
                    <a:pt x="4952" y="2620"/>
                  </a:lnTo>
                  <a:lnTo>
                    <a:pt x="4869" y="2372"/>
                  </a:lnTo>
                  <a:close/>
                  <a:moveTo>
                    <a:pt x="6855" y="2027"/>
                  </a:moveTo>
                  <a:lnTo>
                    <a:pt x="8689" y="2772"/>
                  </a:lnTo>
                  <a:lnTo>
                    <a:pt x="8482" y="3048"/>
                  </a:lnTo>
                  <a:lnTo>
                    <a:pt x="8344" y="3200"/>
                  </a:lnTo>
                  <a:lnTo>
                    <a:pt x="8289" y="3241"/>
                  </a:lnTo>
                  <a:lnTo>
                    <a:pt x="8248" y="3269"/>
                  </a:lnTo>
                  <a:lnTo>
                    <a:pt x="8193" y="3255"/>
                  </a:lnTo>
                  <a:lnTo>
                    <a:pt x="8138" y="3241"/>
                  </a:lnTo>
                  <a:lnTo>
                    <a:pt x="8000" y="3158"/>
                  </a:lnTo>
                  <a:lnTo>
                    <a:pt x="7751" y="3007"/>
                  </a:lnTo>
                  <a:lnTo>
                    <a:pt x="6896" y="2551"/>
                  </a:lnTo>
                  <a:lnTo>
                    <a:pt x="6827" y="2496"/>
                  </a:lnTo>
                  <a:lnTo>
                    <a:pt x="6786" y="2441"/>
                  </a:lnTo>
                  <a:lnTo>
                    <a:pt x="6772" y="2386"/>
                  </a:lnTo>
                  <a:lnTo>
                    <a:pt x="6772" y="2331"/>
                  </a:lnTo>
                  <a:lnTo>
                    <a:pt x="6814" y="2193"/>
                  </a:lnTo>
                  <a:lnTo>
                    <a:pt x="6855" y="2027"/>
                  </a:lnTo>
                  <a:close/>
                  <a:moveTo>
                    <a:pt x="4704" y="2386"/>
                  </a:moveTo>
                  <a:lnTo>
                    <a:pt x="4841" y="2813"/>
                  </a:lnTo>
                  <a:lnTo>
                    <a:pt x="3821" y="3558"/>
                  </a:lnTo>
                  <a:lnTo>
                    <a:pt x="3752" y="3627"/>
                  </a:lnTo>
                  <a:lnTo>
                    <a:pt x="3683" y="3682"/>
                  </a:lnTo>
                  <a:lnTo>
                    <a:pt x="3642" y="3696"/>
                  </a:lnTo>
                  <a:lnTo>
                    <a:pt x="3614" y="3696"/>
                  </a:lnTo>
                  <a:lnTo>
                    <a:pt x="3586" y="3682"/>
                  </a:lnTo>
                  <a:lnTo>
                    <a:pt x="3545" y="3669"/>
                  </a:lnTo>
                  <a:lnTo>
                    <a:pt x="3035" y="3200"/>
                  </a:lnTo>
                  <a:lnTo>
                    <a:pt x="4704" y="2386"/>
                  </a:lnTo>
                  <a:close/>
                  <a:moveTo>
                    <a:pt x="6731" y="2634"/>
                  </a:moveTo>
                  <a:lnTo>
                    <a:pt x="7434" y="3007"/>
                  </a:lnTo>
                  <a:lnTo>
                    <a:pt x="8138" y="3379"/>
                  </a:lnTo>
                  <a:lnTo>
                    <a:pt x="7655" y="3917"/>
                  </a:lnTo>
                  <a:lnTo>
                    <a:pt x="6689" y="3351"/>
                  </a:lnTo>
                  <a:lnTo>
                    <a:pt x="6662" y="3324"/>
                  </a:lnTo>
                  <a:lnTo>
                    <a:pt x="6634" y="3296"/>
                  </a:lnTo>
                  <a:lnTo>
                    <a:pt x="6607" y="3255"/>
                  </a:lnTo>
                  <a:lnTo>
                    <a:pt x="6607" y="3213"/>
                  </a:lnTo>
                  <a:lnTo>
                    <a:pt x="6593" y="3117"/>
                  </a:lnTo>
                  <a:lnTo>
                    <a:pt x="6607" y="3020"/>
                  </a:lnTo>
                  <a:lnTo>
                    <a:pt x="6676" y="2813"/>
                  </a:lnTo>
                  <a:lnTo>
                    <a:pt x="6731" y="2634"/>
                  </a:lnTo>
                  <a:close/>
                  <a:moveTo>
                    <a:pt x="5062" y="2951"/>
                  </a:moveTo>
                  <a:lnTo>
                    <a:pt x="6221" y="3310"/>
                  </a:lnTo>
                  <a:lnTo>
                    <a:pt x="6276" y="3338"/>
                  </a:lnTo>
                  <a:lnTo>
                    <a:pt x="6317" y="3365"/>
                  </a:lnTo>
                  <a:lnTo>
                    <a:pt x="6345" y="3407"/>
                  </a:lnTo>
                  <a:lnTo>
                    <a:pt x="6372" y="3434"/>
                  </a:lnTo>
                  <a:lnTo>
                    <a:pt x="6386" y="3475"/>
                  </a:lnTo>
                  <a:lnTo>
                    <a:pt x="6386" y="3531"/>
                  </a:lnTo>
                  <a:lnTo>
                    <a:pt x="6386" y="3627"/>
                  </a:lnTo>
                  <a:lnTo>
                    <a:pt x="6358" y="3737"/>
                  </a:lnTo>
                  <a:lnTo>
                    <a:pt x="6317" y="3848"/>
                  </a:lnTo>
                  <a:lnTo>
                    <a:pt x="6276" y="3972"/>
                  </a:lnTo>
                  <a:lnTo>
                    <a:pt x="6248" y="4082"/>
                  </a:lnTo>
                  <a:lnTo>
                    <a:pt x="6055" y="4151"/>
                  </a:lnTo>
                  <a:lnTo>
                    <a:pt x="5807" y="4234"/>
                  </a:lnTo>
                  <a:lnTo>
                    <a:pt x="5683" y="4262"/>
                  </a:lnTo>
                  <a:lnTo>
                    <a:pt x="5572" y="4262"/>
                  </a:lnTo>
                  <a:lnTo>
                    <a:pt x="5531" y="4248"/>
                  </a:lnTo>
                  <a:lnTo>
                    <a:pt x="5490" y="4234"/>
                  </a:lnTo>
                  <a:lnTo>
                    <a:pt x="5462" y="4206"/>
                  </a:lnTo>
                  <a:lnTo>
                    <a:pt x="5448" y="4165"/>
                  </a:lnTo>
                  <a:lnTo>
                    <a:pt x="5062" y="2951"/>
                  </a:lnTo>
                  <a:close/>
                  <a:moveTo>
                    <a:pt x="4897" y="2965"/>
                  </a:moveTo>
                  <a:lnTo>
                    <a:pt x="5324" y="4289"/>
                  </a:lnTo>
                  <a:lnTo>
                    <a:pt x="4317" y="4303"/>
                  </a:lnTo>
                  <a:lnTo>
                    <a:pt x="4235" y="4289"/>
                  </a:lnTo>
                  <a:lnTo>
                    <a:pt x="4152" y="4248"/>
                  </a:lnTo>
                  <a:lnTo>
                    <a:pt x="4083" y="4179"/>
                  </a:lnTo>
                  <a:lnTo>
                    <a:pt x="4000" y="4110"/>
                  </a:lnTo>
                  <a:lnTo>
                    <a:pt x="3849" y="3958"/>
                  </a:lnTo>
                  <a:lnTo>
                    <a:pt x="3724" y="3820"/>
                  </a:lnTo>
                  <a:lnTo>
                    <a:pt x="4897" y="2965"/>
                  </a:lnTo>
                  <a:close/>
                  <a:moveTo>
                    <a:pt x="6552" y="3448"/>
                  </a:moveTo>
                  <a:lnTo>
                    <a:pt x="7558" y="4027"/>
                  </a:lnTo>
                  <a:lnTo>
                    <a:pt x="7089" y="4537"/>
                  </a:lnTo>
                  <a:lnTo>
                    <a:pt x="6427" y="4124"/>
                  </a:lnTo>
                  <a:lnTo>
                    <a:pt x="6414" y="4110"/>
                  </a:lnTo>
                  <a:lnTo>
                    <a:pt x="6414" y="4082"/>
                  </a:lnTo>
                  <a:lnTo>
                    <a:pt x="6414" y="4013"/>
                  </a:lnTo>
                  <a:lnTo>
                    <a:pt x="6455" y="3806"/>
                  </a:lnTo>
                  <a:lnTo>
                    <a:pt x="6552" y="3448"/>
                  </a:lnTo>
                  <a:close/>
                  <a:moveTo>
                    <a:pt x="8813" y="2855"/>
                  </a:moveTo>
                  <a:lnTo>
                    <a:pt x="9820" y="4606"/>
                  </a:lnTo>
                  <a:lnTo>
                    <a:pt x="9696" y="4648"/>
                  </a:lnTo>
                  <a:lnTo>
                    <a:pt x="9572" y="4703"/>
                  </a:lnTo>
                  <a:lnTo>
                    <a:pt x="9461" y="4703"/>
                  </a:lnTo>
                  <a:lnTo>
                    <a:pt x="9406" y="4689"/>
                  </a:lnTo>
                  <a:lnTo>
                    <a:pt x="9365" y="4648"/>
                  </a:lnTo>
                  <a:lnTo>
                    <a:pt x="8772" y="3917"/>
                  </a:lnTo>
                  <a:lnTo>
                    <a:pt x="8524" y="3669"/>
                  </a:lnTo>
                  <a:lnTo>
                    <a:pt x="8400" y="3503"/>
                  </a:lnTo>
                  <a:lnTo>
                    <a:pt x="8358" y="3448"/>
                  </a:lnTo>
                  <a:lnTo>
                    <a:pt x="8344" y="3393"/>
                  </a:lnTo>
                  <a:lnTo>
                    <a:pt x="8358" y="3338"/>
                  </a:lnTo>
                  <a:lnTo>
                    <a:pt x="8400" y="3269"/>
                  </a:lnTo>
                  <a:lnTo>
                    <a:pt x="8551" y="3117"/>
                  </a:lnTo>
                  <a:lnTo>
                    <a:pt x="8813" y="2855"/>
                  </a:lnTo>
                  <a:close/>
                  <a:moveTo>
                    <a:pt x="2180" y="2634"/>
                  </a:moveTo>
                  <a:lnTo>
                    <a:pt x="2773" y="3172"/>
                  </a:lnTo>
                  <a:lnTo>
                    <a:pt x="2787" y="3186"/>
                  </a:lnTo>
                  <a:lnTo>
                    <a:pt x="2773" y="3213"/>
                  </a:lnTo>
                  <a:lnTo>
                    <a:pt x="2745" y="3282"/>
                  </a:lnTo>
                  <a:lnTo>
                    <a:pt x="2635" y="3489"/>
                  </a:lnTo>
                  <a:lnTo>
                    <a:pt x="2428" y="3806"/>
                  </a:lnTo>
                  <a:lnTo>
                    <a:pt x="1849" y="4772"/>
                  </a:lnTo>
                  <a:lnTo>
                    <a:pt x="1794" y="4855"/>
                  </a:lnTo>
                  <a:lnTo>
                    <a:pt x="1738" y="4896"/>
                  </a:lnTo>
                  <a:lnTo>
                    <a:pt x="1683" y="4924"/>
                  </a:lnTo>
                  <a:lnTo>
                    <a:pt x="1614" y="4937"/>
                  </a:lnTo>
                  <a:lnTo>
                    <a:pt x="1545" y="4924"/>
                  </a:lnTo>
                  <a:lnTo>
                    <a:pt x="1476" y="4896"/>
                  </a:lnTo>
                  <a:lnTo>
                    <a:pt x="1270" y="4841"/>
                  </a:lnTo>
                  <a:lnTo>
                    <a:pt x="2180" y="2634"/>
                  </a:lnTo>
                  <a:close/>
                  <a:moveTo>
                    <a:pt x="6221" y="4248"/>
                  </a:moveTo>
                  <a:lnTo>
                    <a:pt x="6069" y="4965"/>
                  </a:lnTo>
                  <a:lnTo>
                    <a:pt x="5917" y="4965"/>
                  </a:lnTo>
                  <a:lnTo>
                    <a:pt x="5807" y="4951"/>
                  </a:lnTo>
                  <a:lnTo>
                    <a:pt x="5724" y="4924"/>
                  </a:lnTo>
                  <a:lnTo>
                    <a:pt x="5669" y="4868"/>
                  </a:lnTo>
                  <a:lnTo>
                    <a:pt x="5641" y="4799"/>
                  </a:lnTo>
                  <a:lnTo>
                    <a:pt x="5600" y="4703"/>
                  </a:lnTo>
                  <a:lnTo>
                    <a:pt x="5531" y="4427"/>
                  </a:lnTo>
                  <a:lnTo>
                    <a:pt x="6221" y="4248"/>
                  </a:lnTo>
                  <a:close/>
                  <a:moveTo>
                    <a:pt x="5228" y="4455"/>
                  </a:moveTo>
                  <a:lnTo>
                    <a:pt x="5310" y="4468"/>
                  </a:lnTo>
                  <a:lnTo>
                    <a:pt x="5379" y="4496"/>
                  </a:lnTo>
                  <a:lnTo>
                    <a:pt x="5421" y="4565"/>
                  </a:lnTo>
                  <a:lnTo>
                    <a:pt x="5462" y="4634"/>
                  </a:lnTo>
                  <a:lnTo>
                    <a:pt x="5503" y="4813"/>
                  </a:lnTo>
                  <a:lnTo>
                    <a:pt x="5545" y="4992"/>
                  </a:lnTo>
                  <a:lnTo>
                    <a:pt x="5352" y="4979"/>
                  </a:lnTo>
                  <a:lnTo>
                    <a:pt x="5186" y="4951"/>
                  </a:lnTo>
                  <a:lnTo>
                    <a:pt x="5048" y="4910"/>
                  </a:lnTo>
                  <a:lnTo>
                    <a:pt x="4924" y="4855"/>
                  </a:lnTo>
                  <a:lnTo>
                    <a:pt x="4814" y="4786"/>
                  </a:lnTo>
                  <a:lnTo>
                    <a:pt x="4690" y="4703"/>
                  </a:lnTo>
                  <a:lnTo>
                    <a:pt x="4414" y="4455"/>
                  </a:lnTo>
                  <a:close/>
                  <a:moveTo>
                    <a:pt x="8234" y="3503"/>
                  </a:moveTo>
                  <a:lnTo>
                    <a:pt x="9268" y="4772"/>
                  </a:lnTo>
                  <a:lnTo>
                    <a:pt x="8469" y="5034"/>
                  </a:lnTo>
                  <a:lnTo>
                    <a:pt x="7848" y="4124"/>
                  </a:lnTo>
                  <a:lnTo>
                    <a:pt x="7820" y="4082"/>
                  </a:lnTo>
                  <a:lnTo>
                    <a:pt x="7820" y="4041"/>
                  </a:lnTo>
                  <a:lnTo>
                    <a:pt x="7820" y="4000"/>
                  </a:lnTo>
                  <a:lnTo>
                    <a:pt x="7820" y="3958"/>
                  </a:lnTo>
                  <a:lnTo>
                    <a:pt x="7862" y="3875"/>
                  </a:lnTo>
                  <a:lnTo>
                    <a:pt x="7931" y="3793"/>
                  </a:lnTo>
                  <a:lnTo>
                    <a:pt x="8096" y="3641"/>
                  </a:lnTo>
                  <a:lnTo>
                    <a:pt x="8234" y="3503"/>
                  </a:lnTo>
                  <a:close/>
                  <a:moveTo>
                    <a:pt x="2911" y="3296"/>
                  </a:moveTo>
                  <a:lnTo>
                    <a:pt x="3504" y="3834"/>
                  </a:lnTo>
                  <a:lnTo>
                    <a:pt x="2856" y="4937"/>
                  </a:lnTo>
                  <a:lnTo>
                    <a:pt x="2814" y="4992"/>
                  </a:lnTo>
                  <a:lnTo>
                    <a:pt x="2759" y="5048"/>
                  </a:lnTo>
                  <a:lnTo>
                    <a:pt x="2718" y="5089"/>
                  </a:lnTo>
                  <a:lnTo>
                    <a:pt x="2662" y="5103"/>
                  </a:lnTo>
                  <a:lnTo>
                    <a:pt x="2621" y="5130"/>
                  </a:lnTo>
                  <a:lnTo>
                    <a:pt x="2442" y="5130"/>
                  </a:lnTo>
                  <a:lnTo>
                    <a:pt x="2318" y="5103"/>
                  </a:lnTo>
                  <a:lnTo>
                    <a:pt x="2194" y="5061"/>
                  </a:lnTo>
                  <a:lnTo>
                    <a:pt x="2056" y="5020"/>
                  </a:lnTo>
                  <a:lnTo>
                    <a:pt x="1904" y="4979"/>
                  </a:lnTo>
                  <a:lnTo>
                    <a:pt x="2911" y="3296"/>
                  </a:lnTo>
                  <a:close/>
                  <a:moveTo>
                    <a:pt x="6372" y="4275"/>
                  </a:moveTo>
                  <a:lnTo>
                    <a:pt x="6979" y="4661"/>
                  </a:lnTo>
                  <a:lnTo>
                    <a:pt x="6538" y="5158"/>
                  </a:lnTo>
                  <a:lnTo>
                    <a:pt x="6427" y="5103"/>
                  </a:lnTo>
                  <a:lnTo>
                    <a:pt x="6317" y="5061"/>
                  </a:lnTo>
                  <a:lnTo>
                    <a:pt x="6276" y="5034"/>
                  </a:lnTo>
                  <a:lnTo>
                    <a:pt x="6248" y="4992"/>
                  </a:lnTo>
                  <a:lnTo>
                    <a:pt x="6234" y="4951"/>
                  </a:lnTo>
                  <a:lnTo>
                    <a:pt x="6234" y="4896"/>
                  </a:lnTo>
                  <a:lnTo>
                    <a:pt x="6372" y="4275"/>
                  </a:lnTo>
                  <a:close/>
                  <a:moveTo>
                    <a:pt x="7669" y="4137"/>
                  </a:moveTo>
                  <a:lnTo>
                    <a:pt x="8317" y="5089"/>
                  </a:lnTo>
                  <a:lnTo>
                    <a:pt x="7627" y="5310"/>
                  </a:lnTo>
                  <a:lnTo>
                    <a:pt x="7214" y="4675"/>
                  </a:lnTo>
                  <a:lnTo>
                    <a:pt x="7214" y="4661"/>
                  </a:lnTo>
                  <a:lnTo>
                    <a:pt x="7214" y="4634"/>
                  </a:lnTo>
                  <a:lnTo>
                    <a:pt x="7255" y="4579"/>
                  </a:lnTo>
                  <a:lnTo>
                    <a:pt x="7393" y="4413"/>
                  </a:lnTo>
                  <a:lnTo>
                    <a:pt x="7669" y="4137"/>
                  </a:lnTo>
                  <a:close/>
                  <a:moveTo>
                    <a:pt x="3614" y="3944"/>
                  </a:moveTo>
                  <a:lnTo>
                    <a:pt x="4138" y="4413"/>
                  </a:lnTo>
                  <a:lnTo>
                    <a:pt x="3683" y="5296"/>
                  </a:lnTo>
                  <a:lnTo>
                    <a:pt x="3655" y="5323"/>
                  </a:lnTo>
                  <a:lnTo>
                    <a:pt x="3628" y="5337"/>
                  </a:lnTo>
                  <a:lnTo>
                    <a:pt x="3545" y="5351"/>
                  </a:lnTo>
                  <a:lnTo>
                    <a:pt x="3435" y="5337"/>
                  </a:lnTo>
                  <a:lnTo>
                    <a:pt x="3311" y="5310"/>
                  </a:lnTo>
                  <a:lnTo>
                    <a:pt x="3062" y="5241"/>
                  </a:lnTo>
                  <a:lnTo>
                    <a:pt x="2883" y="5199"/>
                  </a:lnTo>
                  <a:lnTo>
                    <a:pt x="3614" y="3944"/>
                  </a:lnTo>
                  <a:close/>
                  <a:moveTo>
                    <a:pt x="7089" y="4772"/>
                  </a:moveTo>
                  <a:lnTo>
                    <a:pt x="7476" y="5351"/>
                  </a:lnTo>
                  <a:lnTo>
                    <a:pt x="6965" y="5517"/>
                  </a:lnTo>
                  <a:lnTo>
                    <a:pt x="6786" y="5365"/>
                  </a:lnTo>
                  <a:lnTo>
                    <a:pt x="6703" y="5282"/>
                  </a:lnTo>
                  <a:lnTo>
                    <a:pt x="6676" y="5241"/>
                  </a:lnTo>
                  <a:lnTo>
                    <a:pt x="6676" y="5227"/>
                  </a:lnTo>
                  <a:lnTo>
                    <a:pt x="7089" y="4772"/>
                  </a:lnTo>
                  <a:close/>
                  <a:moveTo>
                    <a:pt x="4262" y="4524"/>
                  </a:moveTo>
                  <a:lnTo>
                    <a:pt x="4855" y="5061"/>
                  </a:lnTo>
                  <a:lnTo>
                    <a:pt x="4828" y="5199"/>
                  </a:lnTo>
                  <a:lnTo>
                    <a:pt x="4786" y="5379"/>
                  </a:lnTo>
                  <a:lnTo>
                    <a:pt x="4759" y="5461"/>
                  </a:lnTo>
                  <a:lnTo>
                    <a:pt x="4731" y="5530"/>
                  </a:lnTo>
                  <a:lnTo>
                    <a:pt x="4690" y="5572"/>
                  </a:lnTo>
                  <a:lnTo>
                    <a:pt x="4648" y="5572"/>
                  </a:lnTo>
                  <a:lnTo>
                    <a:pt x="3807" y="5392"/>
                  </a:lnTo>
                  <a:lnTo>
                    <a:pt x="4262" y="4524"/>
                  </a:lnTo>
                  <a:close/>
                  <a:moveTo>
                    <a:pt x="6027" y="5117"/>
                  </a:moveTo>
                  <a:lnTo>
                    <a:pt x="5917" y="5627"/>
                  </a:lnTo>
                  <a:lnTo>
                    <a:pt x="5765" y="5144"/>
                  </a:lnTo>
                  <a:lnTo>
                    <a:pt x="5821" y="5130"/>
                  </a:lnTo>
                  <a:lnTo>
                    <a:pt x="5890" y="5130"/>
                  </a:lnTo>
                  <a:lnTo>
                    <a:pt x="6027" y="5117"/>
                  </a:lnTo>
                  <a:close/>
                  <a:moveTo>
                    <a:pt x="6179" y="5144"/>
                  </a:moveTo>
                  <a:lnTo>
                    <a:pt x="6303" y="5199"/>
                  </a:lnTo>
                  <a:lnTo>
                    <a:pt x="6427" y="5268"/>
                  </a:lnTo>
                  <a:lnTo>
                    <a:pt x="6069" y="5668"/>
                  </a:lnTo>
                  <a:lnTo>
                    <a:pt x="6179" y="5144"/>
                  </a:lnTo>
                  <a:close/>
                  <a:moveTo>
                    <a:pt x="5159" y="5130"/>
                  </a:moveTo>
                  <a:lnTo>
                    <a:pt x="5324" y="5144"/>
                  </a:lnTo>
                  <a:lnTo>
                    <a:pt x="5448" y="5158"/>
                  </a:lnTo>
                  <a:lnTo>
                    <a:pt x="5531" y="5186"/>
                  </a:lnTo>
                  <a:lnTo>
                    <a:pt x="5600" y="5241"/>
                  </a:lnTo>
                  <a:lnTo>
                    <a:pt x="5641" y="5296"/>
                  </a:lnTo>
                  <a:lnTo>
                    <a:pt x="5683" y="5392"/>
                  </a:lnTo>
                  <a:lnTo>
                    <a:pt x="5765" y="5682"/>
                  </a:lnTo>
                  <a:lnTo>
                    <a:pt x="5159" y="5130"/>
                  </a:lnTo>
                  <a:close/>
                  <a:moveTo>
                    <a:pt x="6524" y="5420"/>
                  </a:moveTo>
                  <a:lnTo>
                    <a:pt x="6593" y="5434"/>
                  </a:lnTo>
                  <a:lnTo>
                    <a:pt x="6689" y="5489"/>
                  </a:lnTo>
                  <a:lnTo>
                    <a:pt x="6786" y="5572"/>
                  </a:lnTo>
                  <a:lnTo>
                    <a:pt x="6179" y="5765"/>
                  </a:lnTo>
                  <a:lnTo>
                    <a:pt x="6358" y="5572"/>
                  </a:lnTo>
                  <a:lnTo>
                    <a:pt x="6414" y="5489"/>
                  </a:lnTo>
                  <a:lnTo>
                    <a:pt x="6469" y="5448"/>
                  </a:lnTo>
                  <a:lnTo>
                    <a:pt x="6524" y="5420"/>
                  </a:lnTo>
                  <a:close/>
                  <a:moveTo>
                    <a:pt x="4979" y="5172"/>
                  </a:moveTo>
                  <a:lnTo>
                    <a:pt x="5669" y="5792"/>
                  </a:lnTo>
                  <a:lnTo>
                    <a:pt x="4855" y="5627"/>
                  </a:lnTo>
                  <a:lnTo>
                    <a:pt x="4979" y="5172"/>
                  </a:lnTo>
                  <a:close/>
                  <a:moveTo>
                    <a:pt x="6869" y="5723"/>
                  </a:moveTo>
                  <a:lnTo>
                    <a:pt x="6910" y="5751"/>
                  </a:lnTo>
                  <a:lnTo>
                    <a:pt x="6951" y="5792"/>
                  </a:lnTo>
                  <a:lnTo>
                    <a:pt x="6979" y="5848"/>
                  </a:lnTo>
                  <a:lnTo>
                    <a:pt x="7020" y="5972"/>
                  </a:lnTo>
                  <a:lnTo>
                    <a:pt x="7062" y="6096"/>
                  </a:lnTo>
                  <a:lnTo>
                    <a:pt x="6234" y="5916"/>
                  </a:lnTo>
                  <a:lnTo>
                    <a:pt x="6814" y="5723"/>
                  </a:lnTo>
                  <a:close/>
                  <a:moveTo>
                    <a:pt x="4828" y="5779"/>
                  </a:moveTo>
                  <a:lnTo>
                    <a:pt x="5628" y="5944"/>
                  </a:lnTo>
                  <a:lnTo>
                    <a:pt x="4731" y="6234"/>
                  </a:lnTo>
                  <a:lnTo>
                    <a:pt x="4828" y="5779"/>
                  </a:lnTo>
                  <a:close/>
                  <a:moveTo>
                    <a:pt x="7545" y="5517"/>
                  </a:moveTo>
                  <a:lnTo>
                    <a:pt x="7558" y="5544"/>
                  </a:lnTo>
                  <a:lnTo>
                    <a:pt x="7586" y="5558"/>
                  </a:lnTo>
                  <a:lnTo>
                    <a:pt x="7889" y="6275"/>
                  </a:lnTo>
                  <a:lnTo>
                    <a:pt x="7241" y="6137"/>
                  </a:lnTo>
                  <a:lnTo>
                    <a:pt x="7048" y="5654"/>
                  </a:lnTo>
                  <a:lnTo>
                    <a:pt x="7172" y="5599"/>
                  </a:lnTo>
                  <a:lnTo>
                    <a:pt x="7338" y="5544"/>
                  </a:lnTo>
                  <a:lnTo>
                    <a:pt x="7420" y="5517"/>
                  </a:lnTo>
                  <a:close/>
                  <a:moveTo>
                    <a:pt x="8372" y="5227"/>
                  </a:moveTo>
                  <a:lnTo>
                    <a:pt x="8648" y="6441"/>
                  </a:lnTo>
                  <a:lnTo>
                    <a:pt x="8648" y="6441"/>
                  </a:lnTo>
                  <a:lnTo>
                    <a:pt x="8082" y="6316"/>
                  </a:lnTo>
                  <a:lnTo>
                    <a:pt x="7696" y="5448"/>
                  </a:lnTo>
                  <a:lnTo>
                    <a:pt x="8372" y="5227"/>
                  </a:lnTo>
                  <a:close/>
                  <a:moveTo>
                    <a:pt x="3780" y="5544"/>
                  </a:moveTo>
                  <a:lnTo>
                    <a:pt x="4676" y="5737"/>
                  </a:lnTo>
                  <a:lnTo>
                    <a:pt x="4635" y="6041"/>
                  </a:lnTo>
                  <a:lnTo>
                    <a:pt x="4593" y="6206"/>
                  </a:lnTo>
                  <a:lnTo>
                    <a:pt x="4566" y="6275"/>
                  </a:lnTo>
                  <a:lnTo>
                    <a:pt x="4538" y="6303"/>
                  </a:lnTo>
                  <a:lnTo>
                    <a:pt x="3849" y="6523"/>
                  </a:lnTo>
                  <a:lnTo>
                    <a:pt x="3780" y="5544"/>
                  </a:lnTo>
                  <a:close/>
                  <a:moveTo>
                    <a:pt x="9337" y="4924"/>
                  </a:moveTo>
                  <a:lnTo>
                    <a:pt x="9530" y="6634"/>
                  </a:lnTo>
                  <a:lnTo>
                    <a:pt x="9530" y="6634"/>
                  </a:lnTo>
                  <a:lnTo>
                    <a:pt x="8813" y="6468"/>
                  </a:lnTo>
                  <a:lnTo>
                    <a:pt x="8551" y="5296"/>
                  </a:lnTo>
                  <a:lnTo>
                    <a:pt x="8551" y="5254"/>
                  </a:lnTo>
                  <a:lnTo>
                    <a:pt x="8565" y="5213"/>
                  </a:lnTo>
                  <a:lnTo>
                    <a:pt x="8579" y="5172"/>
                  </a:lnTo>
                  <a:lnTo>
                    <a:pt x="8620" y="5144"/>
                  </a:lnTo>
                  <a:lnTo>
                    <a:pt x="8717" y="5089"/>
                  </a:lnTo>
                  <a:lnTo>
                    <a:pt x="8841" y="5048"/>
                  </a:lnTo>
                  <a:lnTo>
                    <a:pt x="9117" y="4979"/>
                  </a:lnTo>
                  <a:lnTo>
                    <a:pt x="9337" y="4924"/>
                  </a:lnTo>
                  <a:close/>
                  <a:moveTo>
                    <a:pt x="6207" y="6068"/>
                  </a:moveTo>
                  <a:lnTo>
                    <a:pt x="7089" y="6261"/>
                  </a:lnTo>
                  <a:lnTo>
                    <a:pt x="6951" y="6758"/>
                  </a:lnTo>
                  <a:lnTo>
                    <a:pt x="6207" y="6068"/>
                  </a:lnTo>
                  <a:close/>
                  <a:moveTo>
                    <a:pt x="2856" y="5351"/>
                  </a:moveTo>
                  <a:lnTo>
                    <a:pt x="3614" y="5517"/>
                  </a:lnTo>
                  <a:lnTo>
                    <a:pt x="3697" y="6496"/>
                  </a:lnTo>
                  <a:lnTo>
                    <a:pt x="3697" y="6523"/>
                  </a:lnTo>
                  <a:lnTo>
                    <a:pt x="3683" y="6551"/>
                  </a:lnTo>
                  <a:lnTo>
                    <a:pt x="3628" y="6606"/>
                  </a:lnTo>
                  <a:lnTo>
                    <a:pt x="3531" y="6647"/>
                  </a:lnTo>
                  <a:lnTo>
                    <a:pt x="3435" y="6675"/>
                  </a:lnTo>
                  <a:lnTo>
                    <a:pt x="3214" y="6730"/>
                  </a:lnTo>
                  <a:lnTo>
                    <a:pt x="3049" y="6772"/>
                  </a:lnTo>
                  <a:lnTo>
                    <a:pt x="2856" y="5351"/>
                  </a:lnTo>
                  <a:close/>
                  <a:moveTo>
                    <a:pt x="9875" y="4744"/>
                  </a:moveTo>
                  <a:lnTo>
                    <a:pt x="10165" y="6772"/>
                  </a:lnTo>
                  <a:lnTo>
                    <a:pt x="9889" y="6730"/>
                  </a:lnTo>
                  <a:lnTo>
                    <a:pt x="9820" y="6703"/>
                  </a:lnTo>
                  <a:lnTo>
                    <a:pt x="9751" y="6689"/>
                  </a:lnTo>
                  <a:lnTo>
                    <a:pt x="9710" y="6661"/>
                  </a:lnTo>
                  <a:lnTo>
                    <a:pt x="9682" y="6620"/>
                  </a:lnTo>
                  <a:lnTo>
                    <a:pt x="9599" y="5889"/>
                  </a:lnTo>
                  <a:lnTo>
                    <a:pt x="9503" y="5034"/>
                  </a:lnTo>
                  <a:lnTo>
                    <a:pt x="9503" y="4951"/>
                  </a:lnTo>
                  <a:lnTo>
                    <a:pt x="9517" y="4896"/>
                  </a:lnTo>
                  <a:lnTo>
                    <a:pt x="9544" y="4855"/>
                  </a:lnTo>
                  <a:lnTo>
                    <a:pt x="9586" y="4827"/>
                  </a:lnTo>
                  <a:lnTo>
                    <a:pt x="9710" y="4786"/>
                  </a:lnTo>
                  <a:lnTo>
                    <a:pt x="9875" y="4744"/>
                  </a:lnTo>
                  <a:close/>
                  <a:moveTo>
                    <a:pt x="5683" y="6096"/>
                  </a:moveTo>
                  <a:lnTo>
                    <a:pt x="4938" y="6923"/>
                  </a:lnTo>
                  <a:lnTo>
                    <a:pt x="4731" y="6399"/>
                  </a:lnTo>
                  <a:lnTo>
                    <a:pt x="5683" y="6096"/>
                  </a:lnTo>
                  <a:close/>
                  <a:moveTo>
                    <a:pt x="1876" y="5130"/>
                  </a:moveTo>
                  <a:lnTo>
                    <a:pt x="2690" y="5310"/>
                  </a:lnTo>
                  <a:lnTo>
                    <a:pt x="2869" y="6565"/>
                  </a:lnTo>
                  <a:lnTo>
                    <a:pt x="2883" y="6661"/>
                  </a:lnTo>
                  <a:lnTo>
                    <a:pt x="2897" y="6744"/>
                  </a:lnTo>
                  <a:lnTo>
                    <a:pt x="2897" y="6772"/>
                  </a:lnTo>
                  <a:lnTo>
                    <a:pt x="2883" y="6799"/>
                  </a:lnTo>
                  <a:lnTo>
                    <a:pt x="2869" y="6827"/>
                  </a:lnTo>
                  <a:lnTo>
                    <a:pt x="2828" y="6854"/>
                  </a:lnTo>
                  <a:lnTo>
                    <a:pt x="2152" y="7061"/>
                  </a:lnTo>
                  <a:lnTo>
                    <a:pt x="1876" y="5130"/>
                  </a:lnTo>
                  <a:close/>
                  <a:moveTo>
                    <a:pt x="5793" y="6206"/>
                  </a:moveTo>
                  <a:lnTo>
                    <a:pt x="5572" y="7199"/>
                  </a:lnTo>
                  <a:lnTo>
                    <a:pt x="5048" y="7034"/>
                  </a:lnTo>
                  <a:lnTo>
                    <a:pt x="5793" y="6206"/>
                  </a:lnTo>
                  <a:close/>
                  <a:moveTo>
                    <a:pt x="1270" y="5006"/>
                  </a:moveTo>
                  <a:lnTo>
                    <a:pt x="1518" y="5048"/>
                  </a:lnTo>
                  <a:lnTo>
                    <a:pt x="1656" y="5075"/>
                  </a:lnTo>
                  <a:lnTo>
                    <a:pt x="1697" y="5103"/>
                  </a:lnTo>
                  <a:lnTo>
                    <a:pt x="1725" y="5144"/>
                  </a:lnTo>
                  <a:lnTo>
                    <a:pt x="1835" y="5930"/>
                  </a:lnTo>
                  <a:lnTo>
                    <a:pt x="1973" y="6909"/>
                  </a:lnTo>
                  <a:lnTo>
                    <a:pt x="1987" y="7047"/>
                  </a:lnTo>
                  <a:lnTo>
                    <a:pt x="1973" y="7089"/>
                  </a:lnTo>
                  <a:lnTo>
                    <a:pt x="1959" y="7130"/>
                  </a:lnTo>
                  <a:lnTo>
                    <a:pt x="1918" y="7144"/>
                  </a:lnTo>
                  <a:lnTo>
                    <a:pt x="1863" y="7158"/>
                  </a:lnTo>
                  <a:lnTo>
                    <a:pt x="1697" y="7213"/>
                  </a:lnTo>
                  <a:lnTo>
                    <a:pt x="1670" y="6937"/>
                  </a:lnTo>
                  <a:lnTo>
                    <a:pt x="1628" y="6661"/>
                  </a:lnTo>
                  <a:lnTo>
                    <a:pt x="1518" y="6096"/>
                  </a:lnTo>
                  <a:lnTo>
                    <a:pt x="1270" y="5006"/>
                  </a:lnTo>
                  <a:close/>
                  <a:moveTo>
                    <a:pt x="6096" y="6178"/>
                  </a:moveTo>
                  <a:lnTo>
                    <a:pt x="6883" y="6896"/>
                  </a:lnTo>
                  <a:lnTo>
                    <a:pt x="6441" y="7254"/>
                  </a:lnTo>
                  <a:lnTo>
                    <a:pt x="6096" y="6178"/>
                  </a:lnTo>
                  <a:close/>
                  <a:moveTo>
                    <a:pt x="5945" y="6234"/>
                  </a:moveTo>
                  <a:lnTo>
                    <a:pt x="6290" y="7296"/>
                  </a:lnTo>
                  <a:lnTo>
                    <a:pt x="5724" y="7240"/>
                  </a:lnTo>
                  <a:lnTo>
                    <a:pt x="5945" y="6234"/>
                  </a:lnTo>
                  <a:close/>
                  <a:moveTo>
                    <a:pt x="4579" y="6441"/>
                  </a:moveTo>
                  <a:lnTo>
                    <a:pt x="4800" y="7020"/>
                  </a:lnTo>
                  <a:lnTo>
                    <a:pt x="4800" y="7061"/>
                  </a:lnTo>
                  <a:lnTo>
                    <a:pt x="4773" y="7116"/>
                  </a:lnTo>
                  <a:lnTo>
                    <a:pt x="4662" y="7254"/>
                  </a:lnTo>
                  <a:lnTo>
                    <a:pt x="4428" y="7475"/>
                  </a:lnTo>
                  <a:lnTo>
                    <a:pt x="3904" y="6661"/>
                  </a:lnTo>
                  <a:lnTo>
                    <a:pt x="4579" y="6441"/>
                  </a:lnTo>
                  <a:close/>
                  <a:moveTo>
                    <a:pt x="7324" y="6303"/>
                  </a:moveTo>
                  <a:lnTo>
                    <a:pt x="7517" y="6344"/>
                  </a:lnTo>
                  <a:lnTo>
                    <a:pt x="7848" y="6427"/>
                  </a:lnTo>
                  <a:lnTo>
                    <a:pt x="7889" y="6441"/>
                  </a:lnTo>
                  <a:lnTo>
                    <a:pt x="7903" y="6482"/>
                  </a:lnTo>
                  <a:lnTo>
                    <a:pt x="7917" y="6523"/>
                  </a:lnTo>
                  <a:lnTo>
                    <a:pt x="7931" y="6578"/>
                  </a:lnTo>
                  <a:lnTo>
                    <a:pt x="7931" y="6730"/>
                  </a:lnTo>
                  <a:lnTo>
                    <a:pt x="7917" y="6896"/>
                  </a:lnTo>
                  <a:lnTo>
                    <a:pt x="7862" y="7254"/>
                  </a:lnTo>
                  <a:lnTo>
                    <a:pt x="7820" y="7502"/>
                  </a:lnTo>
                  <a:lnTo>
                    <a:pt x="7724" y="7447"/>
                  </a:lnTo>
                  <a:lnTo>
                    <a:pt x="7627" y="7378"/>
                  </a:lnTo>
                  <a:lnTo>
                    <a:pt x="7434" y="7213"/>
                  </a:lnTo>
                  <a:lnTo>
                    <a:pt x="7255" y="7034"/>
                  </a:lnTo>
                  <a:lnTo>
                    <a:pt x="7089" y="6868"/>
                  </a:lnTo>
                  <a:lnTo>
                    <a:pt x="7227" y="6316"/>
                  </a:lnTo>
                  <a:lnTo>
                    <a:pt x="7241" y="6316"/>
                  </a:lnTo>
                  <a:lnTo>
                    <a:pt x="7255" y="6303"/>
                  </a:lnTo>
                  <a:close/>
                  <a:moveTo>
                    <a:pt x="6993" y="7006"/>
                  </a:moveTo>
                  <a:lnTo>
                    <a:pt x="7007" y="7020"/>
                  </a:lnTo>
                  <a:lnTo>
                    <a:pt x="7586" y="7544"/>
                  </a:lnTo>
                  <a:lnTo>
                    <a:pt x="6924" y="7654"/>
                  </a:lnTo>
                  <a:lnTo>
                    <a:pt x="6731" y="7696"/>
                  </a:lnTo>
                  <a:lnTo>
                    <a:pt x="6662" y="7696"/>
                  </a:lnTo>
                  <a:lnTo>
                    <a:pt x="6621" y="7682"/>
                  </a:lnTo>
                  <a:lnTo>
                    <a:pt x="6579" y="7654"/>
                  </a:lnTo>
                  <a:lnTo>
                    <a:pt x="6552" y="7599"/>
                  </a:lnTo>
                  <a:lnTo>
                    <a:pt x="6496" y="7420"/>
                  </a:lnTo>
                  <a:lnTo>
                    <a:pt x="6758" y="7171"/>
                  </a:lnTo>
                  <a:lnTo>
                    <a:pt x="6924" y="7047"/>
                  </a:lnTo>
                  <a:lnTo>
                    <a:pt x="6979" y="7020"/>
                  </a:lnTo>
                  <a:lnTo>
                    <a:pt x="6993" y="7006"/>
                  </a:lnTo>
                  <a:close/>
                  <a:moveTo>
                    <a:pt x="8096" y="6482"/>
                  </a:moveTo>
                  <a:lnTo>
                    <a:pt x="8675" y="6606"/>
                  </a:lnTo>
                  <a:lnTo>
                    <a:pt x="8096" y="7778"/>
                  </a:lnTo>
                  <a:lnTo>
                    <a:pt x="8013" y="7709"/>
                  </a:lnTo>
                  <a:lnTo>
                    <a:pt x="7972" y="7682"/>
                  </a:lnTo>
                  <a:lnTo>
                    <a:pt x="7931" y="7640"/>
                  </a:lnTo>
                  <a:lnTo>
                    <a:pt x="7986" y="7530"/>
                  </a:lnTo>
                  <a:lnTo>
                    <a:pt x="8027" y="7392"/>
                  </a:lnTo>
                  <a:lnTo>
                    <a:pt x="8041" y="7240"/>
                  </a:lnTo>
                  <a:lnTo>
                    <a:pt x="8055" y="7089"/>
                  </a:lnTo>
                  <a:lnTo>
                    <a:pt x="8069" y="6758"/>
                  </a:lnTo>
                  <a:lnTo>
                    <a:pt x="8096" y="6482"/>
                  </a:lnTo>
                  <a:close/>
                  <a:moveTo>
                    <a:pt x="4924" y="7158"/>
                  </a:moveTo>
                  <a:lnTo>
                    <a:pt x="5255" y="7240"/>
                  </a:lnTo>
                  <a:lnTo>
                    <a:pt x="5448" y="7296"/>
                  </a:lnTo>
                  <a:lnTo>
                    <a:pt x="5503" y="7323"/>
                  </a:lnTo>
                  <a:lnTo>
                    <a:pt x="5545" y="7365"/>
                  </a:lnTo>
                  <a:lnTo>
                    <a:pt x="5559" y="7406"/>
                  </a:lnTo>
                  <a:lnTo>
                    <a:pt x="5545" y="7475"/>
                  </a:lnTo>
                  <a:lnTo>
                    <a:pt x="5503" y="7654"/>
                  </a:lnTo>
                  <a:lnTo>
                    <a:pt x="5421" y="7958"/>
                  </a:lnTo>
                  <a:lnTo>
                    <a:pt x="4552" y="7571"/>
                  </a:lnTo>
                  <a:lnTo>
                    <a:pt x="4924" y="7158"/>
                  </a:lnTo>
                  <a:close/>
                  <a:moveTo>
                    <a:pt x="5697" y="7392"/>
                  </a:moveTo>
                  <a:lnTo>
                    <a:pt x="5972" y="7406"/>
                  </a:lnTo>
                  <a:lnTo>
                    <a:pt x="6083" y="7420"/>
                  </a:lnTo>
                  <a:lnTo>
                    <a:pt x="6165" y="7433"/>
                  </a:lnTo>
                  <a:lnTo>
                    <a:pt x="6248" y="7475"/>
                  </a:lnTo>
                  <a:lnTo>
                    <a:pt x="6317" y="7530"/>
                  </a:lnTo>
                  <a:lnTo>
                    <a:pt x="6386" y="7613"/>
                  </a:lnTo>
                  <a:lnTo>
                    <a:pt x="6427" y="7751"/>
                  </a:lnTo>
                  <a:lnTo>
                    <a:pt x="5572" y="7958"/>
                  </a:lnTo>
                  <a:lnTo>
                    <a:pt x="5697" y="7392"/>
                  </a:lnTo>
                  <a:close/>
                  <a:moveTo>
                    <a:pt x="3724" y="6730"/>
                  </a:moveTo>
                  <a:lnTo>
                    <a:pt x="3780" y="6758"/>
                  </a:lnTo>
                  <a:lnTo>
                    <a:pt x="3821" y="6799"/>
                  </a:lnTo>
                  <a:lnTo>
                    <a:pt x="3862" y="6854"/>
                  </a:lnTo>
                  <a:lnTo>
                    <a:pt x="3945" y="6992"/>
                  </a:lnTo>
                  <a:lnTo>
                    <a:pt x="4000" y="7102"/>
                  </a:lnTo>
                  <a:lnTo>
                    <a:pt x="4193" y="7365"/>
                  </a:lnTo>
                  <a:lnTo>
                    <a:pt x="4290" y="7516"/>
                  </a:lnTo>
                  <a:lnTo>
                    <a:pt x="4304" y="7571"/>
                  </a:lnTo>
                  <a:lnTo>
                    <a:pt x="4317" y="7599"/>
                  </a:lnTo>
                  <a:lnTo>
                    <a:pt x="4304" y="7613"/>
                  </a:lnTo>
                  <a:lnTo>
                    <a:pt x="4111" y="7847"/>
                  </a:lnTo>
                  <a:lnTo>
                    <a:pt x="4000" y="7958"/>
                  </a:lnTo>
                  <a:lnTo>
                    <a:pt x="3876" y="8040"/>
                  </a:lnTo>
                  <a:lnTo>
                    <a:pt x="3118" y="6923"/>
                  </a:lnTo>
                  <a:lnTo>
                    <a:pt x="3669" y="6744"/>
                  </a:lnTo>
                  <a:lnTo>
                    <a:pt x="3724" y="6730"/>
                  </a:lnTo>
                  <a:close/>
                  <a:moveTo>
                    <a:pt x="4442" y="7696"/>
                  </a:moveTo>
                  <a:lnTo>
                    <a:pt x="4676" y="7778"/>
                  </a:lnTo>
                  <a:lnTo>
                    <a:pt x="5021" y="7930"/>
                  </a:lnTo>
                  <a:lnTo>
                    <a:pt x="5186" y="8013"/>
                  </a:lnTo>
                  <a:lnTo>
                    <a:pt x="5310" y="8095"/>
                  </a:lnTo>
                  <a:lnTo>
                    <a:pt x="5352" y="8137"/>
                  </a:lnTo>
                  <a:lnTo>
                    <a:pt x="5366" y="8178"/>
                  </a:lnTo>
                  <a:lnTo>
                    <a:pt x="5366" y="8220"/>
                  </a:lnTo>
                  <a:lnTo>
                    <a:pt x="5352" y="8261"/>
                  </a:lnTo>
                  <a:lnTo>
                    <a:pt x="5324" y="8275"/>
                  </a:lnTo>
                  <a:lnTo>
                    <a:pt x="5131" y="8275"/>
                  </a:lnTo>
                  <a:lnTo>
                    <a:pt x="4952" y="8247"/>
                  </a:lnTo>
                  <a:lnTo>
                    <a:pt x="4745" y="8220"/>
                  </a:lnTo>
                  <a:lnTo>
                    <a:pt x="4345" y="8137"/>
                  </a:lnTo>
                  <a:lnTo>
                    <a:pt x="4097" y="8082"/>
                  </a:lnTo>
                  <a:lnTo>
                    <a:pt x="4442" y="7696"/>
                  </a:lnTo>
                  <a:close/>
                  <a:moveTo>
                    <a:pt x="9006" y="6661"/>
                  </a:moveTo>
                  <a:lnTo>
                    <a:pt x="9103" y="6675"/>
                  </a:lnTo>
                  <a:lnTo>
                    <a:pt x="9213" y="6703"/>
                  </a:lnTo>
                  <a:lnTo>
                    <a:pt x="9475" y="6772"/>
                  </a:lnTo>
                  <a:lnTo>
                    <a:pt x="8703" y="8344"/>
                  </a:lnTo>
                  <a:lnTo>
                    <a:pt x="8220" y="7889"/>
                  </a:lnTo>
                  <a:lnTo>
                    <a:pt x="8703" y="6896"/>
                  </a:lnTo>
                  <a:lnTo>
                    <a:pt x="8772" y="6785"/>
                  </a:lnTo>
                  <a:lnTo>
                    <a:pt x="8841" y="6703"/>
                  </a:lnTo>
                  <a:lnTo>
                    <a:pt x="8882" y="6675"/>
                  </a:lnTo>
                  <a:lnTo>
                    <a:pt x="8924" y="6661"/>
                  </a:lnTo>
                  <a:close/>
                  <a:moveTo>
                    <a:pt x="2952" y="6965"/>
                  </a:moveTo>
                  <a:lnTo>
                    <a:pt x="3504" y="7778"/>
                  </a:lnTo>
                  <a:lnTo>
                    <a:pt x="3655" y="7985"/>
                  </a:lnTo>
                  <a:lnTo>
                    <a:pt x="3711" y="8054"/>
                  </a:lnTo>
                  <a:lnTo>
                    <a:pt x="3724" y="8123"/>
                  </a:lnTo>
                  <a:lnTo>
                    <a:pt x="3724" y="8192"/>
                  </a:lnTo>
                  <a:lnTo>
                    <a:pt x="3697" y="8261"/>
                  </a:lnTo>
                  <a:lnTo>
                    <a:pt x="3642" y="8344"/>
                  </a:lnTo>
                  <a:lnTo>
                    <a:pt x="3545" y="8440"/>
                  </a:lnTo>
                  <a:lnTo>
                    <a:pt x="2235" y="7199"/>
                  </a:lnTo>
                  <a:lnTo>
                    <a:pt x="2952" y="6965"/>
                  </a:lnTo>
                  <a:close/>
                  <a:moveTo>
                    <a:pt x="7131" y="0"/>
                  </a:moveTo>
                  <a:lnTo>
                    <a:pt x="6827" y="1421"/>
                  </a:lnTo>
                  <a:lnTo>
                    <a:pt x="6786" y="1586"/>
                  </a:lnTo>
                  <a:lnTo>
                    <a:pt x="6745" y="1710"/>
                  </a:lnTo>
                  <a:lnTo>
                    <a:pt x="6717" y="1738"/>
                  </a:lnTo>
                  <a:lnTo>
                    <a:pt x="6689" y="1765"/>
                  </a:lnTo>
                  <a:lnTo>
                    <a:pt x="6662" y="1793"/>
                  </a:lnTo>
                  <a:lnTo>
                    <a:pt x="6538" y="1793"/>
                  </a:lnTo>
                  <a:lnTo>
                    <a:pt x="6427" y="1765"/>
                  </a:lnTo>
                  <a:lnTo>
                    <a:pt x="6276" y="1724"/>
                  </a:lnTo>
                  <a:lnTo>
                    <a:pt x="6096" y="1683"/>
                  </a:lnTo>
                  <a:lnTo>
                    <a:pt x="4552" y="1352"/>
                  </a:lnTo>
                  <a:lnTo>
                    <a:pt x="4524" y="1338"/>
                  </a:lnTo>
                  <a:lnTo>
                    <a:pt x="4497" y="1296"/>
                  </a:lnTo>
                  <a:lnTo>
                    <a:pt x="4442" y="1172"/>
                  </a:lnTo>
                  <a:lnTo>
                    <a:pt x="4386" y="1007"/>
                  </a:lnTo>
                  <a:lnTo>
                    <a:pt x="4317" y="800"/>
                  </a:lnTo>
                  <a:lnTo>
                    <a:pt x="4152" y="138"/>
                  </a:lnTo>
                  <a:lnTo>
                    <a:pt x="4097" y="152"/>
                  </a:lnTo>
                  <a:lnTo>
                    <a:pt x="4069" y="193"/>
                  </a:lnTo>
                  <a:lnTo>
                    <a:pt x="4055" y="235"/>
                  </a:lnTo>
                  <a:lnTo>
                    <a:pt x="4042" y="290"/>
                  </a:lnTo>
                  <a:lnTo>
                    <a:pt x="4042" y="359"/>
                  </a:lnTo>
                  <a:lnTo>
                    <a:pt x="4055" y="428"/>
                  </a:lnTo>
                  <a:lnTo>
                    <a:pt x="4097" y="607"/>
                  </a:lnTo>
                  <a:lnTo>
                    <a:pt x="4166" y="772"/>
                  </a:lnTo>
                  <a:lnTo>
                    <a:pt x="4235" y="952"/>
                  </a:lnTo>
                  <a:lnTo>
                    <a:pt x="4331" y="1186"/>
                  </a:lnTo>
                  <a:lnTo>
                    <a:pt x="4345" y="1255"/>
                  </a:lnTo>
                  <a:lnTo>
                    <a:pt x="4345" y="1310"/>
                  </a:lnTo>
                  <a:lnTo>
                    <a:pt x="4331" y="1352"/>
                  </a:lnTo>
                  <a:lnTo>
                    <a:pt x="4317" y="1393"/>
                  </a:lnTo>
                  <a:lnTo>
                    <a:pt x="4290" y="1434"/>
                  </a:lnTo>
                  <a:lnTo>
                    <a:pt x="4248" y="1462"/>
                  </a:lnTo>
                  <a:lnTo>
                    <a:pt x="4166" y="1517"/>
                  </a:lnTo>
                  <a:lnTo>
                    <a:pt x="4055" y="1559"/>
                  </a:lnTo>
                  <a:lnTo>
                    <a:pt x="3931" y="1600"/>
                  </a:lnTo>
                  <a:lnTo>
                    <a:pt x="3821" y="1641"/>
                  </a:lnTo>
                  <a:lnTo>
                    <a:pt x="3697" y="1683"/>
                  </a:lnTo>
                  <a:lnTo>
                    <a:pt x="2249" y="2345"/>
                  </a:lnTo>
                  <a:lnTo>
                    <a:pt x="2194" y="2358"/>
                  </a:lnTo>
                  <a:lnTo>
                    <a:pt x="2138" y="2358"/>
                  </a:lnTo>
                  <a:lnTo>
                    <a:pt x="2083" y="2345"/>
                  </a:lnTo>
                  <a:lnTo>
                    <a:pt x="2042" y="2317"/>
                  </a:lnTo>
                  <a:lnTo>
                    <a:pt x="1945" y="2234"/>
                  </a:lnTo>
                  <a:lnTo>
                    <a:pt x="1849" y="2110"/>
                  </a:lnTo>
                  <a:lnTo>
                    <a:pt x="1766" y="2000"/>
                  </a:lnTo>
                  <a:lnTo>
                    <a:pt x="1683" y="1890"/>
                  </a:lnTo>
                  <a:lnTo>
                    <a:pt x="1628" y="1848"/>
                  </a:lnTo>
                  <a:lnTo>
                    <a:pt x="1587" y="1821"/>
                  </a:lnTo>
                  <a:lnTo>
                    <a:pt x="1545" y="1807"/>
                  </a:lnTo>
                  <a:lnTo>
                    <a:pt x="1490" y="1807"/>
                  </a:lnTo>
                  <a:lnTo>
                    <a:pt x="1449" y="1821"/>
                  </a:lnTo>
                  <a:lnTo>
                    <a:pt x="1421" y="1848"/>
                  </a:lnTo>
                  <a:lnTo>
                    <a:pt x="1421" y="1890"/>
                  </a:lnTo>
                  <a:lnTo>
                    <a:pt x="1435" y="1931"/>
                  </a:lnTo>
                  <a:lnTo>
                    <a:pt x="1518" y="2041"/>
                  </a:lnTo>
                  <a:lnTo>
                    <a:pt x="1656" y="2165"/>
                  </a:lnTo>
                  <a:lnTo>
                    <a:pt x="1918" y="2400"/>
                  </a:lnTo>
                  <a:lnTo>
                    <a:pt x="2014" y="2483"/>
                  </a:lnTo>
                  <a:lnTo>
                    <a:pt x="2042" y="2510"/>
                  </a:lnTo>
                  <a:lnTo>
                    <a:pt x="2042" y="2524"/>
                  </a:lnTo>
                  <a:lnTo>
                    <a:pt x="1545" y="3779"/>
                  </a:lnTo>
                  <a:lnTo>
                    <a:pt x="1325" y="4331"/>
                  </a:lnTo>
                  <a:lnTo>
                    <a:pt x="1187" y="4661"/>
                  </a:lnTo>
                  <a:lnTo>
                    <a:pt x="1145" y="4772"/>
                  </a:lnTo>
                  <a:lnTo>
                    <a:pt x="1118" y="4799"/>
                  </a:lnTo>
                  <a:lnTo>
                    <a:pt x="1104" y="4813"/>
                  </a:lnTo>
                  <a:lnTo>
                    <a:pt x="828" y="4730"/>
                  </a:lnTo>
                  <a:lnTo>
                    <a:pt x="649" y="4689"/>
                  </a:lnTo>
                  <a:lnTo>
                    <a:pt x="470" y="4634"/>
                  </a:lnTo>
                  <a:lnTo>
                    <a:pt x="290" y="4606"/>
                  </a:lnTo>
                  <a:lnTo>
                    <a:pt x="139" y="4606"/>
                  </a:lnTo>
                  <a:lnTo>
                    <a:pt x="84" y="4620"/>
                  </a:lnTo>
                  <a:lnTo>
                    <a:pt x="42" y="4648"/>
                  </a:lnTo>
                  <a:lnTo>
                    <a:pt x="1" y="4675"/>
                  </a:lnTo>
                  <a:lnTo>
                    <a:pt x="1" y="4730"/>
                  </a:lnTo>
                  <a:lnTo>
                    <a:pt x="1035" y="4951"/>
                  </a:lnTo>
                  <a:lnTo>
                    <a:pt x="1077" y="4979"/>
                  </a:lnTo>
                  <a:lnTo>
                    <a:pt x="1118" y="5034"/>
                  </a:lnTo>
                  <a:lnTo>
                    <a:pt x="1159" y="5103"/>
                  </a:lnTo>
                  <a:lnTo>
                    <a:pt x="1187" y="5199"/>
                  </a:lnTo>
                  <a:lnTo>
                    <a:pt x="1256" y="5448"/>
                  </a:lnTo>
                  <a:lnTo>
                    <a:pt x="1311" y="5723"/>
                  </a:lnTo>
                  <a:lnTo>
                    <a:pt x="1394" y="6289"/>
                  </a:lnTo>
                  <a:lnTo>
                    <a:pt x="1449" y="6647"/>
                  </a:lnTo>
                  <a:lnTo>
                    <a:pt x="1518" y="6909"/>
                  </a:lnTo>
                  <a:lnTo>
                    <a:pt x="1545" y="7020"/>
                  </a:lnTo>
                  <a:lnTo>
                    <a:pt x="1545" y="7102"/>
                  </a:lnTo>
                  <a:lnTo>
                    <a:pt x="1532" y="7171"/>
                  </a:lnTo>
                  <a:lnTo>
                    <a:pt x="1518" y="7213"/>
                  </a:lnTo>
                  <a:lnTo>
                    <a:pt x="1490" y="7240"/>
                  </a:lnTo>
                  <a:lnTo>
                    <a:pt x="1408" y="7296"/>
                  </a:lnTo>
                  <a:lnTo>
                    <a:pt x="1283" y="7351"/>
                  </a:lnTo>
                  <a:lnTo>
                    <a:pt x="139" y="7709"/>
                  </a:lnTo>
                  <a:lnTo>
                    <a:pt x="153" y="7764"/>
                  </a:lnTo>
                  <a:lnTo>
                    <a:pt x="194" y="7792"/>
                  </a:lnTo>
                  <a:lnTo>
                    <a:pt x="249" y="7806"/>
                  </a:lnTo>
                  <a:lnTo>
                    <a:pt x="318" y="7820"/>
                  </a:lnTo>
                  <a:lnTo>
                    <a:pt x="401" y="7806"/>
                  </a:lnTo>
                  <a:lnTo>
                    <a:pt x="484" y="7792"/>
                  </a:lnTo>
                  <a:lnTo>
                    <a:pt x="690" y="7737"/>
                  </a:lnTo>
                  <a:lnTo>
                    <a:pt x="897" y="7668"/>
                  </a:lnTo>
                  <a:lnTo>
                    <a:pt x="1090" y="7585"/>
                  </a:lnTo>
                  <a:lnTo>
                    <a:pt x="1380" y="7475"/>
                  </a:lnTo>
                  <a:lnTo>
                    <a:pt x="1490" y="7433"/>
                  </a:lnTo>
                  <a:lnTo>
                    <a:pt x="1573" y="7420"/>
                  </a:lnTo>
                  <a:lnTo>
                    <a:pt x="1601" y="7420"/>
                  </a:lnTo>
                  <a:lnTo>
                    <a:pt x="1628" y="7447"/>
                  </a:lnTo>
                  <a:lnTo>
                    <a:pt x="1711" y="7530"/>
                  </a:lnTo>
                  <a:lnTo>
                    <a:pt x="1945" y="7889"/>
                  </a:lnTo>
                  <a:lnTo>
                    <a:pt x="2194" y="8233"/>
                  </a:lnTo>
                  <a:lnTo>
                    <a:pt x="2359" y="8454"/>
                  </a:lnTo>
                  <a:lnTo>
                    <a:pt x="2538" y="8454"/>
                  </a:lnTo>
                  <a:lnTo>
                    <a:pt x="2152" y="7902"/>
                  </a:lnTo>
                  <a:lnTo>
                    <a:pt x="1766" y="7351"/>
                  </a:lnTo>
                  <a:lnTo>
                    <a:pt x="1932" y="7296"/>
                  </a:lnTo>
                  <a:lnTo>
                    <a:pt x="1987" y="7282"/>
                  </a:lnTo>
                  <a:lnTo>
                    <a:pt x="2028" y="7282"/>
                  </a:lnTo>
                  <a:lnTo>
                    <a:pt x="2069" y="7296"/>
                  </a:lnTo>
                  <a:lnTo>
                    <a:pt x="2125" y="7309"/>
                  </a:lnTo>
                  <a:lnTo>
                    <a:pt x="2235" y="7420"/>
                  </a:lnTo>
                  <a:lnTo>
                    <a:pt x="2980" y="8123"/>
                  </a:lnTo>
                  <a:lnTo>
                    <a:pt x="3159" y="8261"/>
                  </a:lnTo>
                  <a:lnTo>
                    <a:pt x="3269" y="8357"/>
                  </a:lnTo>
                  <a:lnTo>
                    <a:pt x="3380" y="8454"/>
                  </a:lnTo>
                  <a:lnTo>
                    <a:pt x="3752" y="8454"/>
                  </a:lnTo>
                  <a:lnTo>
                    <a:pt x="3973" y="8220"/>
                  </a:lnTo>
                  <a:lnTo>
                    <a:pt x="5324" y="8413"/>
                  </a:lnTo>
                  <a:lnTo>
                    <a:pt x="5310" y="8454"/>
                  </a:lnTo>
                  <a:lnTo>
                    <a:pt x="5462" y="8454"/>
                  </a:lnTo>
                  <a:lnTo>
                    <a:pt x="5476" y="8440"/>
                  </a:lnTo>
                  <a:lnTo>
                    <a:pt x="5490" y="8454"/>
                  </a:lnTo>
                  <a:lnTo>
                    <a:pt x="5862" y="8454"/>
                  </a:lnTo>
                  <a:lnTo>
                    <a:pt x="5710" y="8385"/>
                  </a:lnTo>
                  <a:lnTo>
                    <a:pt x="5600" y="8302"/>
                  </a:lnTo>
                  <a:lnTo>
                    <a:pt x="5559" y="8261"/>
                  </a:lnTo>
                  <a:lnTo>
                    <a:pt x="5531" y="8220"/>
                  </a:lnTo>
                  <a:lnTo>
                    <a:pt x="5531" y="8178"/>
                  </a:lnTo>
                  <a:lnTo>
                    <a:pt x="5531" y="8137"/>
                  </a:lnTo>
                  <a:lnTo>
                    <a:pt x="6469" y="7902"/>
                  </a:lnTo>
                  <a:lnTo>
                    <a:pt x="6483" y="7916"/>
                  </a:lnTo>
                  <a:lnTo>
                    <a:pt x="6496" y="7944"/>
                  </a:lnTo>
                  <a:lnTo>
                    <a:pt x="6552" y="8082"/>
                  </a:lnTo>
                  <a:lnTo>
                    <a:pt x="6662" y="8454"/>
                  </a:lnTo>
                  <a:lnTo>
                    <a:pt x="6827" y="8454"/>
                  </a:lnTo>
                  <a:lnTo>
                    <a:pt x="6634" y="7861"/>
                  </a:lnTo>
                  <a:lnTo>
                    <a:pt x="7420" y="7723"/>
                  </a:lnTo>
                  <a:lnTo>
                    <a:pt x="7613" y="7696"/>
                  </a:lnTo>
                  <a:lnTo>
                    <a:pt x="7682" y="7696"/>
                  </a:lnTo>
                  <a:lnTo>
                    <a:pt x="7738" y="7709"/>
                  </a:lnTo>
                  <a:lnTo>
                    <a:pt x="7793" y="7737"/>
                  </a:lnTo>
                  <a:lnTo>
                    <a:pt x="7848" y="7778"/>
                  </a:lnTo>
                  <a:lnTo>
                    <a:pt x="8000" y="7902"/>
                  </a:lnTo>
                  <a:lnTo>
                    <a:pt x="7269" y="8454"/>
                  </a:lnTo>
                  <a:lnTo>
                    <a:pt x="7531" y="8454"/>
                  </a:lnTo>
                  <a:lnTo>
                    <a:pt x="7903" y="8178"/>
                  </a:lnTo>
                  <a:lnTo>
                    <a:pt x="8013" y="8109"/>
                  </a:lnTo>
                  <a:lnTo>
                    <a:pt x="8096" y="8082"/>
                  </a:lnTo>
                  <a:lnTo>
                    <a:pt x="8138" y="8068"/>
                  </a:lnTo>
                  <a:lnTo>
                    <a:pt x="8179" y="8082"/>
                  </a:lnTo>
                  <a:lnTo>
                    <a:pt x="8262" y="8123"/>
                  </a:lnTo>
                  <a:lnTo>
                    <a:pt x="8331" y="8178"/>
                  </a:lnTo>
                  <a:lnTo>
                    <a:pt x="8400" y="8261"/>
                  </a:lnTo>
                  <a:lnTo>
                    <a:pt x="8496" y="8344"/>
                  </a:lnTo>
                  <a:lnTo>
                    <a:pt x="8593" y="8440"/>
                  </a:lnTo>
                  <a:lnTo>
                    <a:pt x="8579" y="8454"/>
                  </a:lnTo>
                  <a:lnTo>
                    <a:pt x="8827" y="8454"/>
                  </a:lnTo>
                  <a:lnTo>
                    <a:pt x="8827" y="8440"/>
                  </a:lnTo>
                  <a:lnTo>
                    <a:pt x="8827" y="8371"/>
                  </a:lnTo>
                  <a:lnTo>
                    <a:pt x="8855" y="8289"/>
                  </a:lnTo>
                  <a:lnTo>
                    <a:pt x="8965" y="8082"/>
                  </a:lnTo>
                  <a:lnTo>
                    <a:pt x="9089" y="7889"/>
                  </a:lnTo>
                  <a:lnTo>
                    <a:pt x="9172" y="7737"/>
                  </a:lnTo>
                  <a:lnTo>
                    <a:pt x="9599" y="6896"/>
                  </a:lnTo>
                  <a:lnTo>
                    <a:pt x="9613" y="6868"/>
                  </a:lnTo>
                  <a:lnTo>
                    <a:pt x="9641" y="6840"/>
                  </a:lnTo>
                  <a:lnTo>
                    <a:pt x="9696" y="6827"/>
                  </a:lnTo>
                  <a:lnTo>
                    <a:pt x="9765" y="6813"/>
                  </a:lnTo>
                  <a:lnTo>
                    <a:pt x="9848" y="6827"/>
                  </a:lnTo>
                  <a:lnTo>
                    <a:pt x="10013" y="6882"/>
                  </a:lnTo>
                  <a:lnTo>
                    <a:pt x="10151" y="6923"/>
                  </a:lnTo>
                  <a:lnTo>
                    <a:pt x="9503" y="8454"/>
                  </a:lnTo>
                  <a:lnTo>
                    <a:pt x="9641" y="8454"/>
                  </a:lnTo>
                  <a:lnTo>
                    <a:pt x="9820" y="8054"/>
                  </a:lnTo>
                  <a:lnTo>
                    <a:pt x="9944" y="7806"/>
                  </a:lnTo>
                  <a:lnTo>
                    <a:pt x="9986" y="7696"/>
                  </a:lnTo>
                  <a:lnTo>
                    <a:pt x="10027" y="7558"/>
                  </a:lnTo>
                  <a:lnTo>
                    <a:pt x="10082" y="7406"/>
                  </a:lnTo>
                  <a:lnTo>
                    <a:pt x="10137" y="7268"/>
                  </a:lnTo>
                  <a:lnTo>
                    <a:pt x="10192" y="7144"/>
                  </a:lnTo>
                  <a:lnTo>
                    <a:pt x="10234" y="7089"/>
                  </a:lnTo>
                  <a:lnTo>
                    <a:pt x="10275" y="7047"/>
                  </a:lnTo>
                  <a:lnTo>
                    <a:pt x="10317" y="7020"/>
                  </a:lnTo>
                  <a:lnTo>
                    <a:pt x="10372" y="6992"/>
                  </a:lnTo>
                  <a:lnTo>
                    <a:pt x="10482" y="6992"/>
                  </a:lnTo>
                  <a:lnTo>
                    <a:pt x="10799" y="7075"/>
                  </a:lnTo>
                  <a:lnTo>
                    <a:pt x="11020" y="7144"/>
                  </a:lnTo>
                  <a:lnTo>
                    <a:pt x="11268" y="7199"/>
                  </a:lnTo>
                  <a:lnTo>
                    <a:pt x="11489" y="7240"/>
                  </a:lnTo>
                  <a:lnTo>
                    <a:pt x="11765" y="7240"/>
                  </a:lnTo>
                  <a:lnTo>
                    <a:pt x="11820" y="7213"/>
                  </a:lnTo>
                  <a:lnTo>
                    <a:pt x="11861" y="7185"/>
                  </a:lnTo>
                  <a:lnTo>
                    <a:pt x="11875" y="7130"/>
                  </a:lnTo>
                  <a:lnTo>
                    <a:pt x="10427" y="6827"/>
                  </a:lnTo>
                  <a:lnTo>
                    <a:pt x="10385" y="6799"/>
                  </a:lnTo>
                  <a:lnTo>
                    <a:pt x="10344" y="6772"/>
                  </a:lnTo>
                  <a:lnTo>
                    <a:pt x="10317" y="6716"/>
                  </a:lnTo>
                  <a:lnTo>
                    <a:pt x="10289" y="6647"/>
                  </a:lnTo>
                  <a:lnTo>
                    <a:pt x="10248" y="6482"/>
                  </a:lnTo>
                  <a:lnTo>
                    <a:pt x="10220" y="6289"/>
                  </a:lnTo>
                  <a:lnTo>
                    <a:pt x="10179" y="5903"/>
                  </a:lnTo>
                  <a:lnTo>
                    <a:pt x="10165" y="5627"/>
                  </a:lnTo>
                  <a:lnTo>
                    <a:pt x="10041" y="4827"/>
                  </a:lnTo>
                  <a:lnTo>
                    <a:pt x="10041" y="4730"/>
                  </a:lnTo>
                  <a:lnTo>
                    <a:pt x="10041" y="4703"/>
                  </a:lnTo>
                  <a:lnTo>
                    <a:pt x="10068" y="4689"/>
                  </a:lnTo>
                  <a:lnTo>
                    <a:pt x="10137" y="4661"/>
                  </a:lnTo>
                  <a:lnTo>
                    <a:pt x="10248" y="4620"/>
                  </a:lnTo>
                  <a:lnTo>
                    <a:pt x="11723" y="4151"/>
                  </a:lnTo>
                  <a:lnTo>
                    <a:pt x="11709" y="4110"/>
                  </a:lnTo>
                  <a:lnTo>
                    <a:pt x="11668" y="4068"/>
                  </a:lnTo>
                  <a:lnTo>
                    <a:pt x="11613" y="4055"/>
                  </a:lnTo>
                  <a:lnTo>
                    <a:pt x="11530" y="4055"/>
                  </a:lnTo>
                  <a:lnTo>
                    <a:pt x="11447" y="4068"/>
                  </a:lnTo>
                  <a:lnTo>
                    <a:pt x="11351" y="4082"/>
                  </a:lnTo>
                  <a:lnTo>
                    <a:pt x="11130" y="4151"/>
                  </a:lnTo>
                  <a:lnTo>
                    <a:pt x="10896" y="4220"/>
                  </a:lnTo>
                  <a:lnTo>
                    <a:pt x="10675" y="4303"/>
                  </a:lnTo>
                  <a:lnTo>
                    <a:pt x="10385" y="4413"/>
                  </a:lnTo>
                  <a:lnTo>
                    <a:pt x="10151" y="4510"/>
                  </a:lnTo>
                  <a:lnTo>
                    <a:pt x="10027" y="4537"/>
                  </a:lnTo>
                  <a:lnTo>
                    <a:pt x="9986" y="4537"/>
                  </a:lnTo>
                  <a:lnTo>
                    <a:pt x="9958" y="4524"/>
                  </a:lnTo>
                  <a:lnTo>
                    <a:pt x="9572" y="3848"/>
                  </a:lnTo>
                  <a:lnTo>
                    <a:pt x="9406" y="3613"/>
                  </a:lnTo>
                  <a:lnTo>
                    <a:pt x="9172" y="3255"/>
                  </a:lnTo>
                  <a:lnTo>
                    <a:pt x="9075" y="3076"/>
                  </a:lnTo>
                  <a:lnTo>
                    <a:pt x="8993" y="2910"/>
                  </a:lnTo>
                  <a:lnTo>
                    <a:pt x="8979" y="2827"/>
                  </a:lnTo>
                  <a:lnTo>
                    <a:pt x="8965" y="2758"/>
                  </a:lnTo>
                  <a:lnTo>
                    <a:pt x="8965" y="2717"/>
                  </a:lnTo>
                  <a:lnTo>
                    <a:pt x="8993" y="2676"/>
                  </a:lnTo>
                  <a:lnTo>
                    <a:pt x="10054" y="1490"/>
                  </a:lnTo>
                  <a:lnTo>
                    <a:pt x="10013" y="1462"/>
                  </a:lnTo>
                  <a:lnTo>
                    <a:pt x="9972" y="1462"/>
                  </a:lnTo>
                  <a:lnTo>
                    <a:pt x="9903" y="1476"/>
                  </a:lnTo>
                  <a:lnTo>
                    <a:pt x="9834" y="1517"/>
                  </a:lnTo>
                  <a:lnTo>
                    <a:pt x="9765" y="1572"/>
                  </a:lnTo>
                  <a:lnTo>
                    <a:pt x="9682" y="1641"/>
                  </a:lnTo>
                  <a:lnTo>
                    <a:pt x="9503" y="1821"/>
                  </a:lnTo>
                  <a:lnTo>
                    <a:pt x="9337" y="2014"/>
                  </a:lnTo>
                  <a:lnTo>
                    <a:pt x="9186" y="2207"/>
                  </a:lnTo>
                  <a:lnTo>
                    <a:pt x="8965" y="2469"/>
                  </a:lnTo>
                  <a:lnTo>
                    <a:pt x="8910" y="2524"/>
                  </a:lnTo>
                  <a:lnTo>
                    <a:pt x="8841" y="2565"/>
                  </a:lnTo>
                  <a:lnTo>
                    <a:pt x="8772" y="2579"/>
                  </a:lnTo>
                  <a:lnTo>
                    <a:pt x="8703" y="2593"/>
                  </a:lnTo>
                  <a:lnTo>
                    <a:pt x="8634" y="2593"/>
                  </a:lnTo>
                  <a:lnTo>
                    <a:pt x="8565" y="2579"/>
                  </a:lnTo>
                  <a:lnTo>
                    <a:pt x="8400" y="2538"/>
                  </a:lnTo>
                  <a:lnTo>
                    <a:pt x="8248" y="2469"/>
                  </a:lnTo>
                  <a:lnTo>
                    <a:pt x="8096" y="2386"/>
                  </a:lnTo>
                  <a:lnTo>
                    <a:pt x="7931" y="2303"/>
                  </a:lnTo>
                  <a:lnTo>
                    <a:pt x="7793" y="2234"/>
                  </a:lnTo>
                  <a:lnTo>
                    <a:pt x="6965" y="1903"/>
                  </a:lnTo>
                  <a:lnTo>
                    <a:pt x="6924" y="1876"/>
                  </a:lnTo>
                  <a:lnTo>
                    <a:pt x="6896" y="1834"/>
                  </a:lnTo>
                  <a:lnTo>
                    <a:pt x="6896" y="1793"/>
                  </a:lnTo>
                  <a:lnTo>
                    <a:pt x="6896" y="1752"/>
                  </a:lnTo>
                  <a:lnTo>
                    <a:pt x="6924" y="1655"/>
                  </a:lnTo>
                  <a:lnTo>
                    <a:pt x="6951" y="1559"/>
                  </a:lnTo>
                  <a:lnTo>
                    <a:pt x="7172" y="538"/>
                  </a:lnTo>
                  <a:lnTo>
                    <a:pt x="7227" y="386"/>
                  </a:lnTo>
                  <a:lnTo>
                    <a:pt x="7255" y="290"/>
                  </a:lnTo>
                  <a:lnTo>
                    <a:pt x="7269" y="193"/>
                  </a:lnTo>
                  <a:lnTo>
                    <a:pt x="7282" y="124"/>
                  </a:lnTo>
                  <a:lnTo>
                    <a:pt x="7269" y="55"/>
                  </a:lnTo>
                  <a:lnTo>
                    <a:pt x="7241" y="28"/>
                  </a:lnTo>
                  <a:lnTo>
                    <a:pt x="7214" y="14"/>
                  </a:lnTo>
                  <a:lnTo>
                    <a:pt x="7186" y="0"/>
                  </a:lnTo>
                  <a:close/>
                </a:path>
              </a:pathLst>
            </a:custGeom>
            <a:solidFill>
              <a:srgbClr val="417D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32" name="Shape 532"/>
            <p:cNvSpPr/>
            <p:nvPr/>
          </p:nvSpPr>
          <p:spPr>
            <a:xfrm>
              <a:off x="5616600" y="2361025"/>
              <a:ext cx="472025" cy="678175"/>
            </a:xfrm>
            <a:custGeom>
              <a:avLst/>
              <a:gdLst/>
              <a:ahLst/>
              <a:cxnLst/>
              <a:rect l="0" t="0" r="0" b="0"/>
              <a:pathLst>
                <a:path w="18881" h="27127" extrusionOk="0">
                  <a:moveTo>
                    <a:pt x="8993" y="979"/>
                  </a:moveTo>
                  <a:lnTo>
                    <a:pt x="12151" y="1986"/>
                  </a:lnTo>
                  <a:lnTo>
                    <a:pt x="12054" y="2179"/>
                  </a:lnTo>
                  <a:lnTo>
                    <a:pt x="12013" y="2289"/>
                  </a:lnTo>
                  <a:lnTo>
                    <a:pt x="11958" y="2372"/>
                  </a:lnTo>
                  <a:lnTo>
                    <a:pt x="11903" y="2455"/>
                  </a:lnTo>
                  <a:lnTo>
                    <a:pt x="11834" y="2524"/>
                  </a:lnTo>
                  <a:lnTo>
                    <a:pt x="11792" y="2538"/>
                  </a:lnTo>
                  <a:lnTo>
                    <a:pt x="11751" y="2551"/>
                  </a:lnTo>
                  <a:lnTo>
                    <a:pt x="11710" y="2565"/>
                  </a:lnTo>
                  <a:lnTo>
                    <a:pt x="11654" y="2551"/>
                  </a:lnTo>
                  <a:lnTo>
                    <a:pt x="10110" y="2317"/>
                  </a:lnTo>
                  <a:lnTo>
                    <a:pt x="9875" y="2303"/>
                  </a:lnTo>
                  <a:lnTo>
                    <a:pt x="9531" y="2276"/>
                  </a:lnTo>
                  <a:lnTo>
                    <a:pt x="9365" y="2262"/>
                  </a:lnTo>
                  <a:lnTo>
                    <a:pt x="9200" y="2234"/>
                  </a:lnTo>
                  <a:lnTo>
                    <a:pt x="9075" y="2193"/>
                  </a:lnTo>
                  <a:lnTo>
                    <a:pt x="9034" y="2165"/>
                  </a:lnTo>
                  <a:lnTo>
                    <a:pt x="8993" y="2138"/>
                  </a:lnTo>
                  <a:lnTo>
                    <a:pt x="8979" y="2110"/>
                  </a:lnTo>
                  <a:lnTo>
                    <a:pt x="8965" y="2069"/>
                  </a:lnTo>
                  <a:lnTo>
                    <a:pt x="8951" y="1931"/>
                  </a:lnTo>
                  <a:lnTo>
                    <a:pt x="8938" y="1765"/>
                  </a:lnTo>
                  <a:lnTo>
                    <a:pt x="8951" y="1586"/>
                  </a:lnTo>
                  <a:lnTo>
                    <a:pt x="8979" y="1227"/>
                  </a:lnTo>
                  <a:lnTo>
                    <a:pt x="8993" y="979"/>
                  </a:lnTo>
                  <a:close/>
                  <a:moveTo>
                    <a:pt x="8744" y="1007"/>
                  </a:moveTo>
                  <a:lnTo>
                    <a:pt x="8758" y="1241"/>
                  </a:lnTo>
                  <a:lnTo>
                    <a:pt x="8786" y="1572"/>
                  </a:lnTo>
                  <a:lnTo>
                    <a:pt x="8800" y="1751"/>
                  </a:lnTo>
                  <a:lnTo>
                    <a:pt x="8800" y="1903"/>
                  </a:lnTo>
                  <a:lnTo>
                    <a:pt x="8772" y="2027"/>
                  </a:lnTo>
                  <a:lnTo>
                    <a:pt x="8758" y="2069"/>
                  </a:lnTo>
                  <a:lnTo>
                    <a:pt x="8744" y="2110"/>
                  </a:lnTo>
                  <a:lnTo>
                    <a:pt x="8676" y="2151"/>
                  </a:lnTo>
                  <a:lnTo>
                    <a:pt x="8579" y="2179"/>
                  </a:lnTo>
                  <a:lnTo>
                    <a:pt x="8455" y="2220"/>
                  </a:lnTo>
                  <a:lnTo>
                    <a:pt x="8317" y="2248"/>
                  </a:lnTo>
                  <a:lnTo>
                    <a:pt x="8041" y="2289"/>
                  </a:lnTo>
                  <a:lnTo>
                    <a:pt x="7848" y="2317"/>
                  </a:lnTo>
                  <a:lnTo>
                    <a:pt x="6303" y="2717"/>
                  </a:lnTo>
                  <a:lnTo>
                    <a:pt x="6221" y="2731"/>
                  </a:lnTo>
                  <a:lnTo>
                    <a:pt x="6110" y="2731"/>
                  </a:lnTo>
                  <a:lnTo>
                    <a:pt x="6055" y="2717"/>
                  </a:lnTo>
                  <a:lnTo>
                    <a:pt x="6014" y="2689"/>
                  </a:lnTo>
                  <a:lnTo>
                    <a:pt x="5972" y="2662"/>
                  </a:lnTo>
                  <a:lnTo>
                    <a:pt x="5904" y="2593"/>
                  </a:lnTo>
                  <a:lnTo>
                    <a:pt x="5848" y="2496"/>
                  </a:lnTo>
                  <a:lnTo>
                    <a:pt x="5793" y="2372"/>
                  </a:lnTo>
                  <a:lnTo>
                    <a:pt x="5738" y="2248"/>
                  </a:lnTo>
                  <a:lnTo>
                    <a:pt x="5669" y="2124"/>
                  </a:lnTo>
                  <a:lnTo>
                    <a:pt x="8744" y="1007"/>
                  </a:lnTo>
                  <a:close/>
                  <a:moveTo>
                    <a:pt x="8717" y="2358"/>
                  </a:moveTo>
                  <a:lnTo>
                    <a:pt x="8717" y="3544"/>
                  </a:lnTo>
                  <a:lnTo>
                    <a:pt x="7834" y="3737"/>
                  </a:lnTo>
                  <a:lnTo>
                    <a:pt x="6924" y="3917"/>
                  </a:lnTo>
                  <a:lnTo>
                    <a:pt x="6855" y="3930"/>
                  </a:lnTo>
                  <a:lnTo>
                    <a:pt x="6786" y="3917"/>
                  </a:lnTo>
                  <a:lnTo>
                    <a:pt x="6717" y="3903"/>
                  </a:lnTo>
                  <a:lnTo>
                    <a:pt x="6662" y="3861"/>
                  </a:lnTo>
                  <a:lnTo>
                    <a:pt x="6607" y="3820"/>
                  </a:lnTo>
                  <a:lnTo>
                    <a:pt x="6552" y="3751"/>
                  </a:lnTo>
                  <a:lnTo>
                    <a:pt x="6455" y="3627"/>
                  </a:lnTo>
                  <a:lnTo>
                    <a:pt x="6372" y="3462"/>
                  </a:lnTo>
                  <a:lnTo>
                    <a:pt x="6303" y="3296"/>
                  </a:lnTo>
                  <a:lnTo>
                    <a:pt x="6235" y="3144"/>
                  </a:lnTo>
                  <a:lnTo>
                    <a:pt x="6166" y="3006"/>
                  </a:lnTo>
                  <a:lnTo>
                    <a:pt x="7448" y="2689"/>
                  </a:lnTo>
                  <a:lnTo>
                    <a:pt x="8717" y="2358"/>
                  </a:lnTo>
                  <a:close/>
                  <a:moveTo>
                    <a:pt x="8993" y="2400"/>
                  </a:moveTo>
                  <a:lnTo>
                    <a:pt x="11668" y="2827"/>
                  </a:lnTo>
                  <a:lnTo>
                    <a:pt x="10979" y="4027"/>
                  </a:lnTo>
                  <a:lnTo>
                    <a:pt x="9200" y="3599"/>
                  </a:lnTo>
                  <a:lnTo>
                    <a:pt x="9131" y="3572"/>
                  </a:lnTo>
                  <a:lnTo>
                    <a:pt x="9075" y="3530"/>
                  </a:lnTo>
                  <a:lnTo>
                    <a:pt x="9034" y="3475"/>
                  </a:lnTo>
                  <a:lnTo>
                    <a:pt x="9007" y="3420"/>
                  </a:lnTo>
                  <a:lnTo>
                    <a:pt x="8979" y="3351"/>
                  </a:lnTo>
                  <a:lnTo>
                    <a:pt x="8965" y="3268"/>
                  </a:lnTo>
                  <a:lnTo>
                    <a:pt x="8951" y="3103"/>
                  </a:lnTo>
                  <a:lnTo>
                    <a:pt x="8951" y="2924"/>
                  </a:lnTo>
                  <a:lnTo>
                    <a:pt x="8979" y="2731"/>
                  </a:lnTo>
                  <a:lnTo>
                    <a:pt x="8993" y="2551"/>
                  </a:lnTo>
                  <a:lnTo>
                    <a:pt x="8993" y="2400"/>
                  </a:lnTo>
                  <a:close/>
                  <a:moveTo>
                    <a:pt x="5435" y="2220"/>
                  </a:moveTo>
                  <a:lnTo>
                    <a:pt x="5559" y="2413"/>
                  </a:lnTo>
                  <a:lnTo>
                    <a:pt x="5628" y="2510"/>
                  </a:lnTo>
                  <a:lnTo>
                    <a:pt x="5697" y="2620"/>
                  </a:lnTo>
                  <a:lnTo>
                    <a:pt x="5752" y="2717"/>
                  </a:lnTo>
                  <a:lnTo>
                    <a:pt x="5766" y="2813"/>
                  </a:lnTo>
                  <a:lnTo>
                    <a:pt x="5766" y="2869"/>
                  </a:lnTo>
                  <a:lnTo>
                    <a:pt x="5752" y="2910"/>
                  </a:lnTo>
                  <a:lnTo>
                    <a:pt x="5724" y="2937"/>
                  </a:lnTo>
                  <a:lnTo>
                    <a:pt x="5683" y="2979"/>
                  </a:lnTo>
                  <a:lnTo>
                    <a:pt x="4428" y="3861"/>
                  </a:lnTo>
                  <a:lnTo>
                    <a:pt x="3380" y="4592"/>
                  </a:lnTo>
                  <a:lnTo>
                    <a:pt x="3366" y="4606"/>
                  </a:lnTo>
                  <a:lnTo>
                    <a:pt x="3325" y="4592"/>
                  </a:lnTo>
                  <a:lnTo>
                    <a:pt x="3200" y="4551"/>
                  </a:lnTo>
                  <a:lnTo>
                    <a:pt x="3049" y="4468"/>
                  </a:lnTo>
                  <a:lnTo>
                    <a:pt x="2883" y="4358"/>
                  </a:lnTo>
                  <a:lnTo>
                    <a:pt x="2345" y="4013"/>
                  </a:lnTo>
                  <a:lnTo>
                    <a:pt x="5435" y="2220"/>
                  </a:lnTo>
                  <a:close/>
                  <a:moveTo>
                    <a:pt x="12372" y="2110"/>
                  </a:moveTo>
                  <a:lnTo>
                    <a:pt x="14978" y="4261"/>
                  </a:lnTo>
                  <a:lnTo>
                    <a:pt x="14813" y="4358"/>
                  </a:lnTo>
                  <a:lnTo>
                    <a:pt x="14592" y="4510"/>
                  </a:lnTo>
                  <a:lnTo>
                    <a:pt x="14482" y="4579"/>
                  </a:lnTo>
                  <a:lnTo>
                    <a:pt x="14385" y="4620"/>
                  </a:lnTo>
                  <a:lnTo>
                    <a:pt x="14288" y="4634"/>
                  </a:lnTo>
                  <a:lnTo>
                    <a:pt x="14261" y="4634"/>
                  </a:lnTo>
                  <a:lnTo>
                    <a:pt x="14233" y="4606"/>
                  </a:lnTo>
                  <a:lnTo>
                    <a:pt x="13309" y="3806"/>
                  </a:lnTo>
                  <a:lnTo>
                    <a:pt x="12234" y="2869"/>
                  </a:lnTo>
                  <a:lnTo>
                    <a:pt x="12151" y="2772"/>
                  </a:lnTo>
                  <a:lnTo>
                    <a:pt x="12123" y="2731"/>
                  </a:lnTo>
                  <a:lnTo>
                    <a:pt x="12096" y="2689"/>
                  </a:lnTo>
                  <a:lnTo>
                    <a:pt x="12096" y="2648"/>
                  </a:lnTo>
                  <a:lnTo>
                    <a:pt x="12096" y="2606"/>
                  </a:lnTo>
                  <a:lnTo>
                    <a:pt x="12123" y="2524"/>
                  </a:lnTo>
                  <a:lnTo>
                    <a:pt x="12165" y="2427"/>
                  </a:lnTo>
                  <a:lnTo>
                    <a:pt x="12234" y="2344"/>
                  </a:lnTo>
                  <a:lnTo>
                    <a:pt x="12303" y="2234"/>
                  </a:lnTo>
                  <a:lnTo>
                    <a:pt x="12372" y="2110"/>
                  </a:lnTo>
                  <a:close/>
                  <a:moveTo>
                    <a:pt x="5945" y="3117"/>
                  </a:moveTo>
                  <a:lnTo>
                    <a:pt x="6483" y="4055"/>
                  </a:lnTo>
                  <a:lnTo>
                    <a:pt x="4924" y="4785"/>
                  </a:lnTo>
                  <a:lnTo>
                    <a:pt x="4704" y="4882"/>
                  </a:lnTo>
                  <a:lnTo>
                    <a:pt x="4524" y="4965"/>
                  </a:lnTo>
                  <a:lnTo>
                    <a:pt x="4387" y="5006"/>
                  </a:lnTo>
                  <a:lnTo>
                    <a:pt x="4262" y="5020"/>
                  </a:lnTo>
                  <a:lnTo>
                    <a:pt x="4138" y="5006"/>
                  </a:lnTo>
                  <a:lnTo>
                    <a:pt x="4000" y="4951"/>
                  </a:lnTo>
                  <a:lnTo>
                    <a:pt x="3835" y="4868"/>
                  </a:lnTo>
                  <a:lnTo>
                    <a:pt x="3614" y="4744"/>
                  </a:lnTo>
                  <a:lnTo>
                    <a:pt x="5945" y="3117"/>
                  </a:lnTo>
                  <a:close/>
                  <a:moveTo>
                    <a:pt x="8717" y="3806"/>
                  </a:moveTo>
                  <a:lnTo>
                    <a:pt x="8717" y="4951"/>
                  </a:lnTo>
                  <a:lnTo>
                    <a:pt x="8096" y="5061"/>
                  </a:lnTo>
                  <a:lnTo>
                    <a:pt x="7448" y="5172"/>
                  </a:lnTo>
                  <a:lnTo>
                    <a:pt x="7434" y="5172"/>
                  </a:lnTo>
                  <a:lnTo>
                    <a:pt x="7393" y="5144"/>
                  </a:lnTo>
                  <a:lnTo>
                    <a:pt x="7310" y="5047"/>
                  </a:lnTo>
                  <a:lnTo>
                    <a:pt x="7227" y="4910"/>
                  </a:lnTo>
                  <a:lnTo>
                    <a:pt x="7131" y="4744"/>
                  </a:lnTo>
                  <a:lnTo>
                    <a:pt x="6965" y="4413"/>
                  </a:lnTo>
                  <a:lnTo>
                    <a:pt x="6841" y="4206"/>
                  </a:lnTo>
                  <a:lnTo>
                    <a:pt x="8717" y="3806"/>
                  </a:lnTo>
                  <a:close/>
                  <a:moveTo>
                    <a:pt x="8993" y="3806"/>
                  </a:moveTo>
                  <a:lnTo>
                    <a:pt x="10841" y="4261"/>
                  </a:lnTo>
                  <a:lnTo>
                    <a:pt x="10248" y="5282"/>
                  </a:lnTo>
                  <a:lnTo>
                    <a:pt x="9034" y="4965"/>
                  </a:lnTo>
                  <a:lnTo>
                    <a:pt x="9020" y="4951"/>
                  </a:lnTo>
                  <a:lnTo>
                    <a:pt x="9007" y="4923"/>
                  </a:lnTo>
                  <a:lnTo>
                    <a:pt x="8979" y="4799"/>
                  </a:lnTo>
                  <a:lnTo>
                    <a:pt x="8979" y="4634"/>
                  </a:lnTo>
                  <a:lnTo>
                    <a:pt x="8979" y="4441"/>
                  </a:lnTo>
                  <a:lnTo>
                    <a:pt x="8993" y="3806"/>
                  </a:lnTo>
                  <a:close/>
                  <a:moveTo>
                    <a:pt x="11916" y="2924"/>
                  </a:moveTo>
                  <a:lnTo>
                    <a:pt x="14040" y="4799"/>
                  </a:lnTo>
                  <a:lnTo>
                    <a:pt x="12992" y="5406"/>
                  </a:lnTo>
                  <a:lnTo>
                    <a:pt x="11379" y="4248"/>
                  </a:lnTo>
                  <a:lnTo>
                    <a:pt x="11323" y="4206"/>
                  </a:lnTo>
                  <a:lnTo>
                    <a:pt x="11296" y="4137"/>
                  </a:lnTo>
                  <a:lnTo>
                    <a:pt x="11282" y="4068"/>
                  </a:lnTo>
                  <a:lnTo>
                    <a:pt x="11296" y="3986"/>
                  </a:lnTo>
                  <a:lnTo>
                    <a:pt x="11310" y="3903"/>
                  </a:lnTo>
                  <a:lnTo>
                    <a:pt x="11351" y="3806"/>
                  </a:lnTo>
                  <a:lnTo>
                    <a:pt x="11448" y="3613"/>
                  </a:lnTo>
                  <a:lnTo>
                    <a:pt x="11572" y="3420"/>
                  </a:lnTo>
                  <a:lnTo>
                    <a:pt x="11696" y="3227"/>
                  </a:lnTo>
                  <a:lnTo>
                    <a:pt x="11820" y="3062"/>
                  </a:lnTo>
                  <a:lnTo>
                    <a:pt x="11916" y="2924"/>
                  </a:lnTo>
                  <a:close/>
                  <a:moveTo>
                    <a:pt x="11075" y="4358"/>
                  </a:moveTo>
                  <a:lnTo>
                    <a:pt x="12744" y="5544"/>
                  </a:lnTo>
                  <a:lnTo>
                    <a:pt x="11930" y="6013"/>
                  </a:lnTo>
                  <a:lnTo>
                    <a:pt x="10496" y="5378"/>
                  </a:lnTo>
                  <a:lnTo>
                    <a:pt x="11075" y="4358"/>
                  </a:lnTo>
                  <a:close/>
                  <a:moveTo>
                    <a:pt x="8993" y="5227"/>
                  </a:moveTo>
                  <a:lnTo>
                    <a:pt x="10110" y="5516"/>
                  </a:lnTo>
                  <a:lnTo>
                    <a:pt x="9668" y="6289"/>
                  </a:lnTo>
                  <a:lnTo>
                    <a:pt x="9282" y="6302"/>
                  </a:lnTo>
                  <a:lnTo>
                    <a:pt x="9172" y="6289"/>
                  </a:lnTo>
                  <a:lnTo>
                    <a:pt x="9089" y="6289"/>
                  </a:lnTo>
                  <a:lnTo>
                    <a:pt x="9020" y="6261"/>
                  </a:lnTo>
                  <a:lnTo>
                    <a:pt x="8993" y="6247"/>
                  </a:lnTo>
                  <a:lnTo>
                    <a:pt x="8993" y="6234"/>
                  </a:lnTo>
                  <a:lnTo>
                    <a:pt x="8993" y="5227"/>
                  </a:lnTo>
                  <a:close/>
                  <a:moveTo>
                    <a:pt x="6579" y="4372"/>
                  </a:moveTo>
                  <a:lnTo>
                    <a:pt x="6648" y="4386"/>
                  </a:lnTo>
                  <a:lnTo>
                    <a:pt x="6703" y="4427"/>
                  </a:lnTo>
                  <a:lnTo>
                    <a:pt x="6772" y="4482"/>
                  </a:lnTo>
                  <a:lnTo>
                    <a:pt x="6814" y="4537"/>
                  </a:lnTo>
                  <a:lnTo>
                    <a:pt x="6869" y="4606"/>
                  </a:lnTo>
                  <a:lnTo>
                    <a:pt x="6952" y="4772"/>
                  </a:lnTo>
                  <a:lnTo>
                    <a:pt x="7034" y="4951"/>
                  </a:lnTo>
                  <a:lnTo>
                    <a:pt x="7117" y="5144"/>
                  </a:lnTo>
                  <a:lnTo>
                    <a:pt x="7214" y="5310"/>
                  </a:lnTo>
                  <a:lnTo>
                    <a:pt x="7131" y="5447"/>
                  </a:lnTo>
                  <a:lnTo>
                    <a:pt x="7034" y="5613"/>
                  </a:lnTo>
                  <a:lnTo>
                    <a:pt x="6938" y="5806"/>
                  </a:lnTo>
                  <a:lnTo>
                    <a:pt x="6828" y="5999"/>
                  </a:lnTo>
                  <a:lnTo>
                    <a:pt x="6703" y="6151"/>
                  </a:lnTo>
                  <a:lnTo>
                    <a:pt x="6634" y="6220"/>
                  </a:lnTo>
                  <a:lnTo>
                    <a:pt x="6579" y="6275"/>
                  </a:lnTo>
                  <a:lnTo>
                    <a:pt x="6510" y="6316"/>
                  </a:lnTo>
                  <a:lnTo>
                    <a:pt x="6455" y="6330"/>
                  </a:lnTo>
                  <a:lnTo>
                    <a:pt x="6386" y="6330"/>
                  </a:lnTo>
                  <a:lnTo>
                    <a:pt x="6317" y="6316"/>
                  </a:lnTo>
                  <a:lnTo>
                    <a:pt x="4497" y="5254"/>
                  </a:lnTo>
                  <a:lnTo>
                    <a:pt x="6317" y="4413"/>
                  </a:lnTo>
                  <a:lnTo>
                    <a:pt x="6414" y="4386"/>
                  </a:lnTo>
                  <a:lnTo>
                    <a:pt x="6497" y="4372"/>
                  </a:lnTo>
                  <a:close/>
                  <a:moveTo>
                    <a:pt x="8717" y="5213"/>
                  </a:moveTo>
                  <a:lnTo>
                    <a:pt x="8717" y="6316"/>
                  </a:lnTo>
                  <a:lnTo>
                    <a:pt x="8538" y="6371"/>
                  </a:lnTo>
                  <a:lnTo>
                    <a:pt x="8455" y="6413"/>
                  </a:lnTo>
                  <a:lnTo>
                    <a:pt x="8372" y="6427"/>
                  </a:lnTo>
                  <a:lnTo>
                    <a:pt x="8289" y="6440"/>
                  </a:lnTo>
                  <a:lnTo>
                    <a:pt x="8207" y="6440"/>
                  </a:lnTo>
                  <a:lnTo>
                    <a:pt x="8138" y="6399"/>
                  </a:lnTo>
                  <a:lnTo>
                    <a:pt x="8110" y="6371"/>
                  </a:lnTo>
                  <a:lnTo>
                    <a:pt x="8083" y="6330"/>
                  </a:lnTo>
                  <a:lnTo>
                    <a:pt x="7545" y="5420"/>
                  </a:lnTo>
                  <a:lnTo>
                    <a:pt x="8717" y="5213"/>
                  </a:lnTo>
                  <a:close/>
                  <a:moveTo>
                    <a:pt x="10427" y="5641"/>
                  </a:moveTo>
                  <a:lnTo>
                    <a:pt x="10482" y="5654"/>
                  </a:lnTo>
                  <a:lnTo>
                    <a:pt x="11654" y="6178"/>
                  </a:lnTo>
                  <a:lnTo>
                    <a:pt x="10689" y="6730"/>
                  </a:lnTo>
                  <a:lnTo>
                    <a:pt x="9931" y="6358"/>
                  </a:lnTo>
                  <a:lnTo>
                    <a:pt x="10027" y="6151"/>
                  </a:lnTo>
                  <a:lnTo>
                    <a:pt x="10151" y="5889"/>
                  </a:lnTo>
                  <a:lnTo>
                    <a:pt x="10234" y="5778"/>
                  </a:lnTo>
                  <a:lnTo>
                    <a:pt x="10303" y="5696"/>
                  </a:lnTo>
                  <a:lnTo>
                    <a:pt x="10344" y="5654"/>
                  </a:lnTo>
                  <a:lnTo>
                    <a:pt x="10386" y="5641"/>
                  </a:lnTo>
                  <a:close/>
                  <a:moveTo>
                    <a:pt x="7352" y="5558"/>
                  </a:moveTo>
                  <a:lnTo>
                    <a:pt x="7945" y="6592"/>
                  </a:lnTo>
                  <a:lnTo>
                    <a:pt x="7779" y="6771"/>
                  </a:lnTo>
                  <a:lnTo>
                    <a:pt x="7696" y="6840"/>
                  </a:lnTo>
                  <a:lnTo>
                    <a:pt x="7627" y="6882"/>
                  </a:lnTo>
                  <a:lnTo>
                    <a:pt x="7572" y="6909"/>
                  </a:lnTo>
                  <a:lnTo>
                    <a:pt x="7503" y="6923"/>
                  </a:lnTo>
                  <a:lnTo>
                    <a:pt x="7379" y="6923"/>
                  </a:lnTo>
                  <a:lnTo>
                    <a:pt x="7310" y="6895"/>
                  </a:lnTo>
                  <a:lnTo>
                    <a:pt x="7255" y="6868"/>
                  </a:lnTo>
                  <a:lnTo>
                    <a:pt x="7103" y="6785"/>
                  </a:lnTo>
                  <a:lnTo>
                    <a:pt x="6924" y="6661"/>
                  </a:lnTo>
                  <a:lnTo>
                    <a:pt x="6703" y="6537"/>
                  </a:lnTo>
                  <a:lnTo>
                    <a:pt x="7352" y="5558"/>
                  </a:lnTo>
                  <a:close/>
                  <a:moveTo>
                    <a:pt x="8717" y="6578"/>
                  </a:moveTo>
                  <a:lnTo>
                    <a:pt x="8717" y="7447"/>
                  </a:lnTo>
                  <a:lnTo>
                    <a:pt x="8620" y="7254"/>
                  </a:lnTo>
                  <a:lnTo>
                    <a:pt x="8510" y="7075"/>
                  </a:lnTo>
                  <a:lnTo>
                    <a:pt x="8276" y="6689"/>
                  </a:lnTo>
                  <a:lnTo>
                    <a:pt x="8386" y="6661"/>
                  </a:lnTo>
                  <a:lnTo>
                    <a:pt x="8510" y="6620"/>
                  </a:lnTo>
                  <a:lnTo>
                    <a:pt x="8717" y="6578"/>
                  </a:lnTo>
                  <a:close/>
                  <a:moveTo>
                    <a:pt x="9531" y="6537"/>
                  </a:moveTo>
                  <a:lnTo>
                    <a:pt x="8993" y="7447"/>
                  </a:lnTo>
                  <a:lnTo>
                    <a:pt x="8993" y="7213"/>
                  </a:lnTo>
                  <a:lnTo>
                    <a:pt x="8979" y="7020"/>
                  </a:lnTo>
                  <a:lnTo>
                    <a:pt x="8979" y="6868"/>
                  </a:lnTo>
                  <a:lnTo>
                    <a:pt x="8979" y="6799"/>
                  </a:lnTo>
                  <a:lnTo>
                    <a:pt x="8993" y="6744"/>
                  </a:lnTo>
                  <a:lnTo>
                    <a:pt x="9007" y="6689"/>
                  </a:lnTo>
                  <a:lnTo>
                    <a:pt x="9048" y="6647"/>
                  </a:lnTo>
                  <a:lnTo>
                    <a:pt x="9089" y="6620"/>
                  </a:lnTo>
                  <a:lnTo>
                    <a:pt x="9144" y="6592"/>
                  </a:lnTo>
                  <a:lnTo>
                    <a:pt x="9213" y="6565"/>
                  </a:lnTo>
                  <a:lnTo>
                    <a:pt x="9296" y="6551"/>
                  </a:lnTo>
                  <a:lnTo>
                    <a:pt x="9531" y="6537"/>
                  </a:lnTo>
                  <a:close/>
                  <a:moveTo>
                    <a:pt x="8083" y="6827"/>
                  </a:moveTo>
                  <a:lnTo>
                    <a:pt x="8524" y="7585"/>
                  </a:lnTo>
                  <a:lnTo>
                    <a:pt x="7793" y="7158"/>
                  </a:lnTo>
                  <a:lnTo>
                    <a:pt x="7848" y="7075"/>
                  </a:lnTo>
                  <a:lnTo>
                    <a:pt x="7931" y="6992"/>
                  </a:lnTo>
                  <a:lnTo>
                    <a:pt x="8083" y="6827"/>
                  </a:lnTo>
                  <a:close/>
                  <a:moveTo>
                    <a:pt x="9862" y="6620"/>
                  </a:moveTo>
                  <a:lnTo>
                    <a:pt x="9958" y="6633"/>
                  </a:lnTo>
                  <a:lnTo>
                    <a:pt x="10055" y="6661"/>
                  </a:lnTo>
                  <a:lnTo>
                    <a:pt x="10151" y="6716"/>
                  </a:lnTo>
                  <a:lnTo>
                    <a:pt x="10248" y="6771"/>
                  </a:lnTo>
                  <a:lnTo>
                    <a:pt x="10427" y="6882"/>
                  </a:lnTo>
                  <a:lnTo>
                    <a:pt x="9227" y="7585"/>
                  </a:lnTo>
                  <a:lnTo>
                    <a:pt x="9724" y="6702"/>
                  </a:lnTo>
                  <a:lnTo>
                    <a:pt x="9751" y="6661"/>
                  </a:lnTo>
                  <a:lnTo>
                    <a:pt x="9793" y="6633"/>
                  </a:lnTo>
                  <a:lnTo>
                    <a:pt x="9820" y="6620"/>
                  </a:lnTo>
                  <a:close/>
                  <a:moveTo>
                    <a:pt x="3449" y="4937"/>
                  </a:moveTo>
                  <a:lnTo>
                    <a:pt x="4083" y="5296"/>
                  </a:lnTo>
                  <a:lnTo>
                    <a:pt x="3656" y="7364"/>
                  </a:lnTo>
                  <a:lnTo>
                    <a:pt x="3628" y="7516"/>
                  </a:lnTo>
                  <a:lnTo>
                    <a:pt x="3614" y="7654"/>
                  </a:lnTo>
                  <a:lnTo>
                    <a:pt x="3587" y="7695"/>
                  </a:lnTo>
                  <a:lnTo>
                    <a:pt x="3559" y="7737"/>
                  </a:lnTo>
                  <a:lnTo>
                    <a:pt x="3504" y="7764"/>
                  </a:lnTo>
                  <a:lnTo>
                    <a:pt x="3435" y="7778"/>
                  </a:lnTo>
                  <a:lnTo>
                    <a:pt x="2276" y="7778"/>
                  </a:lnTo>
                  <a:lnTo>
                    <a:pt x="3449" y="4937"/>
                  </a:lnTo>
                  <a:close/>
                  <a:moveTo>
                    <a:pt x="7683" y="7447"/>
                  </a:moveTo>
                  <a:lnTo>
                    <a:pt x="7752" y="7461"/>
                  </a:lnTo>
                  <a:lnTo>
                    <a:pt x="7820" y="7475"/>
                  </a:lnTo>
                  <a:lnTo>
                    <a:pt x="7972" y="7544"/>
                  </a:lnTo>
                  <a:lnTo>
                    <a:pt x="8386" y="7778"/>
                  </a:lnTo>
                  <a:lnTo>
                    <a:pt x="7034" y="7778"/>
                  </a:lnTo>
                  <a:lnTo>
                    <a:pt x="7255" y="7626"/>
                  </a:lnTo>
                  <a:lnTo>
                    <a:pt x="7421" y="7516"/>
                  </a:lnTo>
                  <a:lnTo>
                    <a:pt x="7489" y="7475"/>
                  </a:lnTo>
                  <a:lnTo>
                    <a:pt x="7558" y="7461"/>
                  </a:lnTo>
                  <a:lnTo>
                    <a:pt x="7627" y="7447"/>
                  </a:lnTo>
                  <a:close/>
                  <a:moveTo>
                    <a:pt x="10648" y="7033"/>
                  </a:moveTo>
                  <a:lnTo>
                    <a:pt x="10841" y="7420"/>
                  </a:lnTo>
                  <a:lnTo>
                    <a:pt x="11034" y="7778"/>
                  </a:lnTo>
                  <a:lnTo>
                    <a:pt x="9351" y="7778"/>
                  </a:lnTo>
                  <a:lnTo>
                    <a:pt x="9668" y="7599"/>
                  </a:lnTo>
                  <a:lnTo>
                    <a:pt x="9999" y="7420"/>
                  </a:lnTo>
                  <a:lnTo>
                    <a:pt x="10648" y="7033"/>
                  </a:lnTo>
                  <a:close/>
                  <a:moveTo>
                    <a:pt x="14151" y="5020"/>
                  </a:moveTo>
                  <a:lnTo>
                    <a:pt x="14537" y="6413"/>
                  </a:lnTo>
                  <a:lnTo>
                    <a:pt x="14937" y="7778"/>
                  </a:lnTo>
                  <a:lnTo>
                    <a:pt x="13833" y="7778"/>
                  </a:lnTo>
                  <a:lnTo>
                    <a:pt x="13585" y="6923"/>
                  </a:lnTo>
                  <a:lnTo>
                    <a:pt x="13337" y="6027"/>
                  </a:lnTo>
                  <a:lnTo>
                    <a:pt x="13309" y="5903"/>
                  </a:lnTo>
                  <a:lnTo>
                    <a:pt x="13296" y="5806"/>
                  </a:lnTo>
                  <a:lnTo>
                    <a:pt x="13282" y="5709"/>
                  </a:lnTo>
                  <a:lnTo>
                    <a:pt x="13296" y="5627"/>
                  </a:lnTo>
                  <a:lnTo>
                    <a:pt x="13323" y="5558"/>
                  </a:lnTo>
                  <a:lnTo>
                    <a:pt x="13351" y="5503"/>
                  </a:lnTo>
                  <a:lnTo>
                    <a:pt x="13392" y="5447"/>
                  </a:lnTo>
                  <a:lnTo>
                    <a:pt x="13447" y="5392"/>
                  </a:lnTo>
                  <a:lnTo>
                    <a:pt x="13571" y="5310"/>
                  </a:lnTo>
                  <a:lnTo>
                    <a:pt x="13737" y="5227"/>
                  </a:lnTo>
                  <a:lnTo>
                    <a:pt x="13930" y="5130"/>
                  </a:lnTo>
                  <a:lnTo>
                    <a:pt x="14151" y="5020"/>
                  </a:lnTo>
                  <a:close/>
                  <a:moveTo>
                    <a:pt x="6662" y="6799"/>
                  </a:moveTo>
                  <a:lnTo>
                    <a:pt x="6731" y="6813"/>
                  </a:lnTo>
                  <a:lnTo>
                    <a:pt x="6855" y="6868"/>
                  </a:lnTo>
                  <a:lnTo>
                    <a:pt x="6979" y="6951"/>
                  </a:lnTo>
                  <a:lnTo>
                    <a:pt x="7103" y="7033"/>
                  </a:lnTo>
                  <a:lnTo>
                    <a:pt x="7241" y="7130"/>
                  </a:lnTo>
                  <a:lnTo>
                    <a:pt x="7365" y="7213"/>
                  </a:lnTo>
                  <a:lnTo>
                    <a:pt x="7103" y="7406"/>
                  </a:lnTo>
                  <a:lnTo>
                    <a:pt x="6869" y="7557"/>
                  </a:lnTo>
                  <a:lnTo>
                    <a:pt x="6662" y="7668"/>
                  </a:lnTo>
                  <a:lnTo>
                    <a:pt x="6455" y="7737"/>
                  </a:lnTo>
                  <a:lnTo>
                    <a:pt x="6235" y="7778"/>
                  </a:lnTo>
                  <a:lnTo>
                    <a:pt x="5986" y="7792"/>
                  </a:lnTo>
                  <a:lnTo>
                    <a:pt x="5710" y="7806"/>
                  </a:lnTo>
                  <a:lnTo>
                    <a:pt x="5379" y="7806"/>
                  </a:lnTo>
                  <a:lnTo>
                    <a:pt x="6359" y="6895"/>
                  </a:lnTo>
                  <a:lnTo>
                    <a:pt x="6428" y="6854"/>
                  </a:lnTo>
                  <a:lnTo>
                    <a:pt x="6483" y="6827"/>
                  </a:lnTo>
                  <a:lnTo>
                    <a:pt x="6538" y="6799"/>
                  </a:lnTo>
                  <a:close/>
                  <a:moveTo>
                    <a:pt x="12978" y="5709"/>
                  </a:moveTo>
                  <a:lnTo>
                    <a:pt x="13571" y="7806"/>
                  </a:lnTo>
                  <a:lnTo>
                    <a:pt x="13392" y="7819"/>
                  </a:lnTo>
                  <a:lnTo>
                    <a:pt x="13296" y="7819"/>
                  </a:lnTo>
                  <a:lnTo>
                    <a:pt x="13213" y="7806"/>
                  </a:lnTo>
                  <a:lnTo>
                    <a:pt x="13185" y="7709"/>
                  </a:lnTo>
                  <a:lnTo>
                    <a:pt x="13158" y="7613"/>
                  </a:lnTo>
                  <a:lnTo>
                    <a:pt x="13047" y="7406"/>
                  </a:lnTo>
                  <a:lnTo>
                    <a:pt x="12909" y="7199"/>
                  </a:lnTo>
                  <a:lnTo>
                    <a:pt x="12758" y="6978"/>
                  </a:lnTo>
                  <a:lnTo>
                    <a:pt x="12413" y="6565"/>
                  </a:lnTo>
                  <a:lnTo>
                    <a:pt x="12247" y="6371"/>
                  </a:lnTo>
                  <a:lnTo>
                    <a:pt x="12123" y="6206"/>
                  </a:lnTo>
                  <a:lnTo>
                    <a:pt x="12978" y="5709"/>
                  </a:lnTo>
                  <a:close/>
                  <a:moveTo>
                    <a:pt x="11820" y="6399"/>
                  </a:moveTo>
                  <a:lnTo>
                    <a:pt x="11889" y="6413"/>
                  </a:lnTo>
                  <a:lnTo>
                    <a:pt x="11958" y="6454"/>
                  </a:lnTo>
                  <a:lnTo>
                    <a:pt x="12041" y="6509"/>
                  </a:lnTo>
                  <a:lnTo>
                    <a:pt x="12123" y="6592"/>
                  </a:lnTo>
                  <a:lnTo>
                    <a:pt x="12206" y="6689"/>
                  </a:lnTo>
                  <a:lnTo>
                    <a:pt x="12372" y="6923"/>
                  </a:lnTo>
                  <a:lnTo>
                    <a:pt x="12551" y="7171"/>
                  </a:lnTo>
                  <a:lnTo>
                    <a:pt x="12703" y="7406"/>
                  </a:lnTo>
                  <a:lnTo>
                    <a:pt x="12923" y="7751"/>
                  </a:lnTo>
                  <a:lnTo>
                    <a:pt x="12744" y="7806"/>
                  </a:lnTo>
                  <a:lnTo>
                    <a:pt x="12551" y="7833"/>
                  </a:lnTo>
                  <a:lnTo>
                    <a:pt x="12137" y="7833"/>
                  </a:lnTo>
                  <a:lnTo>
                    <a:pt x="11710" y="7819"/>
                  </a:lnTo>
                  <a:lnTo>
                    <a:pt x="11323" y="7806"/>
                  </a:lnTo>
                  <a:lnTo>
                    <a:pt x="10896" y="6964"/>
                  </a:lnTo>
                  <a:lnTo>
                    <a:pt x="10896" y="6937"/>
                  </a:lnTo>
                  <a:lnTo>
                    <a:pt x="10910" y="6909"/>
                  </a:lnTo>
                  <a:lnTo>
                    <a:pt x="10992" y="6854"/>
                  </a:lnTo>
                  <a:lnTo>
                    <a:pt x="11117" y="6771"/>
                  </a:lnTo>
                  <a:lnTo>
                    <a:pt x="11268" y="6675"/>
                  </a:lnTo>
                  <a:lnTo>
                    <a:pt x="11765" y="6413"/>
                  </a:lnTo>
                  <a:lnTo>
                    <a:pt x="11820" y="6399"/>
                  </a:lnTo>
                  <a:close/>
                  <a:moveTo>
                    <a:pt x="4318" y="5447"/>
                  </a:moveTo>
                  <a:lnTo>
                    <a:pt x="6303" y="6606"/>
                  </a:lnTo>
                  <a:lnTo>
                    <a:pt x="5076" y="7723"/>
                  </a:lnTo>
                  <a:lnTo>
                    <a:pt x="5035" y="7764"/>
                  </a:lnTo>
                  <a:lnTo>
                    <a:pt x="4966" y="7792"/>
                  </a:lnTo>
                  <a:lnTo>
                    <a:pt x="4897" y="7819"/>
                  </a:lnTo>
                  <a:lnTo>
                    <a:pt x="4828" y="7833"/>
                  </a:lnTo>
                  <a:lnTo>
                    <a:pt x="4662" y="7847"/>
                  </a:lnTo>
                  <a:lnTo>
                    <a:pt x="4483" y="7847"/>
                  </a:lnTo>
                  <a:lnTo>
                    <a:pt x="4124" y="7819"/>
                  </a:lnTo>
                  <a:lnTo>
                    <a:pt x="3835" y="7806"/>
                  </a:lnTo>
                  <a:lnTo>
                    <a:pt x="4318" y="5447"/>
                  </a:lnTo>
                  <a:close/>
                  <a:moveTo>
                    <a:pt x="15130" y="4468"/>
                  </a:moveTo>
                  <a:lnTo>
                    <a:pt x="16302" y="7806"/>
                  </a:lnTo>
                  <a:lnTo>
                    <a:pt x="16068" y="7819"/>
                  </a:lnTo>
                  <a:lnTo>
                    <a:pt x="15723" y="7847"/>
                  </a:lnTo>
                  <a:lnTo>
                    <a:pt x="15557" y="7861"/>
                  </a:lnTo>
                  <a:lnTo>
                    <a:pt x="15406" y="7861"/>
                  </a:lnTo>
                  <a:lnTo>
                    <a:pt x="15281" y="7833"/>
                  </a:lnTo>
                  <a:lnTo>
                    <a:pt x="15240" y="7819"/>
                  </a:lnTo>
                  <a:lnTo>
                    <a:pt x="15199" y="7806"/>
                  </a:lnTo>
                  <a:lnTo>
                    <a:pt x="15157" y="7764"/>
                  </a:lnTo>
                  <a:lnTo>
                    <a:pt x="15130" y="7709"/>
                  </a:lnTo>
                  <a:lnTo>
                    <a:pt x="15061" y="7571"/>
                  </a:lnTo>
                  <a:lnTo>
                    <a:pt x="15019" y="7392"/>
                  </a:lnTo>
                  <a:lnTo>
                    <a:pt x="14964" y="7199"/>
                  </a:lnTo>
                  <a:lnTo>
                    <a:pt x="14895" y="6827"/>
                  </a:lnTo>
                  <a:lnTo>
                    <a:pt x="14840" y="6551"/>
                  </a:lnTo>
                  <a:lnTo>
                    <a:pt x="14413" y="5047"/>
                  </a:lnTo>
                  <a:lnTo>
                    <a:pt x="14413" y="4992"/>
                  </a:lnTo>
                  <a:lnTo>
                    <a:pt x="14413" y="4937"/>
                  </a:lnTo>
                  <a:lnTo>
                    <a:pt x="14426" y="4896"/>
                  </a:lnTo>
                  <a:lnTo>
                    <a:pt x="14454" y="4854"/>
                  </a:lnTo>
                  <a:lnTo>
                    <a:pt x="14550" y="4772"/>
                  </a:lnTo>
                  <a:lnTo>
                    <a:pt x="14661" y="4689"/>
                  </a:lnTo>
                  <a:lnTo>
                    <a:pt x="14785" y="4634"/>
                  </a:lnTo>
                  <a:lnTo>
                    <a:pt x="14909" y="4565"/>
                  </a:lnTo>
                  <a:lnTo>
                    <a:pt x="15130" y="4468"/>
                  </a:lnTo>
                  <a:close/>
                  <a:moveTo>
                    <a:pt x="2152" y="4206"/>
                  </a:moveTo>
                  <a:lnTo>
                    <a:pt x="2387" y="4330"/>
                  </a:lnTo>
                  <a:lnTo>
                    <a:pt x="2759" y="4523"/>
                  </a:lnTo>
                  <a:lnTo>
                    <a:pt x="2938" y="4620"/>
                  </a:lnTo>
                  <a:lnTo>
                    <a:pt x="3076" y="4717"/>
                  </a:lnTo>
                  <a:lnTo>
                    <a:pt x="3173" y="4813"/>
                  </a:lnTo>
                  <a:lnTo>
                    <a:pt x="3187" y="4841"/>
                  </a:lnTo>
                  <a:lnTo>
                    <a:pt x="3187" y="4868"/>
                  </a:lnTo>
                  <a:lnTo>
                    <a:pt x="2539" y="6496"/>
                  </a:lnTo>
                  <a:lnTo>
                    <a:pt x="2442" y="6785"/>
                  </a:lnTo>
                  <a:lnTo>
                    <a:pt x="2318" y="7185"/>
                  </a:lnTo>
                  <a:lnTo>
                    <a:pt x="2249" y="7378"/>
                  </a:lnTo>
                  <a:lnTo>
                    <a:pt x="2180" y="7557"/>
                  </a:lnTo>
                  <a:lnTo>
                    <a:pt x="2097" y="7709"/>
                  </a:lnTo>
                  <a:lnTo>
                    <a:pt x="2056" y="7764"/>
                  </a:lnTo>
                  <a:lnTo>
                    <a:pt x="2001" y="7806"/>
                  </a:lnTo>
                  <a:lnTo>
                    <a:pt x="1959" y="7833"/>
                  </a:lnTo>
                  <a:lnTo>
                    <a:pt x="1890" y="7847"/>
                  </a:lnTo>
                  <a:lnTo>
                    <a:pt x="1739" y="7875"/>
                  </a:lnTo>
                  <a:lnTo>
                    <a:pt x="1546" y="7875"/>
                  </a:lnTo>
                  <a:lnTo>
                    <a:pt x="1325" y="7861"/>
                  </a:lnTo>
                  <a:lnTo>
                    <a:pt x="911" y="7819"/>
                  </a:lnTo>
                  <a:lnTo>
                    <a:pt x="594" y="7806"/>
                  </a:lnTo>
                  <a:lnTo>
                    <a:pt x="2152" y="4206"/>
                  </a:lnTo>
                  <a:close/>
                  <a:moveTo>
                    <a:pt x="8386" y="8054"/>
                  </a:moveTo>
                  <a:lnTo>
                    <a:pt x="7214" y="8730"/>
                  </a:lnTo>
                  <a:lnTo>
                    <a:pt x="6869" y="8054"/>
                  </a:lnTo>
                  <a:close/>
                  <a:moveTo>
                    <a:pt x="11089" y="8054"/>
                  </a:moveTo>
                  <a:lnTo>
                    <a:pt x="10965" y="8978"/>
                  </a:lnTo>
                  <a:lnTo>
                    <a:pt x="10151" y="8523"/>
                  </a:lnTo>
                  <a:lnTo>
                    <a:pt x="9751" y="8288"/>
                  </a:lnTo>
                  <a:lnTo>
                    <a:pt x="9351" y="8054"/>
                  </a:lnTo>
                  <a:close/>
                  <a:moveTo>
                    <a:pt x="12689" y="8054"/>
                  </a:moveTo>
                  <a:lnTo>
                    <a:pt x="12330" y="8495"/>
                  </a:lnTo>
                  <a:lnTo>
                    <a:pt x="11985" y="8950"/>
                  </a:lnTo>
                  <a:lnTo>
                    <a:pt x="11792" y="9199"/>
                  </a:lnTo>
                  <a:lnTo>
                    <a:pt x="11723" y="9268"/>
                  </a:lnTo>
                  <a:lnTo>
                    <a:pt x="11654" y="9309"/>
                  </a:lnTo>
                  <a:lnTo>
                    <a:pt x="11572" y="9309"/>
                  </a:lnTo>
                  <a:lnTo>
                    <a:pt x="11489" y="9281"/>
                  </a:lnTo>
                  <a:lnTo>
                    <a:pt x="11365" y="9212"/>
                  </a:lnTo>
                  <a:lnTo>
                    <a:pt x="11199" y="9116"/>
                  </a:lnTo>
                  <a:lnTo>
                    <a:pt x="11268" y="8537"/>
                  </a:lnTo>
                  <a:lnTo>
                    <a:pt x="11296" y="8357"/>
                  </a:lnTo>
                  <a:lnTo>
                    <a:pt x="11323" y="8206"/>
                  </a:lnTo>
                  <a:lnTo>
                    <a:pt x="11351" y="8095"/>
                  </a:lnTo>
                  <a:lnTo>
                    <a:pt x="11365" y="8068"/>
                  </a:lnTo>
                  <a:lnTo>
                    <a:pt x="11392" y="8054"/>
                  </a:lnTo>
                  <a:close/>
                  <a:moveTo>
                    <a:pt x="6593" y="8054"/>
                  </a:moveTo>
                  <a:lnTo>
                    <a:pt x="6634" y="8150"/>
                  </a:lnTo>
                  <a:lnTo>
                    <a:pt x="6703" y="8261"/>
                  </a:lnTo>
                  <a:lnTo>
                    <a:pt x="6855" y="8523"/>
                  </a:lnTo>
                  <a:lnTo>
                    <a:pt x="6910" y="8647"/>
                  </a:lnTo>
                  <a:lnTo>
                    <a:pt x="6952" y="8771"/>
                  </a:lnTo>
                  <a:lnTo>
                    <a:pt x="6952" y="8812"/>
                  </a:lnTo>
                  <a:lnTo>
                    <a:pt x="6952" y="8854"/>
                  </a:lnTo>
                  <a:lnTo>
                    <a:pt x="6924" y="8895"/>
                  </a:lnTo>
                  <a:lnTo>
                    <a:pt x="6896" y="8923"/>
                  </a:lnTo>
                  <a:lnTo>
                    <a:pt x="5669" y="9626"/>
                  </a:lnTo>
                  <a:lnTo>
                    <a:pt x="5462" y="8854"/>
                  </a:lnTo>
                  <a:lnTo>
                    <a:pt x="5269" y="8054"/>
                  </a:lnTo>
                  <a:close/>
                  <a:moveTo>
                    <a:pt x="8524" y="8288"/>
                  </a:moveTo>
                  <a:lnTo>
                    <a:pt x="7738" y="9626"/>
                  </a:lnTo>
                  <a:lnTo>
                    <a:pt x="7338" y="8964"/>
                  </a:lnTo>
                  <a:lnTo>
                    <a:pt x="8524" y="8288"/>
                  </a:lnTo>
                  <a:close/>
                  <a:moveTo>
                    <a:pt x="9227" y="8288"/>
                  </a:moveTo>
                  <a:lnTo>
                    <a:pt x="10827" y="9212"/>
                  </a:lnTo>
                  <a:lnTo>
                    <a:pt x="10068" y="9750"/>
                  </a:lnTo>
                  <a:lnTo>
                    <a:pt x="9227" y="8288"/>
                  </a:lnTo>
                  <a:close/>
                  <a:moveTo>
                    <a:pt x="8717" y="8412"/>
                  </a:moveTo>
                  <a:lnTo>
                    <a:pt x="8717" y="10247"/>
                  </a:lnTo>
                  <a:lnTo>
                    <a:pt x="7889" y="9833"/>
                  </a:lnTo>
                  <a:lnTo>
                    <a:pt x="8717" y="8412"/>
                  </a:lnTo>
                  <a:close/>
                  <a:moveTo>
                    <a:pt x="8993" y="8412"/>
                  </a:moveTo>
                  <a:lnTo>
                    <a:pt x="9420" y="9143"/>
                  </a:lnTo>
                  <a:lnTo>
                    <a:pt x="9848" y="9888"/>
                  </a:lnTo>
                  <a:lnTo>
                    <a:pt x="8993" y="10260"/>
                  </a:lnTo>
                  <a:lnTo>
                    <a:pt x="8993" y="8412"/>
                  </a:lnTo>
                  <a:close/>
                  <a:moveTo>
                    <a:pt x="13585" y="8054"/>
                  </a:moveTo>
                  <a:lnTo>
                    <a:pt x="13158" y="10260"/>
                  </a:lnTo>
                  <a:lnTo>
                    <a:pt x="11875" y="9516"/>
                  </a:lnTo>
                  <a:lnTo>
                    <a:pt x="12675" y="8481"/>
                  </a:lnTo>
                  <a:lnTo>
                    <a:pt x="12799" y="8344"/>
                  </a:lnTo>
                  <a:lnTo>
                    <a:pt x="12882" y="8233"/>
                  </a:lnTo>
                  <a:lnTo>
                    <a:pt x="12965" y="8164"/>
                  </a:lnTo>
                  <a:lnTo>
                    <a:pt x="13047" y="8109"/>
                  </a:lnTo>
                  <a:lnTo>
                    <a:pt x="13144" y="8082"/>
                  </a:lnTo>
                  <a:lnTo>
                    <a:pt x="13254" y="8068"/>
                  </a:lnTo>
                  <a:lnTo>
                    <a:pt x="13585" y="8054"/>
                  </a:lnTo>
                  <a:close/>
                  <a:moveTo>
                    <a:pt x="4993" y="8054"/>
                  </a:moveTo>
                  <a:lnTo>
                    <a:pt x="5407" y="9654"/>
                  </a:lnTo>
                  <a:lnTo>
                    <a:pt x="5407" y="9695"/>
                  </a:lnTo>
                  <a:lnTo>
                    <a:pt x="5393" y="9750"/>
                  </a:lnTo>
                  <a:lnTo>
                    <a:pt x="5352" y="9805"/>
                  </a:lnTo>
                  <a:lnTo>
                    <a:pt x="5297" y="9861"/>
                  </a:lnTo>
                  <a:lnTo>
                    <a:pt x="5159" y="9971"/>
                  </a:lnTo>
                  <a:lnTo>
                    <a:pt x="4980" y="10081"/>
                  </a:lnTo>
                  <a:lnTo>
                    <a:pt x="4593" y="10274"/>
                  </a:lnTo>
                  <a:lnTo>
                    <a:pt x="4318" y="10412"/>
                  </a:lnTo>
                  <a:lnTo>
                    <a:pt x="3835" y="8054"/>
                  </a:lnTo>
                  <a:close/>
                  <a:moveTo>
                    <a:pt x="11117" y="9447"/>
                  </a:moveTo>
                  <a:lnTo>
                    <a:pt x="11199" y="9461"/>
                  </a:lnTo>
                  <a:lnTo>
                    <a:pt x="11296" y="9502"/>
                  </a:lnTo>
                  <a:lnTo>
                    <a:pt x="11392" y="9543"/>
                  </a:lnTo>
                  <a:lnTo>
                    <a:pt x="11489" y="9599"/>
                  </a:lnTo>
                  <a:lnTo>
                    <a:pt x="10689" y="10812"/>
                  </a:lnTo>
                  <a:lnTo>
                    <a:pt x="10206" y="9971"/>
                  </a:lnTo>
                  <a:lnTo>
                    <a:pt x="10386" y="9833"/>
                  </a:lnTo>
                  <a:lnTo>
                    <a:pt x="10551" y="9695"/>
                  </a:lnTo>
                  <a:lnTo>
                    <a:pt x="10689" y="9585"/>
                  </a:lnTo>
                  <a:lnTo>
                    <a:pt x="10827" y="9502"/>
                  </a:lnTo>
                  <a:lnTo>
                    <a:pt x="10896" y="9474"/>
                  </a:lnTo>
                  <a:lnTo>
                    <a:pt x="10965" y="9461"/>
                  </a:lnTo>
                  <a:lnTo>
                    <a:pt x="11034" y="9447"/>
                  </a:lnTo>
                  <a:close/>
                  <a:moveTo>
                    <a:pt x="14288" y="8026"/>
                  </a:moveTo>
                  <a:lnTo>
                    <a:pt x="14468" y="8040"/>
                  </a:lnTo>
                  <a:lnTo>
                    <a:pt x="14675" y="8054"/>
                  </a:lnTo>
                  <a:lnTo>
                    <a:pt x="14909" y="8054"/>
                  </a:lnTo>
                  <a:lnTo>
                    <a:pt x="14137" y="10826"/>
                  </a:lnTo>
                  <a:lnTo>
                    <a:pt x="13392" y="10398"/>
                  </a:lnTo>
                  <a:lnTo>
                    <a:pt x="13764" y="8495"/>
                  </a:lnTo>
                  <a:lnTo>
                    <a:pt x="13792" y="8385"/>
                  </a:lnTo>
                  <a:lnTo>
                    <a:pt x="13820" y="8288"/>
                  </a:lnTo>
                  <a:lnTo>
                    <a:pt x="13861" y="8206"/>
                  </a:lnTo>
                  <a:lnTo>
                    <a:pt x="13902" y="8150"/>
                  </a:lnTo>
                  <a:lnTo>
                    <a:pt x="13957" y="8095"/>
                  </a:lnTo>
                  <a:lnTo>
                    <a:pt x="14013" y="8068"/>
                  </a:lnTo>
                  <a:lnTo>
                    <a:pt x="14068" y="8040"/>
                  </a:lnTo>
                  <a:lnTo>
                    <a:pt x="14137" y="8026"/>
                  </a:lnTo>
                  <a:close/>
                  <a:moveTo>
                    <a:pt x="7117" y="9088"/>
                  </a:moveTo>
                  <a:lnTo>
                    <a:pt x="7407" y="9516"/>
                  </a:lnTo>
                  <a:lnTo>
                    <a:pt x="7476" y="9640"/>
                  </a:lnTo>
                  <a:lnTo>
                    <a:pt x="7545" y="9764"/>
                  </a:lnTo>
                  <a:lnTo>
                    <a:pt x="7572" y="9861"/>
                  </a:lnTo>
                  <a:lnTo>
                    <a:pt x="7572" y="9902"/>
                  </a:lnTo>
                  <a:lnTo>
                    <a:pt x="7572" y="9930"/>
                  </a:lnTo>
                  <a:lnTo>
                    <a:pt x="6979" y="10950"/>
                  </a:lnTo>
                  <a:lnTo>
                    <a:pt x="5807" y="9847"/>
                  </a:lnTo>
                  <a:lnTo>
                    <a:pt x="7117" y="9088"/>
                  </a:lnTo>
                  <a:close/>
                  <a:moveTo>
                    <a:pt x="11765" y="9750"/>
                  </a:moveTo>
                  <a:lnTo>
                    <a:pt x="11889" y="9819"/>
                  </a:lnTo>
                  <a:lnTo>
                    <a:pt x="12289" y="10040"/>
                  </a:lnTo>
                  <a:lnTo>
                    <a:pt x="12965" y="10440"/>
                  </a:lnTo>
                  <a:lnTo>
                    <a:pt x="12771" y="10536"/>
                  </a:lnTo>
                  <a:lnTo>
                    <a:pt x="12482" y="10688"/>
                  </a:lnTo>
                  <a:lnTo>
                    <a:pt x="12151" y="10840"/>
                  </a:lnTo>
                  <a:lnTo>
                    <a:pt x="11806" y="11005"/>
                  </a:lnTo>
                  <a:lnTo>
                    <a:pt x="11641" y="11074"/>
                  </a:lnTo>
                  <a:lnTo>
                    <a:pt x="11475" y="11129"/>
                  </a:lnTo>
                  <a:lnTo>
                    <a:pt x="11310" y="11171"/>
                  </a:lnTo>
                  <a:lnTo>
                    <a:pt x="11172" y="11198"/>
                  </a:lnTo>
                  <a:lnTo>
                    <a:pt x="11048" y="11212"/>
                  </a:lnTo>
                  <a:lnTo>
                    <a:pt x="10951" y="11184"/>
                  </a:lnTo>
                  <a:lnTo>
                    <a:pt x="10910" y="11171"/>
                  </a:lnTo>
                  <a:lnTo>
                    <a:pt x="10868" y="11143"/>
                  </a:lnTo>
                  <a:lnTo>
                    <a:pt x="10841" y="11102"/>
                  </a:lnTo>
                  <a:lnTo>
                    <a:pt x="10827" y="11060"/>
                  </a:lnTo>
                  <a:lnTo>
                    <a:pt x="11696" y="9750"/>
                  </a:lnTo>
                  <a:close/>
                  <a:moveTo>
                    <a:pt x="3573" y="8054"/>
                  </a:moveTo>
                  <a:lnTo>
                    <a:pt x="3780" y="9102"/>
                  </a:lnTo>
                  <a:lnTo>
                    <a:pt x="3987" y="10123"/>
                  </a:lnTo>
                  <a:lnTo>
                    <a:pt x="4014" y="10247"/>
                  </a:lnTo>
                  <a:lnTo>
                    <a:pt x="4014" y="10357"/>
                  </a:lnTo>
                  <a:lnTo>
                    <a:pt x="3987" y="10454"/>
                  </a:lnTo>
                  <a:lnTo>
                    <a:pt x="3959" y="10536"/>
                  </a:lnTo>
                  <a:lnTo>
                    <a:pt x="3918" y="10619"/>
                  </a:lnTo>
                  <a:lnTo>
                    <a:pt x="3862" y="10688"/>
                  </a:lnTo>
                  <a:lnTo>
                    <a:pt x="3794" y="10757"/>
                  </a:lnTo>
                  <a:lnTo>
                    <a:pt x="3711" y="10812"/>
                  </a:lnTo>
                  <a:lnTo>
                    <a:pt x="3531" y="10909"/>
                  </a:lnTo>
                  <a:lnTo>
                    <a:pt x="3325" y="11019"/>
                  </a:lnTo>
                  <a:lnTo>
                    <a:pt x="3118" y="11116"/>
                  </a:lnTo>
                  <a:lnTo>
                    <a:pt x="2897" y="11226"/>
                  </a:lnTo>
                  <a:lnTo>
                    <a:pt x="2249" y="8054"/>
                  </a:lnTo>
                  <a:close/>
                  <a:moveTo>
                    <a:pt x="9944" y="10095"/>
                  </a:moveTo>
                  <a:lnTo>
                    <a:pt x="9972" y="10109"/>
                  </a:lnTo>
                  <a:lnTo>
                    <a:pt x="10013" y="10123"/>
                  </a:lnTo>
                  <a:lnTo>
                    <a:pt x="10041" y="10150"/>
                  </a:lnTo>
                  <a:lnTo>
                    <a:pt x="10110" y="10247"/>
                  </a:lnTo>
                  <a:lnTo>
                    <a:pt x="10179" y="10371"/>
                  </a:lnTo>
                  <a:lnTo>
                    <a:pt x="10248" y="10509"/>
                  </a:lnTo>
                  <a:lnTo>
                    <a:pt x="10386" y="10785"/>
                  </a:lnTo>
                  <a:lnTo>
                    <a:pt x="10482" y="10991"/>
                  </a:lnTo>
                  <a:lnTo>
                    <a:pt x="8993" y="11460"/>
                  </a:lnTo>
                  <a:lnTo>
                    <a:pt x="8993" y="10536"/>
                  </a:lnTo>
                  <a:lnTo>
                    <a:pt x="9489" y="10274"/>
                  </a:lnTo>
                  <a:lnTo>
                    <a:pt x="9641" y="10192"/>
                  </a:lnTo>
                  <a:lnTo>
                    <a:pt x="9779" y="10136"/>
                  </a:lnTo>
                  <a:lnTo>
                    <a:pt x="9889" y="10109"/>
                  </a:lnTo>
                  <a:lnTo>
                    <a:pt x="9944" y="10095"/>
                  </a:lnTo>
                  <a:close/>
                  <a:moveTo>
                    <a:pt x="7793" y="10054"/>
                  </a:moveTo>
                  <a:lnTo>
                    <a:pt x="8703" y="10523"/>
                  </a:lnTo>
                  <a:lnTo>
                    <a:pt x="8731" y="10536"/>
                  </a:lnTo>
                  <a:lnTo>
                    <a:pt x="8744" y="10578"/>
                  </a:lnTo>
                  <a:lnTo>
                    <a:pt x="8758" y="10674"/>
                  </a:lnTo>
                  <a:lnTo>
                    <a:pt x="8772" y="10812"/>
                  </a:lnTo>
                  <a:lnTo>
                    <a:pt x="8772" y="10964"/>
                  </a:lnTo>
                  <a:lnTo>
                    <a:pt x="8758" y="11267"/>
                  </a:lnTo>
                  <a:lnTo>
                    <a:pt x="8744" y="11474"/>
                  </a:lnTo>
                  <a:lnTo>
                    <a:pt x="7200" y="11074"/>
                  </a:lnTo>
                  <a:lnTo>
                    <a:pt x="7793" y="10054"/>
                  </a:lnTo>
                  <a:close/>
                  <a:moveTo>
                    <a:pt x="15695" y="8040"/>
                  </a:moveTo>
                  <a:lnTo>
                    <a:pt x="16302" y="8054"/>
                  </a:lnTo>
                  <a:lnTo>
                    <a:pt x="15406" y="11557"/>
                  </a:lnTo>
                  <a:lnTo>
                    <a:pt x="14826" y="11240"/>
                  </a:lnTo>
                  <a:lnTo>
                    <a:pt x="14509" y="11060"/>
                  </a:lnTo>
                  <a:lnTo>
                    <a:pt x="14399" y="10978"/>
                  </a:lnTo>
                  <a:lnTo>
                    <a:pt x="14371" y="10950"/>
                  </a:lnTo>
                  <a:lnTo>
                    <a:pt x="14371" y="10936"/>
                  </a:lnTo>
                  <a:lnTo>
                    <a:pt x="14771" y="9502"/>
                  </a:lnTo>
                  <a:lnTo>
                    <a:pt x="15171" y="8082"/>
                  </a:lnTo>
                  <a:lnTo>
                    <a:pt x="15185" y="8068"/>
                  </a:lnTo>
                  <a:lnTo>
                    <a:pt x="15226" y="8054"/>
                  </a:lnTo>
                  <a:lnTo>
                    <a:pt x="15337" y="8040"/>
                  </a:lnTo>
                  <a:close/>
                  <a:moveTo>
                    <a:pt x="1959" y="8054"/>
                  </a:moveTo>
                  <a:lnTo>
                    <a:pt x="1973" y="8068"/>
                  </a:lnTo>
                  <a:lnTo>
                    <a:pt x="2001" y="8095"/>
                  </a:lnTo>
                  <a:lnTo>
                    <a:pt x="2042" y="8219"/>
                  </a:lnTo>
                  <a:lnTo>
                    <a:pt x="2083" y="8399"/>
                  </a:lnTo>
                  <a:lnTo>
                    <a:pt x="2111" y="8592"/>
                  </a:lnTo>
                  <a:lnTo>
                    <a:pt x="2221" y="9226"/>
                  </a:lnTo>
                  <a:lnTo>
                    <a:pt x="2594" y="11019"/>
                  </a:lnTo>
                  <a:lnTo>
                    <a:pt x="2607" y="11184"/>
                  </a:lnTo>
                  <a:lnTo>
                    <a:pt x="2607" y="11253"/>
                  </a:lnTo>
                  <a:lnTo>
                    <a:pt x="2594" y="11322"/>
                  </a:lnTo>
                  <a:lnTo>
                    <a:pt x="2580" y="11364"/>
                  </a:lnTo>
                  <a:lnTo>
                    <a:pt x="2552" y="11405"/>
                  </a:lnTo>
                  <a:lnTo>
                    <a:pt x="2483" y="11488"/>
                  </a:lnTo>
                  <a:lnTo>
                    <a:pt x="2387" y="11543"/>
                  </a:lnTo>
                  <a:lnTo>
                    <a:pt x="2263" y="11612"/>
                  </a:lnTo>
                  <a:lnTo>
                    <a:pt x="2125" y="11681"/>
                  </a:lnTo>
                  <a:lnTo>
                    <a:pt x="1973" y="11764"/>
                  </a:lnTo>
                  <a:lnTo>
                    <a:pt x="1297" y="9916"/>
                  </a:lnTo>
                  <a:lnTo>
                    <a:pt x="608" y="8054"/>
                  </a:lnTo>
                  <a:close/>
                  <a:moveTo>
                    <a:pt x="5573" y="9985"/>
                  </a:moveTo>
                  <a:lnTo>
                    <a:pt x="6759" y="11102"/>
                  </a:lnTo>
                  <a:lnTo>
                    <a:pt x="6786" y="11143"/>
                  </a:lnTo>
                  <a:lnTo>
                    <a:pt x="6800" y="11184"/>
                  </a:lnTo>
                  <a:lnTo>
                    <a:pt x="6800" y="11253"/>
                  </a:lnTo>
                  <a:lnTo>
                    <a:pt x="6786" y="11309"/>
                  </a:lnTo>
                  <a:lnTo>
                    <a:pt x="6731" y="11460"/>
                  </a:lnTo>
                  <a:lnTo>
                    <a:pt x="6634" y="11612"/>
                  </a:lnTo>
                  <a:lnTo>
                    <a:pt x="6428" y="11929"/>
                  </a:lnTo>
                  <a:lnTo>
                    <a:pt x="6276" y="12164"/>
                  </a:lnTo>
                  <a:lnTo>
                    <a:pt x="4442" y="10633"/>
                  </a:lnTo>
                  <a:lnTo>
                    <a:pt x="5573" y="9985"/>
                  </a:lnTo>
                  <a:close/>
                  <a:moveTo>
                    <a:pt x="10606" y="11281"/>
                  </a:moveTo>
                  <a:lnTo>
                    <a:pt x="10675" y="11309"/>
                  </a:lnTo>
                  <a:lnTo>
                    <a:pt x="10703" y="11322"/>
                  </a:lnTo>
                  <a:lnTo>
                    <a:pt x="10717" y="11350"/>
                  </a:lnTo>
                  <a:lnTo>
                    <a:pt x="10730" y="11391"/>
                  </a:lnTo>
                  <a:lnTo>
                    <a:pt x="10730" y="11419"/>
                  </a:lnTo>
                  <a:lnTo>
                    <a:pt x="10717" y="11474"/>
                  </a:lnTo>
                  <a:lnTo>
                    <a:pt x="10661" y="11529"/>
                  </a:lnTo>
                  <a:lnTo>
                    <a:pt x="10592" y="11612"/>
                  </a:lnTo>
                  <a:lnTo>
                    <a:pt x="10496" y="11681"/>
                  </a:lnTo>
                  <a:lnTo>
                    <a:pt x="10248" y="11860"/>
                  </a:lnTo>
                  <a:lnTo>
                    <a:pt x="9958" y="12040"/>
                  </a:lnTo>
                  <a:lnTo>
                    <a:pt x="9379" y="12371"/>
                  </a:lnTo>
                  <a:lnTo>
                    <a:pt x="8993" y="12591"/>
                  </a:lnTo>
                  <a:lnTo>
                    <a:pt x="8993" y="11736"/>
                  </a:lnTo>
                  <a:lnTo>
                    <a:pt x="9379" y="11598"/>
                  </a:lnTo>
                  <a:lnTo>
                    <a:pt x="9668" y="11488"/>
                  </a:lnTo>
                  <a:lnTo>
                    <a:pt x="9972" y="11391"/>
                  </a:lnTo>
                  <a:lnTo>
                    <a:pt x="10261" y="11309"/>
                  </a:lnTo>
                  <a:lnTo>
                    <a:pt x="10386" y="11281"/>
                  </a:lnTo>
                  <a:close/>
                  <a:moveTo>
                    <a:pt x="13213" y="10688"/>
                  </a:moveTo>
                  <a:lnTo>
                    <a:pt x="13337" y="10702"/>
                  </a:lnTo>
                  <a:lnTo>
                    <a:pt x="13461" y="10743"/>
                  </a:lnTo>
                  <a:lnTo>
                    <a:pt x="13613" y="10812"/>
                  </a:lnTo>
                  <a:lnTo>
                    <a:pt x="13985" y="11033"/>
                  </a:lnTo>
                  <a:lnTo>
                    <a:pt x="11792" y="12743"/>
                  </a:lnTo>
                  <a:lnTo>
                    <a:pt x="11089" y="11515"/>
                  </a:lnTo>
                  <a:lnTo>
                    <a:pt x="12689" y="10840"/>
                  </a:lnTo>
                  <a:lnTo>
                    <a:pt x="12896" y="10757"/>
                  </a:lnTo>
                  <a:lnTo>
                    <a:pt x="13075" y="10702"/>
                  </a:lnTo>
                  <a:lnTo>
                    <a:pt x="13213" y="10688"/>
                  </a:lnTo>
                  <a:close/>
                  <a:moveTo>
                    <a:pt x="7255" y="11322"/>
                  </a:moveTo>
                  <a:lnTo>
                    <a:pt x="7365" y="11350"/>
                  </a:lnTo>
                  <a:lnTo>
                    <a:pt x="7600" y="11433"/>
                  </a:lnTo>
                  <a:lnTo>
                    <a:pt x="7807" y="11502"/>
                  </a:lnTo>
                  <a:lnTo>
                    <a:pt x="8014" y="11543"/>
                  </a:lnTo>
                  <a:lnTo>
                    <a:pt x="8317" y="11612"/>
                  </a:lnTo>
                  <a:lnTo>
                    <a:pt x="8482" y="11653"/>
                  </a:lnTo>
                  <a:lnTo>
                    <a:pt x="8620" y="11695"/>
                  </a:lnTo>
                  <a:lnTo>
                    <a:pt x="8703" y="11736"/>
                  </a:lnTo>
                  <a:lnTo>
                    <a:pt x="8731" y="11764"/>
                  </a:lnTo>
                  <a:lnTo>
                    <a:pt x="8744" y="11791"/>
                  </a:lnTo>
                  <a:lnTo>
                    <a:pt x="8758" y="12302"/>
                  </a:lnTo>
                  <a:lnTo>
                    <a:pt x="8744" y="12564"/>
                  </a:lnTo>
                  <a:lnTo>
                    <a:pt x="8731" y="12688"/>
                  </a:lnTo>
                  <a:lnTo>
                    <a:pt x="8703" y="12798"/>
                  </a:lnTo>
                  <a:lnTo>
                    <a:pt x="6510" y="12274"/>
                  </a:lnTo>
                  <a:lnTo>
                    <a:pt x="7007" y="11433"/>
                  </a:lnTo>
                  <a:lnTo>
                    <a:pt x="7034" y="11391"/>
                  </a:lnTo>
                  <a:lnTo>
                    <a:pt x="7062" y="11364"/>
                  </a:lnTo>
                  <a:lnTo>
                    <a:pt x="7103" y="11336"/>
                  </a:lnTo>
                  <a:lnTo>
                    <a:pt x="7159" y="11322"/>
                  </a:lnTo>
                  <a:close/>
                  <a:moveTo>
                    <a:pt x="4207" y="10771"/>
                  </a:moveTo>
                  <a:lnTo>
                    <a:pt x="5821" y="12108"/>
                  </a:lnTo>
                  <a:lnTo>
                    <a:pt x="5945" y="12205"/>
                  </a:lnTo>
                  <a:lnTo>
                    <a:pt x="6055" y="12288"/>
                  </a:lnTo>
                  <a:lnTo>
                    <a:pt x="6097" y="12329"/>
                  </a:lnTo>
                  <a:lnTo>
                    <a:pt x="6110" y="12371"/>
                  </a:lnTo>
                  <a:lnTo>
                    <a:pt x="6110" y="12439"/>
                  </a:lnTo>
                  <a:lnTo>
                    <a:pt x="6083" y="12495"/>
                  </a:lnTo>
                  <a:lnTo>
                    <a:pt x="5504" y="13501"/>
                  </a:lnTo>
                  <a:lnTo>
                    <a:pt x="3021" y="11460"/>
                  </a:lnTo>
                  <a:lnTo>
                    <a:pt x="4207" y="10771"/>
                  </a:lnTo>
                  <a:close/>
                  <a:moveTo>
                    <a:pt x="10868" y="11640"/>
                  </a:moveTo>
                  <a:lnTo>
                    <a:pt x="11558" y="12853"/>
                  </a:lnTo>
                  <a:lnTo>
                    <a:pt x="10289" y="13226"/>
                  </a:lnTo>
                  <a:lnTo>
                    <a:pt x="8993" y="13612"/>
                  </a:lnTo>
                  <a:lnTo>
                    <a:pt x="8993" y="12908"/>
                  </a:lnTo>
                  <a:lnTo>
                    <a:pt x="9917" y="12274"/>
                  </a:lnTo>
                  <a:lnTo>
                    <a:pt x="10868" y="11640"/>
                  </a:lnTo>
                  <a:close/>
                  <a:moveTo>
                    <a:pt x="6386" y="12508"/>
                  </a:moveTo>
                  <a:lnTo>
                    <a:pt x="7945" y="12881"/>
                  </a:lnTo>
                  <a:lnTo>
                    <a:pt x="8372" y="12964"/>
                  </a:lnTo>
                  <a:lnTo>
                    <a:pt x="8510" y="13005"/>
                  </a:lnTo>
                  <a:lnTo>
                    <a:pt x="8565" y="13032"/>
                  </a:lnTo>
                  <a:lnTo>
                    <a:pt x="8607" y="13060"/>
                  </a:lnTo>
                  <a:lnTo>
                    <a:pt x="8648" y="13088"/>
                  </a:lnTo>
                  <a:lnTo>
                    <a:pt x="8676" y="13129"/>
                  </a:lnTo>
                  <a:lnTo>
                    <a:pt x="8703" y="13184"/>
                  </a:lnTo>
                  <a:lnTo>
                    <a:pt x="8717" y="13253"/>
                  </a:lnTo>
                  <a:lnTo>
                    <a:pt x="8731" y="13419"/>
                  </a:lnTo>
                  <a:lnTo>
                    <a:pt x="8744" y="13653"/>
                  </a:lnTo>
                  <a:lnTo>
                    <a:pt x="5752" y="13584"/>
                  </a:lnTo>
                  <a:lnTo>
                    <a:pt x="6386" y="12508"/>
                  </a:lnTo>
                  <a:close/>
                  <a:moveTo>
                    <a:pt x="14233" y="11171"/>
                  </a:moveTo>
                  <a:lnTo>
                    <a:pt x="14275" y="11184"/>
                  </a:lnTo>
                  <a:lnTo>
                    <a:pt x="14385" y="11240"/>
                  </a:lnTo>
                  <a:lnTo>
                    <a:pt x="14537" y="11322"/>
                  </a:lnTo>
                  <a:lnTo>
                    <a:pt x="14716" y="11419"/>
                  </a:lnTo>
                  <a:lnTo>
                    <a:pt x="15254" y="11764"/>
                  </a:lnTo>
                  <a:lnTo>
                    <a:pt x="12537" y="14025"/>
                  </a:lnTo>
                  <a:lnTo>
                    <a:pt x="12192" y="13460"/>
                  </a:lnTo>
                  <a:lnTo>
                    <a:pt x="11999" y="13115"/>
                  </a:lnTo>
                  <a:lnTo>
                    <a:pt x="11944" y="13005"/>
                  </a:lnTo>
                  <a:lnTo>
                    <a:pt x="11944" y="12977"/>
                  </a:lnTo>
                  <a:lnTo>
                    <a:pt x="11944" y="12950"/>
                  </a:lnTo>
                  <a:lnTo>
                    <a:pt x="13075" y="12067"/>
                  </a:lnTo>
                  <a:lnTo>
                    <a:pt x="14206" y="11184"/>
                  </a:lnTo>
                  <a:lnTo>
                    <a:pt x="14233" y="11171"/>
                  </a:lnTo>
                  <a:close/>
                  <a:moveTo>
                    <a:pt x="2814" y="11612"/>
                  </a:moveTo>
                  <a:lnTo>
                    <a:pt x="2828" y="11626"/>
                  </a:lnTo>
                  <a:lnTo>
                    <a:pt x="3849" y="12467"/>
                  </a:lnTo>
                  <a:lnTo>
                    <a:pt x="5104" y="13515"/>
                  </a:lnTo>
                  <a:lnTo>
                    <a:pt x="5214" y="13598"/>
                  </a:lnTo>
                  <a:lnTo>
                    <a:pt x="5283" y="13681"/>
                  </a:lnTo>
                  <a:lnTo>
                    <a:pt x="5324" y="13736"/>
                  </a:lnTo>
                  <a:lnTo>
                    <a:pt x="5324" y="13805"/>
                  </a:lnTo>
                  <a:lnTo>
                    <a:pt x="5297" y="13874"/>
                  </a:lnTo>
                  <a:lnTo>
                    <a:pt x="5255" y="13943"/>
                  </a:lnTo>
                  <a:lnTo>
                    <a:pt x="5117" y="14191"/>
                  </a:lnTo>
                  <a:lnTo>
                    <a:pt x="4773" y="13874"/>
                  </a:lnTo>
                  <a:lnTo>
                    <a:pt x="4414" y="13584"/>
                  </a:lnTo>
                  <a:lnTo>
                    <a:pt x="4042" y="13308"/>
                  </a:lnTo>
                  <a:lnTo>
                    <a:pt x="3656" y="13032"/>
                  </a:lnTo>
                  <a:lnTo>
                    <a:pt x="2897" y="12495"/>
                  </a:lnTo>
                  <a:lnTo>
                    <a:pt x="2139" y="11971"/>
                  </a:lnTo>
                  <a:lnTo>
                    <a:pt x="2290" y="11874"/>
                  </a:lnTo>
                  <a:lnTo>
                    <a:pt x="2483" y="11736"/>
                  </a:lnTo>
                  <a:lnTo>
                    <a:pt x="2594" y="11667"/>
                  </a:lnTo>
                  <a:lnTo>
                    <a:pt x="2690" y="11626"/>
                  </a:lnTo>
                  <a:lnTo>
                    <a:pt x="2773" y="11612"/>
                  </a:lnTo>
                  <a:close/>
                  <a:moveTo>
                    <a:pt x="8386" y="13846"/>
                  </a:moveTo>
                  <a:lnTo>
                    <a:pt x="8538" y="13860"/>
                  </a:lnTo>
                  <a:lnTo>
                    <a:pt x="8662" y="13874"/>
                  </a:lnTo>
                  <a:lnTo>
                    <a:pt x="8703" y="13888"/>
                  </a:lnTo>
                  <a:lnTo>
                    <a:pt x="8744" y="13901"/>
                  </a:lnTo>
                  <a:lnTo>
                    <a:pt x="8758" y="13929"/>
                  </a:lnTo>
                  <a:lnTo>
                    <a:pt x="8772" y="13984"/>
                  </a:lnTo>
                  <a:lnTo>
                    <a:pt x="8786" y="14108"/>
                  </a:lnTo>
                  <a:lnTo>
                    <a:pt x="8800" y="14260"/>
                  </a:lnTo>
                  <a:lnTo>
                    <a:pt x="8786" y="14439"/>
                  </a:lnTo>
                  <a:lnTo>
                    <a:pt x="8758" y="14798"/>
                  </a:lnTo>
                  <a:lnTo>
                    <a:pt x="8744" y="15032"/>
                  </a:lnTo>
                  <a:lnTo>
                    <a:pt x="7048" y="14674"/>
                  </a:lnTo>
                  <a:lnTo>
                    <a:pt x="6193" y="14481"/>
                  </a:lnTo>
                  <a:lnTo>
                    <a:pt x="5352" y="14287"/>
                  </a:lnTo>
                  <a:lnTo>
                    <a:pt x="5490" y="14039"/>
                  </a:lnTo>
                  <a:lnTo>
                    <a:pt x="5545" y="13956"/>
                  </a:lnTo>
                  <a:lnTo>
                    <a:pt x="5586" y="13901"/>
                  </a:lnTo>
                  <a:lnTo>
                    <a:pt x="5655" y="13874"/>
                  </a:lnTo>
                  <a:lnTo>
                    <a:pt x="5738" y="13846"/>
                  </a:lnTo>
                  <a:lnTo>
                    <a:pt x="5986" y="13846"/>
                  </a:lnTo>
                  <a:lnTo>
                    <a:pt x="7683" y="13888"/>
                  </a:lnTo>
                  <a:lnTo>
                    <a:pt x="7903" y="13874"/>
                  </a:lnTo>
                  <a:lnTo>
                    <a:pt x="8220" y="13846"/>
                  </a:lnTo>
                  <a:close/>
                  <a:moveTo>
                    <a:pt x="11682" y="13088"/>
                  </a:moveTo>
                  <a:lnTo>
                    <a:pt x="11696" y="13101"/>
                  </a:lnTo>
                  <a:lnTo>
                    <a:pt x="11723" y="13129"/>
                  </a:lnTo>
                  <a:lnTo>
                    <a:pt x="11806" y="13226"/>
                  </a:lnTo>
                  <a:lnTo>
                    <a:pt x="11999" y="13557"/>
                  </a:lnTo>
                  <a:lnTo>
                    <a:pt x="12316" y="14150"/>
                  </a:lnTo>
                  <a:lnTo>
                    <a:pt x="8993" y="15032"/>
                  </a:lnTo>
                  <a:lnTo>
                    <a:pt x="8979" y="14784"/>
                  </a:lnTo>
                  <a:lnTo>
                    <a:pt x="8951" y="14425"/>
                  </a:lnTo>
                  <a:lnTo>
                    <a:pt x="8938" y="14260"/>
                  </a:lnTo>
                  <a:lnTo>
                    <a:pt x="8938" y="14094"/>
                  </a:lnTo>
                  <a:lnTo>
                    <a:pt x="8965" y="13970"/>
                  </a:lnTo>
                  <a:lnTo>
                    <a:pt x="8979" y="13915"/>
                  </a:lnTo>
                  <a:lnTo>
                    <a:pt x="8993" y="13874"/>
                  </a:lnTo>
                  <a:lnTo>
                    <a:pt x="9034" y="13846"/>
                  </a:lnTo>
                  <a:lnTo>
                    <a:pt x="9089" y="13805"/>
                  </a:lnTo>
                  <a:lnTo>
                    <a:pt x="9227" y="13750"/>
                  </a:lnTo>
                  <a:lnTo>
                    <a:pt x="9406" y="13694"/>
                  </a:lnTo>
                  <a:lnTo>
                    <a:pt x="9600" y="13639"/>
                  </a:lnTo>
                  <a:lnTo>
                    <a:pt x="9972" y="13570"/>
                  </a:lnTo>
                  <a:lnTo>
                    <a:pt x="10248" y="13515"/>
                  </a:lnTo>
                  <a:lnTo>
                    <a:pt x="11682" y="13088"/>
                  </a:lnTo>
                  <a:close/>
                  <a:moveTo>
                    <a:pt x="1490" y="16632"/>
                  </a:moveTo>
                  <a:lnTo>
                    <a:pt x="3435" y="17266"/>
                  </a:lnTo>
                  <a:lnTo>
                    <a:pt x="3366" y="17390"/>
                  </a:lnTo>
                  <a:lnTo>
                    <a:pt x="3311" y="17501"/>
                  </a:lnTo>
                  <a:lnTo>
                    <a:pt x="3283" y="17556"/>
                  </a:lnTo>
                  <a:lnTo>
                    <a:pt x="3242" y="17597"/>
                  </a:lnTo>
                  <a:lnTo>
                    <a:pt x="3187" y="17611"/>
                  </a:lnTo>
                  <a:lnTo>
                    <a:pt x="3118" y="17611"/>
                  </a:lnTo>
                  <a:lnTo>
                    <a:pt x="2166" y="17473"/>
                  </a:lnTo>
                  <a:lnTo>
                    <a:pt x="1808" y="17446"/>
                  </a:lnTo>
                  <a:lnTo>
                    <a:pt x="1615" y="17418"/>
                  </a:lnTo>
                  <a:lnTo>
                    <a:pt x="1532" y="17390"/>
                  </a:lnTo>
                  <a:lnTo>
                    <a:pt x="1490" y="17363"/>
                  </a:lnTo>
                  <a:lnTo>
                    <a:pt x="1463" y="17308"/>
                  </a:lnTo>
                  <a:lnTo>
                    <a:pt x="1449" y="17225"/>
                  </a:lnTo>
                  <a:lnTo>
                    <a:pt x="1449" y="17018"/>
                  </a:lnTo>
                  <a:lnTo>
                    <a:pt x="1490" y="16632"/>
                  </a:lnTo>
                  <a:close/>
                  <a:moveTo>
                    <a:pt x="1490" y="17515"/>
                  </a:moveTo>
                  <a:lnTo>
                    <a:pt x="3132" y="17777"/>
                  </a:lnTo>
                  <a:lnTo>
                    <a:pt x="2704" y="18521"/>
                  </a:lnTo>
                  <a:lnTo>
                    <a:pt x="1615" y="18259"/>
                  </a:lnTo>
                  <a:lnTo>
                    <a:pt x="1573" y="18245"/>
                  </a:lnTo>
                  <a:lnTo>
                    <a:pt x="1532" y="18218"/>
                  </a:lnTo>
                  <a:lnTo>
                    <a:pt x="1504" y="18190"/>
                  </a:lnTo>
                  <a:lnTo>
                    <a:pt x="1490" y="18149"/>
                  </a:lnTo>
                  <a:lnTo>
                    <a:pt x="1463" y="18052"/>
                  </a:lnTo>
                  <a:lnTo>
                    <a:pt x="1449" y="17956"/>
                  </a:lnTo>
                  <a:lnTo>
                    <a:pt x="1463" y="17721"/>
                  </a:lnTo>
                  <a:lnTo>
                    <a:pt x="1490" y="17515"/>
                  </a:lnTo>
                  <a:close/>
                  <a:moveTo>
                    <a:pt x="3573" y="17335"/>
                  </a:moveTo>
                  <a:lnTo>
                    <a:pt x="5173" y="18659"/>
                  </a:lnTo>
                  <a:lnTo>
                    <a:pt x="4938" y="18825"/>
                  </a:lnTo>
                  <a:lnTo>
                    <a:pt x="4869" y="18866"/>
                  </a:lnTo>
                  <a:lnTo>
                    <a:pt x="4800" y="18894"/>
                  </a:lnTo>
                  <a:lnTo>
                    <a:pt x="4759" y="18894"/>
                  </a:lnTo>
                  <a:lnTo>
                    <a:pt x="4717" y="18880"/>
                  </a:lnTo>
                  <a:lnTo>
                    <a:pt x="4152" y="18383"/>
                  </a:lnTo>
                  <a:lnTo>
                    <a:pt x="3476" y="17804"/>
                  </a:lnTo>
                  <a:lnTo>
                    <a:pt x="3421" y="17749"/>
                  </a:lnTo>
                  <a:lnTo>
                    <a:pt x="3394" y="17694"/>
                  </a:lnTo>
                  <a:lnTo>
                    <a:pt x="3394" y="17639"/>
                  </a:lnTo>
                  <a:lnTo>
                    <a:pt x="3407" y="17597"/>
                  </a:lnTo>
                  <a:lnTo>
                    <a:pt x="3476" y="17487"/>
                  </a:lnTo>
                  <a:lnTo>
                    <a:pt x="3573" y="17335"/>
                  </a:lnTo>
                  <a:close/>
                  <a:moveTo>
                    <a:pt x="1325" y="18383"/>
                  </a:moveTo>
                  <a:lnTo>
                    <a:pt x="1325" y="19101"/>
                  </a:lnTo>
                  <a:lnTo>
                    <a:pt x="539" y="19225"/>
                  </a:lnTo>
                  <a:lnTo>
                    <a:pt x="525" y="19225"/>
                  </a:lnTo>
                  <a:lnTo>
                    <a:pt x="497" y="19211"/>
                  </a:lnTo>
                  <a:lnTo>
                    <a:pt x="456" y="19156"/>
                  </a:lnTo>
                  <a:lnTo>
                    <a:pt x="346" y="18963"/>
                  </a:lnTo>
                  <a:lnTo>
                    <a:pt x="166" y="18632"/>
                  </a:lnTo>
                  <a:lnTo>
                    <a:pt x="1325" y="18383"/>
                  </a:lnTo>
                  <a:close/>
                  <a:moveTo>
                    <a:pt x="1490" y="18383"/>
                  </a:moveTo>
                  <a:lnTo>
                    <a:pt x="2621" y="18659"/>
                  </a:lnTo>
                  <a:lnTo>
                    <a:pt x="2249" y="19307"/>
                  </a:lnTo>
                  <a:lnTo>
                    <a:pt x="1504" y="19101"/>
                  </a:lnTo>
                  <a:lnTo>
                    <a:pt x="1490" y="19101"/>
                  </a:lnTo>
                  <a:lnTo>
                    <a:pt x="1490" y="19073"/>
                  </a:lnTo>
                  <a:lnTo>
                    <a:pt x="1477" y="19004"/>
                  </a:lnTo>
                  <a:lnTo>
                    <a:pt x="1463" y="18783"/>
                  </a:lnTo>
                  <a:lnTo>
                    <a:pt x="1490" y="18383"/>
                  </a:lnTo>
                  <a:close/>
                  <a:moveTo>
                    <a:pt x="3283" y="17846"/>
                  </a:moveTo>
                  <a:lnTo>
                    <a:pt x="4593" y="18990"/>
                  </a:lnTo>
                  <a:lnTo>
                    <a:pt x="3945" y="19376"/>
                  </a:lnTo>
                  <a:lnTo>
                    <a:pt x="2952" y="18659"/>
                  </a:lnTo>
                  <a:lnTo>
                    <a:pt x="2925" y="18632"/>
                  </a:lnTo>
                  <a:lnTo>
                    <a:pt x="2897" y="18590"/>
                  </a:lnTo>
                  <a:lnTo>
                    <a:pt x="2897" y="18549"/>
                  </a:lnTo>
                  <a:lnTo>
                    <a:pt x="2897" y="18494"/>
                  </a:lnTo>
                  <a:lnTo>
                    <a:pt x="2938" y="18383"/>
                  </a:lnTo>
                  <a:lnTo>
                    <a:pt x="2994" y="18273"/>
                  </a:lnTo>
                  <a:lnTo>
                    <a:pt x="3145" y="18039"/>
                  </a:lnTo>
                  <a:lnTo>
                    <a:pt x="3283" y="17846"/>
                  </a:lnTo>
                  <a:close/>
                  <a:moveTo>
                    <a:pt x="2773" y="18728"/>
                  </a:moveTo>
                  <a:lnTo>
                    <a:pt x="3794" y="19459"/>
                  </a:lnTo>
                  <a:lnTo>
                    <a:pt x="3283" y="19749"/>
                  </a:lnTo>
                  <a:lnTo>
                    <a:pt x="2401" y="19363"/>
                  </a:lnTo>
                  <a:lnTo>
                    <a:pt x="2773" y="18728"/>
                  </a:lnTo>
                  <a:close/>
                  <a:moveTo>
                    <a:pt x="1490" y="19266"/>
                  </a:moveTo>
                  <a:lnTo>
                    <a:pt x="2180" y="19445"/>
                  </a:lnTo>
                  <a:lnTo>
                    <a:pt x="1904" y="19914"/>
                  </a:lnTo>
                  <a:lnTo>
                    <a:pt x="1670" y="19928"/>
                  </a:lnTo>
                  <a:lnTo>
                    <a:pt x="1546" y="19914"/>
                  </a:lnTo>
                  <a:lnTo>
                    <a:pt x="1504" y="19900"/>
                  </a:lnTo>
                  <a:lnTo>
                    <a:pt x="1490" y="19887"/>
                  </a:lnTo>
                  <a:lnTo>
                    <a:pt x="1490" y="19266"/>
                  </a:lnTo>
                  <a:close/>
                  <a:moveTo>
                    <a:pt x="1325" y="19252"/>
                  </a:moveTo>
                  <a:lnTo>
                    <a:pt x="1325" y="19942"/>
                  </a:lnTo>
                  <a:lnTo>
                    <a:pt x="1201" y="19969"/>
                  </a:lnTo>
                  <a:lnTo>
                    <a:pt x="1090" y="20011"/>
                  </a:lnTo>
                  <a:lnTo>
                    <a:pt x="994" y="20011"/>
                  </a:lnTo>
                  <a:lnTo>
                    <a:pt x="966" y="19983"/>
                  </a:lnTo>
                  <a:lnTo>
                    <a:pt x="925" y="19942"/>
                  </a:lnTo>
                  <a:lnTo>
                    <a:pt x="594" y="19376"/>
                  </a:lnTo>
                  <a:lnTo>
                    <a:pt x="1325" y="19252"/>
                  </a:lnTo>
                  <a:close/>
                  <a:moveTo>
                    <a:pt x="2373" y="19514"/>
                  </a:moveTo>
                  <a:lnTo>
                    <a:pt x="2401" y="19528"/>
                  </a:lnTo>
                  <a:lnTo>
                    <a:pt x="3118" y="19845"/>
                  </a:lnTo>
                  <a:lnTo>
                    <a:pt x="2525" y="20190"/>
                  </a:lnTo>
                  <a:lnTo>
                    <a:pt x="2056" y="19956"/>
                  </a:lnTo>
                  <a:lnTo>
                    <a:pt x="2125" y="19831"/>
                  </a:lnTo>
                  <a:lnTo>
                    <a:pt x="2194" y="19680"/>
                  </a:lnTo>
                  <a:lnTo>
                    <a:pt x="2249" y="19597"/>
                  </a:lnTo>
                  <a:lnTo>
                    <a:pt x="2290" y="19556"/>
                  </a:lnTo>
                  <a:lnTo>
                    <a:pt x="2345" y="19514"/>
                  </a:lnTo>
                  <a:close/>
                  <a:moveTo>
                    <a:pt x="470" y="19473"/>
                  </a:moveTo>
                  <a:lnTo>
                    <a:pt x="842" y="20107"/>
                  </a:lnTo>
                  <a:lnTo>
                    <a:pt x="732" y="20218"/>
                  </a:lnTo>
                  <a:lnTo>
                    <a:pt x="635" y="20287"/>
                  </a:lnTo>
                  <a:lnTo>
                    <a:pt x="566" y="20314"/>
                  </a:lnTo>
                  <a:lnTo>
                    <a:pt x="484" y="20314"/>
                  </a:lnTo>
                  <a:lnTo>
                    <a:pt x="401" y="20273"/>
                  </a:lnTo>
                  <a:lnTo>
                    <a:pt x="318" y="20218"/>
                  </a:lnTo>
                  <a:lnTo>
                    <a:pt x="70" y="20066"/>
                  </a:lnTo>
                  <a:lnTo>
                    <a:pt x="470" y="19473"/>
                  </a:lnTo>
                  <a:close/>
                  <a:moveTo>
                    <a:pt x="1325" y="20093"/>
                  </a:moveTo>
                  <a:lnTo>
                    <a:pt x="1325" y="20631"/>
                  </a:lnTo>
                  <a:lnTo>
                    <a:pt x="1242" y="20521"/>
                  </a:lnTo>
                  <a:lnTo>
                    <a:pt x="1187" y="20397"/>
                  </a:lnTo>
                  <a:lnTo>
                    <a:pt x="1049" y="20162"/>
                  </a:lnTo>
                  <a:lnTo>
                    <a:pt x="1201" y="20121"/>
                  </a:lnTo>
                  <a:lnTo>
                    <a:pt x="1325" y="20093"/>
                  </a:lnTo>
                  <a:close/>
                  <a:moveTo>
                    <a:pt x="1808" y="20080"/>
                  </a:moveTo>
                  <a:lnTo>
                    <a:pt x="1490" y="20631"/>
                  </a:lnTo>
                  <a:lnTo>
                    <a:pt x="1477" y="20369"/>
                  </a:lnTo>
                  <a:lnTo>
                    <a:pt x="1463" y="20273"/>
                  </a:lnTo>
                  <a:lnTo>
                    <a:pt x="1477" y="20204"/>
                  </a:lnTo>
                  <a:lnTo>
                    <a:pt x="1504" y="20135"/>
                  </a:lnTo>
                  <a:lnTo>
                    <a:pt x="1573" y="20107"/>
                  </a:lnTo>
                  <a:lnTo>
                    <a:pt x="1670" y="20080"/>
                  </a:lnTo>
                  <a:close/>
                  <a:moveTo>
                    <a:pt x="925" y="20259"/>
                  </a:moveTo>
                  <a:lnTo>
                    <a:pt x="1187" y="20714"/>
                  </a:lnTo>
                  <a:lnTo>
                    <a:pt x="746" y="20452"/>
                  </a:lnTo>
                  <a:lnTo>
                    <a:pt x="773" y="20397"/>
                  </a:lnTo>
                  <a:lnTo>
                    <a:pt x="828" y="20355"/>
                  </a:lnTo>
                  <a:lnTo>
                    <a:pt x="925" y="20259"/>
                  </a:lnTo>
                  <a:close/>
                  <a:moveTo>
                    <a:pt x="2014" y="20121"/>
                  </a:moveTo>
                  <a:lnTo>
                    <a:pt x="2070" y="20135"/>
                  </a:lnTo>
                  <a:lnTo>
                    <a:pt x="2139" y="20149"/>
                  </a:lnTo>
                  <a:lnTo>
                    <a:pt x="2249" y="20218"/>
                  </a:lnTo>
                  <a:lnTo>
                    <a:pt x="2359" y="20287"/>
                  </a:lnTo>
                  <a:lnTo>
                    <a:pt x="1628" y="20714"/>
                  </a:lnTo>
                  <a:lnTo>
                    <a:pt x="1932" y="20176"/>
                  </a:lnTo>
                  <a:lnTo>
                    <a:pt x="1973" y="20135"/>
                  </a:lnTo>
                  <a:lnTo>
                    <a:pt x="2014" y="20121"/>
                  </a:lnTo>
                  <a:close/>
                  <a:moveTo>
                    <a:pt x="677" y="20631"/>
                  </a:moveTo>
                  <a:lnTo>
                    <a:pt x="759" y="20645"/>
                  </a:lnTo>
                  <a:lnTo>
                    <a:pt x="842" y="20686"/>
                  </a:lnTo>
                  <a:lnTo>
                    <a:pt x="1104" y="20852"/>
                  </a:lnTo>
                  <a:lnTo>
                    <a:pt x="277" y="20852"/>
                  </a:lnTo>
                  <a:lnTo>
                    <a:pt x="401" y="20742"/>
                  </a:lnTo>
                  <a:lnTo>
                    <a:pt x="511" y="20673"/>
                  </a:lnTo>
                  <a:lnTo>
                    <a:pt x="594" y="20631"/>
                  </a:lnTo>
                  <a:close/>
                  <a:moveTo>
                    <a:pt x="2497" y="20383"/>
                  </a:moveTo>
                  <a:lnTo>
                    <a:pt x="2732" y="20852"/>
                  </a:lnTo>
                  <a:lnTo>
                    <a:pt x="1697" y="20852"/>
                  </a:lnTo>
                  <a:lnTo>
                    <a:pt x="2097" y="20618"/>
                  </a:lnTo>
                  <a:lnTo>
                    <a:pt x="2497" y="20383"/>
                  </a:lnTo>
                  <a:close/>
                  <a:moveTo>
                    <a:pt x="4662" y="19142"/>
                  </a:moveTo>
                  <a:lnTo>
                    <a:pt x="5145" y="20852"/>
                  </a:lnTo>
                  <a:lnTo>
                    <a:pt x="4469" y="20852"/>
                  </a:lnTo>
                  <a:lnTo>
                    <a:pt x="4318" y="20300"/>
                  </a:lnTo>
                  <a:lnTo>
                    <a:pt x="4166" y="19762"/>
                  </a:lnTo>
                  <a:lnTo>
                    <a:pt x="4138" y="19625"/>
                  </a:lnTo>
                  <a:lnTo>
                    <a:pt x="4138" y="19514"/>
                  </a:lnTo>
                  <a:lnTo>
                    <a:pt x="4152" y="19473"/>
                  </a:lnTo>
                  <a:lnTo>
                    <a:pt x="4166" y="19445"/>
                  </a:lnTo>
                  <a:lnTo>
                    <a:pt x="4221" y="19376"/>
                  </a:lnTo>
                  <a:lnTo>
                    <a:pt x="4304" y="19321"/>
                  </a:lnTo>
                  <a:lnTo>
                    <a:pt x="4414" y="19266"/>
                  </a:lnTo>
                  <a:lnTo>
                    <a:pt x="4524" y="19211"/>
                  </a:lnTo>
                  <a:lnTo>
                    <a:pt x="4662" y="19142"/>
                  </a:lnTo>
                  <a:close/>
                  <a:moveTo>
                    <a:pt x="3931" y="19556"/>
                  </a:moveTo>
                  <a:lnTo>
                    <a:pt x="4304" y="20852"/>
                  </a:lnTo>
                  <a:lnTo>
                    <a:pt x="4193" y="20866"/>
                  </a:lnTo>
                  <a:lnTo>
                    <a:pt x="4138" y="20866"/>
                  </a:lnTo>
                  <a:lnTo>
                    <a:pt x="4083" y="20852"/>
                  </a:lnTo>
                  <a:lnTo>
                    <a:pt x="4056" y="20742"/>
                  </a:lnTo>
                  <a:lnTo>
                    <a:pt x="3987" y="20604"/>
                  </a:lnTo>
                  <a:lnTo>
                    <a:pt x="3904" y="20480"/>
                  </a:lnTo>
                  <a:lnTo>
                    <a:pt x="3807" y="20355"/>
                  </a:lnTo>
                  <a:lnTo>
                    <a:pt x="3587" y="20093"/>
                  </a:lnTo>
                  <a:lnTo>
                    <a:pt x="3407" y="19873"/>
                  </a:lnTo>
                  <a:lnTo>
                    <a:pt x="3931" y="19556"/>
                  </a:lnTo>
                  <a:close/>
                  <a:moveTo>
                    <a:pt x="3228" y="19983"/>
                  </a:moveTo>
                  <a:lnTo>
                    <a:pt x="3269" y="19997"/>
                  </a:lnTo>
                  <a:lnTo>
                    <a:pt x="3311" y="20011"/>
                  </a:lnTo>
                  <a:lnTo>
                    <a:pt x="3366" y="20052"/>
                  </a:lnTo>
                  <a:lnTo>
                    <a:pt x="3463" y="20162"/>
                  </a:lnTo>
                  <a:lnTo>
                    <a:pt x="3573" y="20314"/>
                  </a:lnTo>
                  <a:lnTo>
                    <a:pt x="3766" y="20604"/>
                  </a:lnTo>
                  <a:lnTo>
                    <a:pt x="3904" y="20824"/>
                  </a:lnTo>
                  <a:lnTo>
                    <a:pt x="3794" y="20852"/>
                  </a:lnTo>
                  <a:lnTo>
                    <a:pt x="3683" y="20866"/>
                  </a:lnTo>
                  <a:lnTo>
                    <a:pt x="3421" y="20880"/>
                  </a:lnTo>
                  <a:lnTo>
                    <a:pt x="3159" y="20866"/>
                  </a:lnTo>
                  <a:lnTo>
                    <a:pt x="2911" y="20852"/>
                  </a:lnTo>
                  <a:lnTo>
                    <a:pt x="2649" y="20342"/>
                  </a:lnTo>
                  <a:lnTo>
                    <a:pt x="2649" y="20328"/>
                  </a:lnTo>
                  <a:lnTo>
                    <a:pt x="2663" y="20300"/>
                  </a:lnTo>
                  <a:lnTo>
                    <a:pt x="2718" y="20259"/>
                  </a:lnTo>
                  <a:lnTo>
                    <a:pt x="2883" y="20162"/>
                  </a:lnTo>
                  <a:lnTo>
                    <a:pt x="3187" y="19997"/>
                  </a:lnTo>
                  <a:lnTo>
                    <a:pt x="3228" y="19983"/>
                  </a:lnTo>
                  <a:close/>
                  <a:moveTo>
                    <a:pt x="5269" y="18797"/>
                  </a:moveTo>
                  <a:lnTo>
                    <a:pt x="5986" y="20852"/>
                  </a:lnTo>
                  <a:lnTo>
                    <a:pt x="5641" y="20880"/>
                  </a:lnTo>
                  <a:lnTo>
                    <a:pt x="5366" y="20880"/>
                  </a:lnTo>
                  <a:lnTo>
                    <a:pt x="5311" y="20852"/>
                  </a:lnTo>
                  <a:lnTo>
                    <a:pt x="5269" y="20797"/>
                  </a:lnTo>
                  <a:lnTo>
                    <a:pt x="5228" y="20714"/>
                  </a:lnTo>
                  <a:lnTo>
                    <a:pt x="5200" y="20604"/>
                  </a:lnTo>
                  <a:lnTo>
                    <a:pt x="5173" y="20480"/>
                  </a:lnTo>
                  <a:lnTo>
                    <a:pt x="5131" y="20245"/>
                  </a:lnTo>
                  <a:lnTo>
                    <a:pt x="5090" y="20080"/>
                  </a:lnTo>
                  <a:lnTo>
                    <a:pt x="4828" y="19156"/>
                  </a:lnTo>
                  <a:lnTo>
                    <a:pt x="4828" y="19114"/>
                  </a:lnTo>
                  <a:lnTo>
                    <a:pt x="4828" y="19087"/>
                  </a:lnTo>
                  <a:lnTo>
                    <a:pt x="4855" y="19032"/>
                  </a:lnTo>
                  <a:lnTo>
                    <a:pt x="4911" y="18976"/>
                  </a:lnTo>
                  <a:lnTo>
                    <a:pt x="4980" y="18935"/>
                  </a:lnTo>
                  <a:lnTo>
                    <a:pt x="5131" y="18852"/>
                  </a:lnTo>
                  <a:lnTo>
                    <a:pt x="5269" y="18797"/>
                  </a:lnTo>
                  <a:close/>
                  <a:moveTo>
                    <a:pt x="1104" y="21017"/>
                  </a:moveTo>
                  <a:lnTo>
                    <a:pt x="925" y="21114"/>
                  </a:lnTo>
                  <a:lnTo>
                    <a:pt x="746" y="21211"/>
                  </a:lnTo>
                  <a:lnTo>
                    <a:pt x="387" y="21431"/>
                  </a:lnTo>
                  <a:lnTo>
                    <a:pt x="277" y="21211"/>
                  </a:lnTo>
                  <a:lnTo>
                    <a:pt x="166" y="21017"/>
                  </a:lnTo>
                  <a:close/>
                  <a:moveTo>
                    <a:pt x="2773" y="21017"/>
                  </a:moveTo>
                  <a:lnTo>
                    <a:pt x="2690" y="21597"/>
                  </a:lnTo>
                  <a:lnTo>
                    <a:pt x="2194" y="21293"/>
                  </a:lnTo>
                  <a:lnTo>
                    <a:pt x="1946" y="21155"/>
                  </a:lnTo>
                  <a:lnTo>
                    <a:pt x="1697" y="21017"/>
                  </a:lnTo>
                  <a:close/>
                  <a:moveTo>
                    <a:pt x="3766" y="21017"/>
                  </a:moveTo>
                  <a:lnTo>
                    <a:pt x="3545" y="21279"/>
                  </a:lnTo>
                  <a:lnTo>
                    <a:pt x="3325" y="21569"/>
                  </a:lnTo>
                  <a:lnTo>
                    <a:pt x="3200" y="21721"/>
                  </a:lnTo>
                  <a:lnTo>
                    <a:pt x="3159" y="21762"/>
                  </a:lnTo>
                  <a:lnTo>
                    <a:pt x="3118" y="21790"/>
                  </a:lnTo>
                  <a:lnTo>
                    <a:pt x="3076" y="21790"/>
                  </a:lnTo>
                  <a:lnTo>
                    <a:pt x="3021" y="21776"/>
                  </a:lnTo>
                  <a:lnTo>
                    <a:pt x="2842" y="21679"/>
                  </a:lnTo>
                  <a:lnTo>
                    <a:pt x="2883" y="21307"/>
                  </a:lnTo>
                  <a:lnTo>
                    <a:pt x="2911" y="21114"/>
                  </a:lnTo>
                  <a:lnTo>
                    <a:pt x="2938" y="21045"/>
                  </a:lnTo>
                  <a:lnTo>
                    <a:pt x="2952" y="21017"/>
                  </a:lnTo>
                  <a:close/>
                  <a:moveTo>
                    <a:pt x="1187" y="21155"/>
                  </a:moveTo>
                  <a:lnTo>
                    <a:pt x="704" y="21983"/>
                  </a:lnTo>
                  <a:lnTo>
                    <a:pt x="456" y="21569"/>
                  </a:lnTo>
                  <a:lnTo>
                    <a:pt x="1187" y="21155"/>
                  </a:lnTo>
                  <a:close/>
                  <a:moveTo>
                    <a:pt x="1628" y="21155"/>
                  </a:moveTo>
                  <a:lnTo>
                    <a:pt x="2607" y="21721"/>
                  </a:lnTo>
                  <a:lnTo>
                    <a:pt x="2152" y="22052"/>
                  </a:lnTo>
                  <a:lnTo>
                    <a:pt x="1628" y="21155"/>
                  </a:lnTo>
                  <a:close/>
                  <a:moveTo>
                    <a:pt x="1325" y="21224"/>
                  </a:moveTo>
                  <a:lnTo>
                    <a:pt x="1325" y="22369"/>
                  </a:lnTo>
                  <a:lnTo>
                    <a:pt x="815" y="22107"/>
                  </a:lnTo>
                  <a:lnTo>
                    <a:pt x="1325" y="21224"/>
                  </a:lnTo>
                  <a:close/>
                  <a:moveTo>
                    <a:pt x="1490" y="21224"/>
                  </a:moveTo>
                  <a:lnTo>
                    <a:pt x="1752" y="21679"/>
                  </a:lnTo>
                  <a:lnTo>
                    <a:pt x="2014" y="22135"/>
                  </a:lnTo>
                  <a:lnTo>
                    <a:pt x="1490" y="22369"/>
                  </a:lnTo>
                  <a:lnTo>
                    <a:pt x="1490" y="21224"/>
                  </a:lnTo>
                  <a:close/>
                  <a:moveTo>
                    <a:pt x="4318" y="21017"/>
                  </a:moveTo>
                  <a:lnTo>
                    <a:pt x="4056" y="22369"/>
                  </a:lnTo>
                  <a:lnTo>
                    <a:pt x="3256" y="21914"/>
                  </a:lnTo>
                  <a:lnTo>
                    <a:pt x="3752" y="21279"/>
                  </a:lnTo>
                  <a:lnTo>
                    <a:pt x="3876" y="21128"/>
                  </a:lnTo>
                  <a:lnTo>
                    <a:pt x="3931" y="21073"/>
                  </a:lnTo>
                  <a:lnTo>
                    <a:pt x="3987" y="21045"/>
                  </a:lnTo>
                  <a:lnTo>
                    <a:pt x="4042" y="21031"/>
                  </a:lnTo>
                  <a:lnTo>
                    <a:pt x="4111" y="21017"/>
                  </a:lnTo>
                  <a:close/>
                  <a:moveTo>
                    <a:pt x="2787" y="21872"/>
                  </a:moveTo>
                  <a:lnTo>
                    <a:pt x="2897" y="21900"/>
                  </a:lnTo>
                  <a:lnTo>
                    <a:pt x="3021" y="21955"/>
                  </a:lnTo>
                  <a:lnTo>
                    <a:pt x="2525" y="22714"/>
                  </a:lnTo>
                  <a:lnTo>
                    <a:pt x="2221" y="22190"/>
                  </a:lnTo>
                  <a:lnTo>
                    <a:pt x="2442" y="22024"/>
                  </a:lnTo>
                  <a:lnTo>
                    <a:pt x="2525" y="21955"/>
                  </a:lnTo>
                  <a:lnTo>
                    <a:pt x="2607" y="21900"/>
                  </a:lnTo>
                  <a:lnTo>
                    <a:pt x="2704" y="21872"/>
                  </a:lnTo>
                  <a:close/>
                  <a:moveTo>
                    <a:pt x="4745" y="20990"/>
                  </a:moveTo>
                  <a:lnTo>
                    <a:pt x="4869" y="21004"/>
                  </a:lnTo>
                  <a:lnTo>
                    <a:pt x="4993" y="21004"/>
                  </a:lnTo>
                  <a:lnTo>
                    <a:pt x="5131" y="21017"/>
                  </a:lnTo>
                  <a:lnTo>
                    <a:pt x="4649" y="22714"/>
                  </a:lnTo>
                  <a:lnTo>
                    <a:pt x="4193" y="22452"/>
                  </a:lnTo>
                  <a:lnTo>
                    <a:pt x="4428" y="21279"/>
                  </a:lnTo>
                  <a:lnTo>
                    <a:pt x="4455" y="21155"/>
                  </a:lnTo>
                  <a:lnTo>
                    <a:pt x="4511" y="21073"/>
                  </a:lnTo>
                  <a:lnTo>
                    <a:pt x="4538" y="21045"/>
                  </a:lnTo>
                  <a:lnTo>
                    <a:pt x="4580" y="21017"/>
                  </a:lnTo>
                  <a:lnTo>
                    <a:pt x="4662" y="20990"/>
                  </a:lnTo>
                  <a:close/>
                  <a:moveTo>
                    <a:pt x="3145" y="22052"/>
                  </a:moveTo>
                  <a:lnTo>
                    <a:pt x="3187" y="22066"/>
                  </a:lnTo>
                  <a:lnTo>
                    <a:pt x="3269" y="22093"/>
                  </a:lnTo>
                  <a:lnTo>
                    <a:pt x="3518" y="22231"/>
                  </a:lnTo>
                  <a:lnTo>
                    <a:pt x="3931" y="22479"/>
                  </a:lnTo>
                  <a:lnTo>
                    <a:pt x="3642" y="22631"/>
                  </a:lnTo>
                  <a:lnTo>
                    <a:pt x="3435" y="22728"/>
                  </a:lnTo>
                  <a:lnTo>
                    <a:pt x="3214" y="22824"/>
                  </a:lnTo>
                  <a:lnTo>
                    <a:pt x="3007" y="22907"/>
                  </a:lnTo>
                  <a:lnTo>
                    <a:pt x="2911" y="22934"/>
                  </a:lnTo>
                  <a:lnTo>
                    <a:pt x="2828" y="22948"/>
                  </a:lnTo>
                  <a:lnTo>
                    <a:pt x="2690" y="22948"/>
                  </a:lnTo>
                  <a:lnTo>
                    <a:pt x="2635" y="22921"/>
                  </a:lnTo>
                  <a:lnTo>
                    <a:pt x="2607" y="22865"/>
                  </a:lnTo>
                  <a:lnTo>
                    <a:pt x="3145" y="22052"/>
                  </a:lnTo>
                  <a:close/>
                  <a:moveTo>
                    <a:pt x="2097" y="22272"/>
                  </a:moveTo>
                  <a:lnTo>
                    <a:pt x="2139" y="22300"/>
                  </a:lnTo>
                  <a:lnTo>
                    <a:pt x="2180" y="22355"/>
                  </a:lnTo>
                  <a:lnTo>
                    <a:pt x="2263" y="22521"/>
                  </a:lnTo>
                  <a:lnTo>
                    <a:pt x="2401" y="22824"/>
                  </a:lnTo>
                  <a:lnTo>
                    <a:pt x="1932" y="22962"/>
                  </a:lnTo>
                  <a:lnTo>
                    <a:pt x="1490" y="23114"/>
                  </a:lnTo>
                  <a:lnTo>
                    <a:pt x="1490" y="22548"/>
                  </a:lnTo>
                  <a:lnTo>
                    <a:pt x="1794" y="22383"/>
                  </a:lnTo>
                  <a:lnTo>
                    <a:pt x="1973" y="22300"/>
                  </a:lnTo>
                  <a:lnTo>
                    <a:pt x="2042" y="22272"/>
                  </a:lnTo>
                  <a:close/>
                  <a:moveTo>
                    <a:pt x="732" y="22245"/>
                  </a:moveTo>
                  <a:lnTo>
                    <a:pt x="1297" y="22534"/>
                  </a:lnTo>
                  <a:lnTo>
                    <a:pt x="1325" y="22562"/>
                  </a:lnTo>
                  <a:lnTo>
                    <a:pt x="1339" y="22631"/>
                  </a:lnTo>
                  <a:lnTo>
                    <a:pt x="1339" y="22796"/>
                  </a:lnTo>
                  <a:lnTo>
                    <a:pt x="1325" y="23127"/>
                  </a:lnTo>
                  <a:lnTo>
                    <a:pt x="373" y="22879"/>
                  </a:lnTo>
                  <a:lnTo>
                    <a:pt x="732" y="22245"/>
                  </a:lnTo>
                  <a:close/>
                  <a:moveTo>
                    <a:pt x="5614" y="21004"/>
                  </a:moveTo>
                  <a:lnTo>
                    <a:pt x="5986" y="21017"/>
                  </a:lnTo>
                  <a:lnTo>
                    <a:pt x="5435" y="23169"/>
                  </a:lnTo>
                  <a:lnTo>
                    <a:pt x="5090" y="22976"/>
                  </a:lnTo>
                  <a:lnTo>
                    <a:pt x="4883" y="22865"/>
                  </a:lnTo>
                  <a:lnTo>
                    <a:pt x="4814" y="22810"/>
                  </a:lnTo>
                  <a:lnTo>
                    <a:pt x="4800" y="22783"/>
                  </a:lnTo>
                  <a:lnTo>
                    <a:pt x="5048" y="21900"/>
                  </a:lnTo>
                  <a:lnTo>
                    <a:pt x="5297" y="21017"/>
                  </a:lnTo>
                  <a:lnTo>
                    <a:pt x="5324" y="21004"/>
                  </a:lnTo>
                  <a:close/>
                  <a:moveTo>
                    <a:pt x="2483" y="23003"/>
                  </a:moveTo>
                  <a:lnTo>
                    <a:pt x="2525" y="23017"/>
                  </a:lnTo>
                  <a:lnTo>
                    <a:pt x="2552" y="23045"/>
                  </a:lnTo>
                  <a:lnTo>
                    <a:pt x="2566" y="23086"/>
                  </a:lnTo>
                  <a:lnTo>
                    <a:pt x="2552" y="23114"/>
                  </a:lnTo>
                  <a:lnTo>
                    <a:pt x="2525" y="23155"/>
                  </a:lnTo>
                  <a:lnTo>
                    <a:pt x="2414" y="23252"/>
                  </a:lnTo>
                  <a:lnTo>
                    <a:pt x="2263" y="23362"/>
                  </a:lnTo>
                  <a:lnTo>
                    <a:pt x="2083" y="23472"/>
                  </a:lnTo>
                  <a:lnTo>
                    <a:pt x="1725" y="23679"/>
                  </a:lnTo>
                  <a:lnTo>
                    <a:pt x="1490" y="23817"/>
                  </a:lnTo>
                  <a:lnTo>
                    <a:pt x="1490" y="23279"/>
                  </a:lnTo>
                  <a:lnTo>
                    <a:pt x="1725" y="23196"/>
                  </a:lnTo>
                  <a:lnTo>
                    <a:pt x="2097" y="23072"/>
                  </a:lnTo>
                  <a:lnTo>
                    <a:pt x="2276" y="23017"/>
                  </a:lnTo>
                  <a:lnTo>
                    <a:pt x="2428" y="23003"/>
                  </a:lnTo>
                  <a:close/>
                  <a:moveTo>
                    <a:pt x="4083" y="22631"/>
                  </a:moveTo>
                  <a:lnTo>
                    <a:pt x="4166" y="22645"/>
                  </a:lnTo>
                  <a:lnTo>
                    <a:pt x="4249" y="22672"/>
                  </a:lnTo>
                  <a:lnTo>
                    <a:pt x="4331" y="22714"/>
                  </a:lnTo>
                  <a:lnTo>
                    <a:pt x="4566" y="22852"/>
                  </a:lnTo>
                  <a:lnTo>
                    <a:pt x="3214" y="23900"/>
                  </a:lnTo>
                  <a:lnTo>
                    <a:pt x="2773" y="23155"/>
                  </a:lnTo>
                  <a:lnTo>
                    <a:pt x="3766" y="22728"/>
                  </a:lnTo>
                  <a:lnTo>
                    <a:pt x="3890" y="22672"/>
                  </a:lnTo>
                  <a:lnTo>
                    <a:pt x="4000" y="22645"/>
                  </a:lnTo>
                  <a:lnTo>
                    <a:pt x="4083" y="22631"/>
                  </a:lnTo>
                  <a:close/>
                  <a:moveTo>
                    <a:pt x="2635" y="23224"/>
                  </a:moveTo>
                  <a:lnTo>
                    <a:pt x="3076" y="23969"/>
                  </a:lnTo>
                  <a:lnTo>
                    <a:pt x="2276" y="24203"/>
                  </a:lnTo>
                  <a:lnTo>
                    <a:pt x="1490" y="24438"/>
                  </a:lnTo>
                  <a:lnTo>
                    <a:pt x="1490" y="24010"/>
                  </a:lnTo>
                  <a:lnTo>
                    <a:pt x="2635" y="23224"/>
                  </a:lnTo>
                  <a:close/>
                  <a:moveTo>
                    <a:pt x="4745" y="22934"/>
                  </a:moveTo>
                  <a:lnTo>
                    <a:pt x="4814" y="22976"/>
                  </a:lnTo>
                  <a:lnTo>
                    <a:pt x="5007" y="23086"/>
                  </a:lnTo>
                  <a:lnTo>
                    <a:pt x="5352" y="23307"/>
                  </a:lnTo>
                  <a:lnTo>
                    <a:pt x="3669" y="24700"/>
                  </a:lnTo>
                  <a:lnTo>
                    <a:pt x="3463" y="24341"/>
                  </a:lnTo>
                  <a:lnTo>
                    <a:pt x="3338" y="24134"/>
                  </a:lnTo>
                  <a:lnTo>
                    <a:pt x="3311" y="24065"/>
                  </a:lnTo>
                  <a:lnTo>
                    <a:pt x="3297" y="24038"/>
                  </a:lnTo>
                  <a:lnTo>
                    <a:pt x="4000" y="23486"/>
                  </a:lnTo>
                  <a:lnTo>
                    <a:pt x="4704" y="22934"/>
                  </a:lnTo>
                  <a:close/>
                  <a:moveTo>
                    <a:pt x="3145" y="24120"/>
                  </a:moveTo>
                  <a:lnTo>
                    <a:pt x="3173" y="24134"/>
                  </a:lnTo>
                  <a:lnTo>
                    <a:pt x="3214" y="24203"/>
                  </a:lnTo>
                  <a:lnTo>
                    <a:pt x="3338" y="24410"/>
                  </a:lnTo>
                  <a:lnTo>
                    <a:pt x="3531" y="24769"/>
                  </a:lnTo>
                  <a:lnTo>
                    <a:pt x="1490" y="25320"/>
                  </a:lnTo>
                  <a:lnTo>
                    <a:pt x="1477" y="25155"/>
                  </a:lnTo>
                  <a:lnTo>
                    <a:pt x="1449" y="24948"/>
                  </a:lnTo>
                  <a:lnTo>
                    <a:pt x="1449" y="24741"/>
                  </a:lnTo>
                  <a:lnTo>
                    <a:pt x="1463" y="24658"/>
                  </a:lnTo>
                  <a:lnTo>
                    <a:pt x="1490" y="24603"/>
                  </a:lnTo>
                  <a:lnTo>
                    <a:pt x="1546" y="24562"/>
                  </a:lnTo>
                  <a:lnTo>
                    <a:pt x="1628" y="24520"/>
                  </a:lnTo>
                  <a:lnTo>
                    <a:pt x="1739" y="24493"/>
                  </a:lnTo>
                  <a:lnTo>
                    <a:pt x="1849" y="24465"/>
                  </a:lnTo>
                  <a:lnTo>
                    <a:pt x="2083" y="24410"/>
                  </a:lnTo>
                  <a:lnTo>
                    <a:pt x="2263" y="24382"/>
                  </a:lnTo>
                  <a:lnTo>
                    <a:pt x="3145" y="24120"/>
                  </a:lnTo>
                  <a:close/>
                  <a:moveTo>
                    <a:pt x="4138" y="0"/>
                  </a:moveTo>
                  <a:lnTo>
                    <a:pt x="4966" y="1420"/>
                  </a:lnTo>
                  <a:lnTo>
                    <a:pt x="5104" y="1669"/>
                  </a:lnTo>
                  <a:lnTo>
                    <a:pt x="5145" y="1779"/>
                  </a:lnTo>
                  <a:lnTo>
                    <a:pt x="5173" y="1862"/>
                  </a:lnTo>
                  <a:lnTo>
                    <a:pt x="5186" y="1945"/>
                  </a:lnTo>
                  <a:lnTo>
                    <a:pt x="5186" y="2000"/>
                  </a:lnTo>
                  <a:lnTo>
                    <a:pt x="5159" y="2055"/>
                  </a:lnTo>
                  <a:lnTo>
                    <a:pt x="5131" y="2110"/>
                  </a:lnTo>
                  <a:lnTo>
                    <a:pt x="5076" y="2151"/>
                  </a:lnTo>
                  <a:lnTo>
                    <a:pt x="5021" y="2193"/>
                  </a:lnTo>
                  <a:lnTo>
                    <a:pt x="4855" y="2289"/>
                  </a:lnTo>
                  <a:lnTo>
                    <a:pt x="4635" y="2400"/>
                  </a:lnTo>
                  <a:lnTo>
                    <a:pt x="4373" y="2551"/>
                  </a:lnTo>
                  <a:lnTo>
                    <a:pt x="2097" y="3861"/>
                  </a:lnTo>
                  <a:lnTo>
                    <a:pt x="2056" y="3875"/>
                  </a:lnTo>
                  <a:lnTo>
                    <a:pt x="1987" y="3848"/>
                  </a:lnTo>
                  <a:lnTo>
                    <a:pt x="1890" y="3820"/>
                  </a:lnTo>
                  <a:lnTo>
                    <a:pt x="1780" y="3765"/>
                  </a:lnTo>
                  <a:lnTo>
                    <a:pt x="1504" y="3613"/>
                  </a:lnTo>
                  <a:lnTo>
                    <a:pt x="1215" y="3434"/>
                  </a:lnTo>
                  <a:lnTo>
                    <a:pt x="635" y="3062"/>
                  </a:lnTo>
                  <a:lnTo>
                    <a:pt x="277" y="2813"/>
                  </a:lnTo>
                  <a:lnTo>
                    <a:pt x="249" y="2855"/>
                  </a:lnTo>
                  <a:lnTo>
                    <a:pt x="222" y="2882"/>
                  </a:lnTo>
                  <a:lnTo>
                    <a:pt x="222" y="2924"/>
                  </a:lnTo>
                  <a:lnTo>
                    <a:pt x="222" y="2965"/>
                  </a:lnTo>
                  <a:lnTo>
                    <a:pt x="249" y="3048"/>
                  </a:lnTo>
                  <a:lnTo>
                    <a:pt x="304" y="3117"/>
                  </a:lnTo>
                  <a:lnTo>
                    <a:pt x="373" y="3200"/>
                  </a:lnTo>
                  <a:lnTo>
                    <a:pt x="484" y="3282"/>
                  </a:lnTo>
                  <a:lnTo>
                    <a:pt x="718" y="3434"/>
                  </a:lnTo>
                  <a:lnTo>
                    <a:pt x="994" y="3586"/>
                  </a:lnTo>
                  <a:lnTo>
                    <a:pt x="1256" y="3710"/>
                  </a:lnTo>
                  <a:lnTo>
                    <a:pt x="1490" y="3820"/>
                  </a:lnTo>
                  <a:lnTo>
                    <a:pt x="1656" y="3917"/>
                  </a:lnTo>
                  <a:lnTo>
                    <a:pt x="1739" y="3972"/>
                  </a:lnTo>
                  <a:lnTo>
                    <a:pt x="1794" y="4027"/>
                  </a:lnTo>
                  <a:lnTo>
                    <a:pt x="1835" y="4096"/>
                  </a:lnTo>
                  <a:lnTo>
                    <a:pt x="1863" y="4165"/>
                  </a:lnTo>
                  <a:lnTo>
                    <a:pt x="1863" y="4248"/>
                  </a:lnTo>
                  <a:lnTo>
                    <a:pt x="1863" y="4317"/>
                  </a:lnTo>
                  <a:lnTo>
                    <a:pt x="1835" y="4399"/>
                  </a:lnTo>
                  <a:lnTo>
                    <a:pt x="1808" y="4496"/>
                  </a:lnTo>
                  <a:lnTo>
                    <a:pt x="1725" y="4661"/>
                  </a:lnTo>
                  <a:lnTo>
                    <a:pt x="1628" y="4841"/>
                  </a:lnTo>
                  <a:lnTo>
                    <a:pt x="1532" y="5034"/>
                  </a:lnTo>
                  <a:lnTo>
                    <a:pt x="1435" y="5213"/>
                  </a:lnTo>
                  <a:lnTo>
                    <a:pt x="401" y="7626"/>
                  </a:lnTo>
                  <a:lnTo>
                    <a:pt x="360" y="7682"/>
                  </a:lnTo>
                  <a:lnTo>
                    <a:pt x="332" y="7723"/>
                  </a:lnTo>
                  <a:lnTo>
                    <a:pt x="291" y="7764"/>
                  </a:lnTo>
                  <a:lnTo>
                    <a:pt x="235" y="7792"/>
                  </a:lnTo>
                  <a:lnTo>
                    <a:pt x="180" y="7806"/>
                  </a:lnTo>
                  <a:lnTo>
                    <a:pt x="125" y="7819"/>
                  </a:lnTo>
                  <a:lnTo>
                    <a:pt x="1" y="7833"/>
                  </a:lnTo>
                  <a:lnTo>
                    <a:pt x="1" y="8054"/>
                  </a:lnTo>
                  <a:lnTo>
                    <a:pt x="235" y="8040"/>
                  </a:lnTo>
                  <a:lnTo>
                    <a:pt x="318" y="8054"/>
                  </a:lnTo>
                  <a:lnTo>
                    <a:pt x="346" y="8068"/>
                  </a:lnTo>
                  <a:lnTo>
                    <a:pt x="1104" y="10164"/>
                  </a:lnTo>
                  <a:lnTo>
                    <a:pt x="1463" y="11074"/>
                  </a:lnTo>
                  <a:lnTo>
                    <a:pt x="1573" y="11378"/>
                  </a:lnTo>
                  <a:lnTo>
                    <a:pt x="1670" y="11640"/>
                  </a:lnTo>
                  <a:lnTo>
                    <a:pt x="1725" y="11833"/>
                  </a:lnTo>
                  <a:lnTo>
                    <a:pt x="1725" y="11888"/>
                  </a:lnTo>
                  <a:lnTo>
                    <a:pt x="1711" y="11915"/>
                  </a:lnTo>
                  <a:lnTo>
                    <a:pt x="1546" y="11998"/>
                  </a:lnTo>
                  <a:lnTo>
                    <a:pt x="1297" y="12122"/>
                  </a:lnTo>
                  <a:lnTo>
                    <a:pt x="1022" y="12260"/>
                  </a:lnTo>
                  <a:lnTo>
                    <a:pt x="746" y="12412"/>
                  </a:lnTo>
                  <a:lnTo>
                    <a:pt x="497" y="12564"/>
                  </a:lnTo>
                  <a:lnTo>
                    <a:pt x="401" y="12646"/>
                  </a:lnTo>
                  <a:lnTo>
                    <a:pt x="318" y="12729"/>
                  </a:lnTo>
                  <a:lnTo>
                    <a:pt x="249" y="12812"/>
                  </a:lnTo>
                  <a:lnTo>
                    <a:pt x="222" y="12895"/>
                  </a:lnTo>
                  <a:lnTo>
                    <a:pt x="222" y="12936"/>
                  </a:lnTo>
                  <a:lnTo>
                    <a:pt x="235" y="12964"/>
                  </a:lnTo>
                  <a:lnTo>
                    <a:pt x="249" y="13005"/>
                  </a:lnTo>
                  <a:lnTo>
                    <a:pt x="277" y="13046"/>
                  </a:lnTo>
                  <a:lnTo>
                    <a:pt x="1808" y="12164"/>
                  </a:lnTo>
                  <a:lnTo>
                    <a:pt x="1835" y="12150"/>
                  </a:lnTo>
                  <a:lnTo>
                    <a:pt x="1877" y="12150"/>
                  </a:lnTo>
                  <a:lnTo>
                    <a:pt x="1973" y="12164"/>
                  </a:lnTo>
                  <a:lnTo>
                    <a:pt x="2111" y="12219"/>
                  </a:lnTo>
                  <a:lnTo>
                    <a:pt x="2263" y="12302"/>
                  </a:lnTo>
                  <a:lnTo>
                    <a:pt x="2428" y="12412"/>
                  </a:lnTo>
                  <a:lnTo>
                    <a:pt x="2607" y="12522"/>
                  </a:lnTo>
                  <a:lnTo>
                    <a:pt x="2980" y="12812"/>
                  </a:lnTo>
                  <a:lnTo>
                    <a:pt x="3366" y="13101"/>
                  </a:lnTo>
                  <a:lnTo>
                    <a:pt x="3711" y="13391"/>
                  </a:lnTo>
                  <a:lnTo>
                    <a:pt x="4180" y="13777"/>
                  </a:lnTo>
                  <a:lnTo>
                    <a:pt x="4373" y="13915"/>
                  </a:lnTo>
                  <a:lnTo>
                    <a:pt x="4552" y="14025"/>
                  </a:lnTo>
                  <a:lnTo>
                    <a:pt x="4690" y="14122"/>
                  </a:lnTo>
                  <a:lnTo>
                    <a:pt x="4800" y="14218"/>
                  </a:lnTo>
                  <a:lnTo>
                    <a:pt x="4842" y="14274"/>
                  </a:lnTo>
                  <a:lnTo>
                    <a:pt x="4869" y="14329"/>
                  </a:lnTo>
                  <a:lnTo>
                    <a:pt x="4883" y="14384"/>
                  </a:lnTo>
                  <a:lnTo>
                    <a:pt x="4883" y="14453"/>
                  </a:lnTo>
                  <a:lnTo>
                    <a:pt x="4869" y="14522"/>
                  </a:lnTo>
                  <a:lnTo>
                    <a:pt x="4842" y="14605"/>
                  </a:lnTo>
                  <a:lnTo>
                    <a:pt x="4800" y="14701"/>
                  </a:lnTo>
                  <a:lnTo>
                    <a:pt x="4745" y="14812"/>
                  </a:lnTo>
                  <a:lnTo>
                    <a:pt x="4428" y="15418"/>
                  </a:lnTo>
                  <a:lnTo>
                    <a:pt x="4014" y="16191"/>
                  </a:lnTo>
                  <a:lnTo>
                    <a:pt x="3669" y="16853"/>
                  </a:lnTo>
                  <a:lnTo>
                    <a:pt x="3545" y="17046"/>
                  </a:lnTo>
                  <a:lnTo>
                    <a:pt x="3504" y="17101"/>
                  </a:lnTo>
                  <a:lnTo>
                    <a:pt x="3476" y="17115"/>
                  </a:lnTo>
                  <a:lnTo>
                    <a:pt x="2732" y="16880"/>
                  </a:lnTo>
                  <a:lnTo>
                    <a:pt x="2442" y="16797"/>
                  </a:lnTo>
                  <a:lnTo>
                    <a:pt x="2028" y="16687"/>
                  </a:lnTo>
                  <a:lnTo>
                    <a:pt x="1821" y="16618"/>
                  </a:lnTo>
                  <a:lnTo>
                    <a:pt x="1656" y="16549"/>
                  </a:lnTo>
                  <a:lnTo>
                    <a:pt x="1587" y="16508"/>
                  </a:lnTo>
                  <a:lnTo>
                    <a:pt x="1532" y="16466"/>
                  </a:lnTo>
                  <a:lnTo>
                    <a:pt x="1504" y="16425"/>
                  </a:lnTo>
                  <a:lnTo>
                    <a:pt x="1490" y="16370"/>
                  </a:lnTo>
                  <a:lnTo>
                    <a:pt x="1490" y="14756"/>
                  </a:lnTo>
                  <a:lnTo>
                    <a:pt x="1449" y="14756"/>
                  </a:lnTo>
                  <a:lnTo>
                    <a:pt x="1408" y="14784"/>
                  </a:lnTo>
                  <a:lnTo>
                    <a:pt x="1366" y="14839"/>
                  </a:lnTo>
                  <a:lnTo>
                    <a:pt x="1352" y="14922"/>
                  </a:lnTo>
                  <a:lnTo>
                    <a:pt x="1311" y="15129"/>
                  </a:lnTo>
                  <a:lnTo>
                    <a:pt x="1311" y="15377"/>
                  </a:lnTo>
                  <a:lnTo>
                    <a:pt x="1311" y="15639"/>
                  </a:lnTo>
                  <a:lnTo>
                    <a:pt x="1311" y="15901"/>
                  </a:lnTo>
                  <a:lnTo>
                    <a:pt x="1325" y="16246"/>
                  </a:lnTo>
                  <a:lnTo>
                    <a:pt x="1325" y="16315"/>
                  </a:lnTo>
                  <a:lnTo>
                    <a:pt x="1297" y="16397"/>
                  </a:lnTo>
                  <a:lnTo>
                    <a:pt x="1270" y="16453"/>
                  </a:lnTo>
                  <a:lnTo>
                    <a:pt x="1215" y="16508"/>
                  </a:lnTo>
                  <a:lnTo>
                    <a:pt x="1159" y="16563"/>
                  </a:lnTo>
                  <a:lnTo>
                    <a:pt x="1104" y="16604"/>
                  </a:lnTo>
                  <a:lnTo>
                    <a:pt x="953" y="16673"/>
                  </a:lnTo>
                  <a:lnTo>
                    <a:pt x="787" y="16728"/>
                  </a:lnTo>
                  <a:lnTo>
                    <a:pt x="608" y="16770"/>
                  </a:lnTo>
                  <a:lnTo>
                    <a:pt x="428" y="16825"/>
                  </a:lnTo>
                  <a:lnTo>
                    <a:pt x="277" y="16866"/>
                  </a:lnTo>
                  <a:lnTo>
                    <a:pt x="1" y="16963"/>
                  </a:lnTo>
                  <a:lnTo>
                    <a:pt x="1" y="17142"/>
                  </a:lnTo>
                  <a:lnTo>
                    <a:pt x="1325" y="16659"/>
                  </a:lnTo>
                  <a:lnTo>
                    <a:pt x="1352" y="17004"/>
                  </a:lnTo>
                  <a:lnTo>
                    <a:pt x="1352" y="17211"/>
                  </a:lnTo>
                  <a:lnTo>
                    <a:pt x="1352" y="17280"/>
                  </a:lnTo>
                  <a:lnTo>
                    <a:pt x="1325" y="17335"/>
                  </a:lnTo>
                  <a:lnTo>
                    <a:pt x="1284" y="17363"/>
                  </a:lnTo>
                  <a:lnTo>
                    <a:pt x="1228" y="17390"/>
                  </a:lnTo>
                  <a:lnTo>
                    <a:pt x="1063" y="17418"/>
                  </a:lnTo>
                  <a:lnTo>
                    <a:pt x="773" y="17473"/>
                  </a:lnTo>
                  <a:lnTo>
                    <a:pt x="1" y="17666"/>
                  </a:lnTo>
                  <a:lnTo>
                    <a:pt x="1" y="17832"/>
                  </a:lnTo>
                  <a:lnTo>
                    <a:pt x="649" y="17666"/>
                  </a:lnTo>
                  <a:lnTo>
                    <a:pt x="1325" y="17501"/>
                  </a:lnTo>
                  <a:lnTo>
                    <a:pt x="1325" y="18218"/>
                  </a:lnTo>
                  <a:lnTo>
                    <a:pt x="208" y="18452"/>
                  </a:lnTo>
                  <a:lnTo>
                    <a:pt x="153" y="18466"/>
                  </a:lnTo>
                  <a:lnTo>
                    <a:pt x="98" y="18452"/>
                  </a:lnTo>
                  <a:lnTo>
                    <a:pt x="42" y="18411"/>
                  </a:lnTo>
                  <a:lnTo>
                    <a:pt x="1" y="18370"/>
                  </a:lnTo>
                  <a:lnTo>
                    <a:pt x="1" y="18742"/>
                  </a:lnTo>
                  <a:lnTo>
                    <a:pt x="70" y="18770"/>
                  </a:lnTo>
                  <a:lnTo>
                    <a:pt x="125" y="18811"/>
                  </a:lnTo>
                  <a:lnTo>
                    <a:pt x="166" y="18880"/>
                  </a:lnTo>
                  <a:lnTo>
                    <a:pt x="208" y="18963"/>
                  </a:lnTo>
                  <a:lnTo>
                    <a:pt x="291" y="19142"/>
                  </a:lnTo>
                  <a:lnTo>
                    <a:pt x="387" y="19321"/>
                  </a:lnTo>
                  <a:lnTo>
                    <a:pt x="304" y="19445"/>
                  </a:lnTo>
                  <a:lnTo>
                    <a:pt x="222" y="19611"/>
                  </a:lnTo>
                  <a:lnTo>
                    <a:pt x="111" y="19776"/>
                  </a:lnTo>
                  <a:lnTo>
                    <a:pt x="56" y="19845"/>
                  </a:lnTo>
                  <a:lnTo>
                    <a:pt x="1" y="19900"/>
                  </a:lnTo>
                  <a:lnTo>
                    <a:pt x="1" y="20231"/>
                  </a:lnTo>
                  <a:lnTo>
                    <a:pt x="56" y="20245"/>
                  </a:lnTo>
                  <a:lnTo>
                    <a:pt x="111" y="20259"/>
                  </a:lnTo>
                  <a:lnTo>
                    <a:pt x="235" y="20328"/>
                  </a:lnTo>
                  <a:lnTo>
                    <a:pt x="360" y="20411"/>
                  </a:lnTo>
                  <a:lnTo>
                    <a:pt x="470" y="20493"/>
                  </a:lnTo>
                  <a:lnTo>
                    <a:pt x="346" y="20590"/>
                  </a:lnTo>
                  <a:lnTo>
                    <a:pt x="222" y="20673"/>
                  </a:lnTo>
                  <a:lnTo>
                    <a:pt x="111" y="20742"/>
                  </a:lnTo>
                  <a:lnTo>
                    <a:pt x="1" y="20783"/>
                  </a:lnTo>
                  <a:lnTo>
                    <a:pt x="1" y="21031"/>
                  </a:lnTo>
                  <a:lnTo>
                    <a:pt x="70" y="21155"/>
                  </a:lnTo>
                  <a:lnTo>
                    <a:pt x="166" y="21307"/>
                  </a:lnTo>
                  <a:lnTo>
                    <a:pt x="194" y="21376"/>
                  </a:lnTo>
                  <a:lnTo>
                    <a:pt x="222" y="21459"/>
                  </a:lnTo>
                  <a:lnTo>
                    <a:pt x="222" y="21514"/>
                  </a:lnTo>
                  <a:lnTo>
                    <a:pt x="208" y="21528"/>
                  </a:lnTo>
                  <a:lnTo>
                    <a:pt x="180" y="21542"/>
                  </a:lnTo>
                  <a:lnTo>
                    <a:pt x="1" y="21652"/>
                  </a:lnTo>
                  <a:lnTo>
                    <a:pt x="1" y="21831"/>
                  </a:lnTo>
                  <a:lnTo>
                    <a:pt x="318" y="21652"/>
                  </a:lnTo>
                  <a:lnTo>
                    <a:pt x="497" y="21914"/>
                  </a:lnTo>
                  <a:lnTo>
                    <a:pt x="580" y="22066"/>
                  </a:lnTo>
                  <a:lnTo>
                    <a:pt x="608" y="22121"/>
                  </a:lnTo>
                  <a:lnTo>
                    <a:pt x="608" y="22162"/>
                  </a:lnTo>
                  <a:lnTo>
                    <a:pt x="235" y="22796"/>
                  </a:lnTo>
                  <a:lnTo>
                    <a:pt x="1" y="22576"/>
                  </a:lnTo>
                  <a:lnTo>
                    <a:pt x="1" y="22796"/>
                  </a:lnTo>
                  <a:lnTo>
                    <a:pt x="111" y="22893"/>
                  </a:lnTo>
                  <a:lnTo>
                    <a:pt x="125" y="22921"/>
                  </a:lnTo>
                  <a:lnTo>
                    <a:pt x="125" y="22948"/>
                  </a:lnTo>
                  <a:lnTo>
                    <a:pt x="111" y="23045"/>
                  </a:lnTo>
                  <a:lnTo>
                    <a:pt x="70" y="23141"/>
                  </a:lnTo>
                  <a:lnTo>
                    <a:pt x="1" y="23252"/>
                  </a:lnTo>
                  <a:lnTo>
                    <a:pt x="1" y="23527"/>
                  </a:lnTo>
                  <a:lnTo>
                    <a:pt x="249" y="23086"/>
                  </a:lnTo>
                  <a:lnTo>
                    <a:pt x="291" y="23045"/>
                  </a:lnTo>
                  <a:lnTo>
                    <a:pt x="346" y="23031"/>
                  </a:lnTo>
                  <a:lnTo>
                    <a:pt x="415" y="23031"/>
                  </a:lnTo>
                  <a:lnTo>
                    <a:pt x="484" y="23045"/>
                  </a:lnTo>
                  <a:lnTo>
                    <a:pt x="622" y="23086"/>
                  </a:lnTo>
                  <a:lnTo>
                    <a:pt x="746" y="23141"/>
                  </a:lnTo>
                  <a:lnTo>
                    <a:pt x="1063" y="23196"/>
                  </a:lnTo>
                  <a:lnTo>
                    <a:pt x="1242" y="23252"/>
                  </a:lnTo>
                  <a:lnTo>
                    <a:pt x="1297" y="23279"/>
                  </a:lnTo>
                  <a:lnTo>
                    <a:pt x="1325" y="23293"/>
                  </a:lnTo>
                  <a:lnTo>
                    <a:pt x="1325" y="23307"/>
                  </a:lnTo>
                  <a:lnTo>
                    <a:pt x="1339" y="23638"/>
                  </a:lnTo>
                  <a:lnTo>
                    <a:pt x="1325" y="23789"/>
                  </a:lnTo>
                  <a:lnTo>
                    <a:pt x="1325" y="23872"/>
                  </a:lnTo>
                  <a:lnTo>
                    <a:pt x="1297" y="23941"/>
                  </a:lnTo>
                  <a:lnTo>
                    <a:pt x="1" y="23624"/>
                  </a:lnTo>
                  <a:lnTo>
                    <a:pt x="1" y="23789"/>
                  </a:lnTo>
                  <a:lnTo>
                    <a:pt x="842" y="23983"/>
                  </a:lnTo>
                  <a:lnTo>
                    <a:pt x="1090" y="24038"/>
                  </a:lnTo>
                  <a:lnTo>
                    <a:pt x="1173" y="24065"/>
                  </a:lnTo>
                  <a:lnTo>
                    <a:pt x="1242" y="24093"/>
                  </a:lnTo>
                  <a:lnTo>
                    <a:pt x="1284" y="24148"/>
                  </a:lnTo>
                  <a:lnTo>
                    <a:pt x="1311" y="24217"/>
                  </a:lnTo>
                  <a:lnTo>
                    <a:pt x="1325" y="24313"/>
                  </a:lnTo>
                  <a:lnTo>
                    <a:pt x="1325" y="24465"/>
                  </a:lnTo>
                  <a:lnTo>
                    <a:pt x="1" y="24438"/>
                  </a:lnTo>
                  <a:lnTo>
                    <a:pt x="1" y="24589"/>
                  </a:lnTo>
                  <a:lnTo>
                    <a:pt x="663" y="24603"/>
                  </a:lnTo>
                  <a:lnTo>
                    <a:pt x="1008" y="24589"/>
                  </a:lnTo>
                  <a:lnTo>
                    <a:pt x="1201" y="24589"/>
                  </a:lnTo>
                  <a:lnTo>
                    <a:pt x="1284" y="24603"/>
                  </a:lnTo>
                  <a:lnTo>
                    <a:pt x="1325" y="24617"/>
                  </a:lnTo>
                  <a:lnTo>
                    <a:pt x="1352" y="24672"/>
                  </a:lnTo>
                  <a:lnTo>
                    <a:pt x="1352" y="24741"/>
                  </a:lnTo>
                  <a:lnTo>
                    <a:pt x="1352" y="24948"/>
                  </a:lnTo>
                  <a:lnTo>
                    <a:pt x="1325" y="25320"/>
                  </a:lnTo>
                  <a:lnTo>
                    <a:pt x="1" y="25031"/>
                  </a:lnTo>
                  <a:lnTo>
                    <a:pt x="1" y="25196"/>
                  </a:lnTo>
                  <a:lnTo>
                    <a:pt x="153" y="25224"/>
                  </a:lnTo>
                  <a:lnTo>
                    <a:pt x="801" y="25348"/>
                  </a:lnTo>
                  <a:lnTo>
                    <a:pt x="994" y="25389"/>
                  </a:lnTo>
                  <a:lnTo>
                    <a:pt x="1159" y="25444"/>
                  </a:lnTo>
                  <a:lnTo>
                    <a:pt x="1284" y="25486"/>
                  </a:lnTo>
                  <a:lnTo>
                    <a:pt x="1311" y="25500"/>
                  </a:lnTo>
                  <a:lnTo>
                    <a:pt x="1325" y="25527"/>
                  </a:lnTo>
                  <a:lnTo>
                    <a:pt x="1325" y="27058"/>
                  </a:lnTo>
                  <a:lnTo>
                    <a:pt x="1339" y="27099"/>
                  </a:lnTo>
                  <a:lnTo>
                    <a:pt x="1352" y="27127"/>
                  </a:lnTo>
                  <a:lnTo>
                    <a:pt x="1380" y="27127"/>
                  </a:lnTo>
                  <a:lnTo>
                    <a:pt x="1408" y="27113"/>
                  </a:lnTo>
                  <a:lnTo>
                    <a:pt x="1435" y="27072"/>
                  </a:lnTo>
                  <a:lnTo>
                    <a:pt x="1463" y="27044"/>
                  </a:lnTo>
                  <a:lnTo>
                    <a:pt x="1477" y="26989"/>
                  </a:lnTo>
                  <a:lnTo>
                    <a:pt x="1490" y="26934"/>
                  </a:lnTo>
                  <a:lnTo>
                    <a:pt x="1490" y="26051"/>
                  </a:lnTo>
                  <a:lnTo>
                    <a:pt x="1463" y="25762"/>
                  </a:lnTo>
                  <a:lnTo>
                    <a:pt x="1463" y="25596"/>
                  </a:lnTo>
                  <a:lnTo>
                    <a:pt x="1463" y="25527"/>
                  </a:lnTo>
                  <a:lnTo>
                    <a:pt x="1490" y="25486"/>
                  </a:lnTo>
                  <a:lnTo>
                    <a:pt x="1518" y="25458"/>
                  </a:lnTo>
                  <a:lnTo>
                    <a:pt x="1573" y="25431"/>
                  </a:lnTo>
                  <a:lnTo>
                    <a:pt x="1711" y="25403"/>
                  </a:lnTo>
                  <a:lnTo>
                    <a:pt x="1959" y="25348"/>
                  </a:lnTo>
                  <a:lnTo>
                    <a:pt x="2911" y="25100"/>
                  </a:lnTo>
                  <a:lnTo>
                    <a:pt x="3076" y="25044"/>
                  </a:lnTo>
                  <a:lnTo>
                    <a:pt x="3214" y="25003"/>
                  </a:lnTo>
                  <a:lnTo>
                    <a:pt x="3338" y="24962"/>
                  </a:lnTo>
                  <a:lnTo>
                    <a:pt x="3435" y="24948"/>
                  </a:lnTo>
                  <a:lnTo>
                    <a:pt x="3531" y="24948"/>
                  </a:lnTo>
                  <a:lnTo>
                    <a:pt x="3573" y="24962"/>
                  </a:lnTo>
                  <a:lnTo>
                    <a:pt x="3614" y="24989"/>
                  </a:lnTo>
                  <a:lnTo>
                    <a:pt x="3697" y="25086"/>
                  </a:lnTo>
                  <a:lnTo>
                    <a:pt x="3780" y="25210"/>
                  </a:lnTo>
                  <a:lnTo>
                    <a:pt x="3918" y="25486"/>
                  </a:lnTo>
                  <a:lnTo>
                    <a:pt x="4028" y="25679"/>
                  </a:lnTo>
                  <a:lnTo>
                    <a:pt x="4138" y="25886"/>
                  </a:lnTo>
                  <a:lnTo>
                    <a:pt x="4249" y="26065"/>
                  </a:lnTo>
                  <a:lnTo>
                    <a:pt x="4304" y="26134"/>
                  </a:lnTo>
                  <a:lnTo>
                    <a:pt x="4359" y="26203"/>
                  </a:lnTo>
                  <a:lnTo>
                    <a:pt x="4414" y="26244"/>
                  </a:lnTo>
                  <a:lnTo>
                    <a:pt x="4469" y="26272"/>
                  </a:lnTo>
                  <a:lnTo>
                    <a:pt x="4511" y="26272"/>
                  </a:lnTo>
                  <a:lnTo>
                    <a:pt x="4566" y="26244"/>
                  </a:lnTo>
                  <a:lnTo>
                    <a:pt x="3835" y="24989"/>
                  </a:lnTo>
                  <a:lnTo>
                    <a:pt x="3807" y="24934"/>
                  </a:lnTo>
                  <a:lnTo>
                    <a:pt x="3807" y="24879"/>
                  </a:lnTo>
                  <a:lnTo>
                    <a:pt x="3807" y="24824"/>
                  </a:lnTo>
                  <a:lnTo>
                    <a:pt x="3835" y="24769"/>
                  </a:lnTo>
                  <a:lnTo>
                    <a:pt x="3862" y="24713"/>
                  </a:lnTo>
                  <a:lnTo>
                    <a:pt x="3904" y="24672"/>
                  </a:lnTo>
                  <a:lnTo>
                    <a:pt x="4014" y="24562"/>
                  </a:lnTo>
                  <a:lnTo>
                    <a:pt x="4138" y="24479"/>
                  </a:lnTo>
                  <a:lnTo>
                    <a:pt x="4262" y="24382"/>
                  </a:lnTo>
                  <a:lnTo>
                    <a:pt x="4387" y="24300"/>
                  </a:lnTo>
                  <a:lnTo>
                    <a:pt x="4483" y="24231"/>
                  </a:lnTo>
                  <a:lnTo>
                    <a:pt x="4993" y="23762"/>
                  </a:lnTo>
                  <a:lnTo>
                    <a:pt x="5173" y="23610"/>
                  </a:lnTo>
                  <a:lnTo>
                    <a:pt x="5324" y="23486"/>
                  </a:lnTo>
                  <a:lnTo>
                    <a:pt x="5435" y="23417"/>
                  </a:lnTo>
                  <a:lnTo>
                    <a:pt x="5476" y="23389"/>
                  </a:lnTo>
                  <a:lnTo>
                    <a:pt x="5504" y="23389"/>
                  </a:lnTo>
                  <a:lnTo>
                    <a:pt x="6717" y="24093"/>
                  </a:lnTo>
                  <a:lnTo>
                    <a:pt x="6745" y="24038"/>
                  </a:lnTo>
                  <a:lnTo>
                    <a:pt x="6731" y="23996"/>
                  </a:lnTo>
                  <a:lnTo>
                    <a:pt x="6717" y="23941"/>
                  </a:lnTo>
                  <a:lnTo>
                    <a:pt x="6662" y="23886"/>
                  </a:lnTo>
                  <a:lnTo>
                    <a:pt x="6607" y="23831"/>
                  </a:lnTo>
                  <a:lnTo>
                    <a:pt x="6538" y="23776"/>
                  </a:lnTo>
                  <a:lnTo>
                    <a:pt x="6359" y="23652"/>
                  </a:lnTo>
                  <a:lnTo>
                    <a:pt x="6152" y="23541"/>
                  </a:lnTo>
                  <a:lnTo>
                    <a:pt x="5959" y="23445"/>
                  </a:lnTo>
                  <a:lnTo>
                    <a:pt x="5683" y="23307"/>
                  </a:lnTo>
                  <a:lnTo>
                    <a:pt x="5641" y="23279"/>
                  </a:lnTo>
                  <a:lnTo>
                    <a:pt x="5614" y="23238"/>
                  </a:lnTo>
                  <a:lnTo>
                    <a:pt x="5600" y="23183"/>
                  </a:lnTo>
                  <a:lnTo>
                    <a:pt x="5600" y="23114"/>
                  </a:lnTo>
                  <a:lnTo>
                    <a:pt x="5614" y="22976"/>
                  </a:lnTo>
                  <a:lnTo>
                    <a:pt x="5655" y="22810"/>
                  </a:lnTo>
                  <a:lnTo>
                    <a:pt x="5752" y="22493"/>
                  </a:lnTo>
                  <a:lnTo>
                    <a:pt x="5835" y="22245"/>
                  </a:lnTo>
                  <a:lnTo>
                    <a:pt x="5986" y="21597"/>
                  </a:lnTo>
                  <a:lnTo>
                    <a:pt x="6083" y="21197"/>
                  </a:lnTo>
                  <a:lnTo>
                    <a:pt x="6138" y="21059"/>
                  </a:lnTo>
                  <a:lnTo>
                    <a:pt x="6152" y="21031"/>
                  </a:lnTo>
                  <a:lnTo>
                    <a:pt x="6166" y="21017"/>
                  </a:lnTo>
                  <a:lnTo>
                    <a:pt x="6483" y="21017"/>
                  </a:lnTo>
                  <a:lnTo>
                    <a:pt x="6952" y="21031"/>
                  </a:lnTo>
                  <a:lnTo>
                    <a:pt x="7186" y="21031"/>
                  </a:lnTo>
                  <a:lnTo>
                    <a:pt x="7393" y="21017"/>
                  </a:lnTo>
                  <a:lnTo>
                    <a:pt x="7462" y="21004"/>
                  </a:lnTo>
                  <a:lnTo>
                    <a:pt x="7531" y="20990"/>
                  </a:lnTo>
                  <a:lnTo>
                    <a:pt x="7572" y="20962"/>
                  </a:lnTo>
                  <a:lnTo>
                    <a:pt x="7586" y="20935"/>
                  </a:lnTo>
                  <a:lnTo>
                    <a:pt x="7572" y="20907"/>
                  </a:lnTo>
                  <a:lnTo>
                    <a:pt x="7531" y="20880"/>
                  </a:lnTo>
                  <a:lnTo>
                    <a:pt x="7476" y="20866"/>
                  </a:lnTo>
                  <a:lnTo>
                    <a:pt x="7393" y="20852"/>
                  </a:lnTo>
                  <a:lnTo>
                    <a:pt x="7200" y="20838"/>
                  </a:lnTo>
                  <a:lnTo>
                    <a:pt x="6979" y="20824"/>
                  </a:lnTo>
                  <a:lnTo>
                    <a:pt x="6524" y="20838"/>
                  </a:lnTo>
                  <a:lnTo>
                    <a:pt x="6221" y="20852"/>
                  </a:lnTo>
                  <a:lnTo>
                    <a:pt x="6179" y="20838"/>
                  </a:lnTo>
                  <a:lnTo>
                    <a:pt x="6152" y="20811"/>
                  </a:lnTo>
                  <a:lnTo>
                    <a:pt x="6069" y="20686"/>
                  </a:lnTo>
                  <a:lnTo>
                    <a:pt x="6000" y="20507"/>
                  </a:lnTo>
                  <a:lnTo>
                    <a:pt x="5931" y="20287"/>
                  </a:lnTo>
                  <a:lnTo>
                    <a:pt x="5807" y="19873"/>
                  </a:lnTo>
                  <a:lnTo>
                    <a:pt x="5724" y="19611"/>
                  </a:lnTo>
                  <a:lnTo>
                    <a:pt x="5669" y="19487"/>
                  </a:lnTo>
                  <a:lnTo>
                    <a:pt x="5614" y="19349"/>
                  </a:lnTo>
                  <a:lnTo>
                    <a:pt x="5545" y="19211"/>
                  </a:lnTo>
                  <a:lnTo>
                    <a:pt x="5490" y="19073"/>
                  </a:lnTo>
                  <a:lnTo>
                    <a:pt x="5462" y="18935"/>
                  </a:lnTo>
                  <a:lnTo>
                    <a:pt x="5448" y="18866"/>
                  </a:lnTo>
                  <a:lnTo>
                    <a:pt x="5448" y="18811"/>
                  </a:lnTo>
                  <a:lnTo>
                    <a:pt x="5462" y="18756"/>
                  </a:lnTo>
                  <a:lnTo>
                    <a:pt x="5490" y="18701"/>
                  </a:lnTo>
                  <a:lnTo>
                    <a:pt x="5517" y="18659"/>
                  </a:lnTo>
                  <a:lnTo>
                    <a:pt x="5573" y="18618"/>
                  </a:lnTo>
                  <a:lnTo>
                    <a:pt x="5862" y="18466"/>
                  </a:lnTo>
                  <a:lnTo>
                    <a:pt x="6083" y="18356"/>
                  </a:lnTo>
                  <a:lnTo>
                    <a:pt x="6303" y="18232"/>
                  </a:lnTo>
                  <a:lnTo>
                    <a:pt x="6497" y="18108"/>
                  </a:lnTo>
                  <a:lnTo>
                    <a:pt x="6579" y="18052"/>
                  </a:lnTo>
                  <a:lnTo>
                    <a:pt x="6648" y="17983"/>
                  </a:lnTo>
                  <a:lnTo>
                    <a:pt x="6703" y="17928"/>
                  </a:lnTo>
                  <a:lnTo>
                    <a:pt x="6731" y="17873"/>
                  </a:lnTo>
                  <a:lnTo>
                    <a:pt x="6731" y="17818"/>
                  </a:lnTo>
                  <a:lnTo>
                    <a:pt x="6717" y="17777"/>
                  </a:lnTo>
                  <a:lnTo>
                    <a:pt x="5421" y="18521"/>
                  </a:lnTo>
                  <a:lnTo>
                    <a:pt x="5366" y="18535"/>
                  </a:lnTo>
                  <a:lnTo>
                    <a:pt x="5311" y="18535"/>
                  </a:lnTo>
                  <a:lnTo>
                    <a:pt x="5255" y="18521"/>
                  </a:lnTo>
                  <a:lnTo>
                    <a:pt x="5186" y="18494"/>
                  </a:lnTo>
                  <a:lnTo>
                    <a:pt x="5035" y="18397"/>
                  </a:lnTo>
                  <a:lnTo>
                    <a:pt x="4883" y="18273"/>
                  </a:lnTo>
                  <a:lnTo>
                    <a:pt x="4593" y="18011"/>
                  </a:lnTo>
                  <a:lnTo>
                    <a:pt x="4387" y="17818"/>
                  </a:lnTo>
                  <a:lnTo>
                    <a:pt x="3752" y="17294"/>
                  </a:lnTo>
                  <a:lnTo>
                    <a:pt x="3752" y="17280"/>
                  </a:lnTo>
                  <a:lnTo>
                    <a:pt x="3752" y="17253"/>
                  </a:lnTo>
                  <a:lnTo>
                    <a:pt x="3766" y="17156"/>
                  </a:lnTo>
                  <a:lnTo>
                    <a:pt x="3807" y="17046"/>
                  </a:lnTo>
                  <a:lnTo>
                    <a:pt x="3876" y="16894"/>
                  </a:lnTo>
                  <a:lnTo>
                    <a:pt x="4056" y="16535"/>
                  </a:lnTo>
                  <a:lnTo>
                    <a:pt x="4276" y="16135"/>
                  </a:lnTo>
                  <a:lnTo>
                    <a:pt x="4731" y="15336"/>
                  </a:lnTo>
                  <a:lnTo>
                    <a:pt x="5007" y="14880"/>
                  </a:lnTo>
                  <a:lnTo>
                    <a:pt x="5104" y="14687"/>
                  </a:lnTo>
                  <a:lnTo>
                    <a:pt x="5145" y="14632"/>
                  </a:lnTo>
                  <a:lnTo>
                    <a:pt x="5186" y="14591"/>
                  </a:lnTo>
                  <a:lnTo>
                    <a:pt x="5228" y="14563"/>
                  </a:lnTo>
                  <a:lnTo>
                    <a:pt x="5283" y="14549"/>
                  </a:lnTo>
                  <a:lnTo>
                    <a:pt x="5366" y="14563"/>
                  </a:lnTo>
                  <a:lnTo>
                    <a:pt x="5476" y="14577"/>
                  </a:lnTo>
                  <a:lnTo>
                    <a:pt x="6152" y="14743"/>
                  </a:lnTo>
                  <a:lnTo>
                    <a:pt x="6828" y="14894"/>
                  </a:lnTo>
                  <a:lnTo>
                    <a:pt x="7241" y="14963"/>
                  </a:lnTo>
                  <a:lnTo>
                    <a:pt x="7876" y="15087"/>
                  </a:lnTo>
                  <a:lnTo>
                    <a:pt x="8193" y="15156"/>
                  </a:lnTo>
                  <a:lnTo>
                    <a:pt x="8455" y="15225"/>
                  </a:lnTo>
                  <a:lnTo>
                    <a:pt x="8565" y="15267"/>
                  </a:lnTo>
                  <a:lnTo>
                    <a:pt x="8648" y="15308"/>
                  </a:lnTo>
                  <a:lnTo>
                    <a:pt x="8703" y="15336"/>
                  </a:lnTo>
                  <a:lnTo>
                    <a:pt x="8717" y="15377"/>
                  </a:lnTo>
                  <a:lnTo>
                    <a:pt x="8717" y="17859"/>
                  </a:lnTo>
                  <a:lnTo>
                    <a:pt x="8731" y="17928"/>
                  </a:lnTo>
                  <a:lnTo>
                    <a:pt x="8744" y="17942"/>
                  </a:lnTo>
                  <a:lnTo>
                    <a:pt x="8758" y="17956"/>
                  </a:lnTo>
                  <a:lnTo>
                    <a:pt x="8800" y="17956"/>
                  </a:lnTo>
                  <a:lnTo>
                    <a:pt x="8855" y="17928"/>
                  </a:lnTo>
                  <a:lnTo>
                    <a:pt x="8910" y="17887"/>
                  </a:lnTo>
                  <a:lnTo>
                    <a:pt x="8951" y="17818"/>
                  </a:lnTo>
                  <a:lnTo>
                    <a:pt x="8979" y="17749"/>
                  </a:lnTo>
                  <a:lnTo>
                    <a:pt x="8993" y="17666"/>
                  </a:lnTo>
                  <a:lnTo>
                    <a:pt x="8993" y="16218"/>
                  </a:lnTo>
                  <a:lnTo>
                    <a:pt x="8979" y="16025"/>
                  </a:lnTo>
                  <a:lnTo>
                    <a:pt x="8951" y="15749"/>
                  </a:lnTo>
                  <a:lnTo>
                    <a:pt x="8951" y="15611"/>
                  </a:lnTo>
                  <a:lnTo>
                    <a:pt x="8951" y="15473"/>
                  </a:lnTo>
                  <a:lnTo>
                    <a:pt x="8965" y="15363"/>
                  </a:lnTo>
                  <a:lnTo>
                    <a:pt x="8993" y="15294"/>
                  </a:lnTo>
                  <a:lnTo>
                    <a:pt x="9048" y="15253"/>
                  </a:lnTo>
                  <a:lnTo>
                    <a:pt x="9131" y="15225"/>
                  </a:lnTo>
                  <a:lnTo>
                    <a:pt x="9365" y="15156"/>
                  </a:lnTo>
                  <a:lnTo>
                    <a:pt x="9779" y="15087"/>
                  </a:lnTo>
                  <a:lnTo>
                    <a:pt x="11310" y="14674"/>
                  </a:lnTo>
                  <a:lnTo>
                    <a:pt x="11572" y="14591"/>
                  </a:lnTo>
                  <a:lnTo>
                    <a:pt x="11806" y="14522"/>
                  </a:lnTo>
                  <a:lnTo>
                    <a:pt x="11999" y="14453"/>
                  </a:lnTo>
                  <a:lnTo>
                    <a:pt x="12082" y="14439"/>
                  </a:lnTo>
                  <a:lnTo>
                    <a:pt x="12165" y="14425"/>
                  </a:lnTo>
                  <a:lnTo>
                    <a:pt x="12234" y="14425"/>
                  </a:lnTo>
                  <a:lnTo>
                    <a:pt x="12303" y="14439"/>
                  </a:lnTo>
                  <a:lnTo>
                    <a:pt x="12372" y="14467"/>
                  </a:lnTo>
                  <a:lnTo>
                    <a:pt x="12440" y="14508"/>
                  </a:lnTo>
                  <a:lnTo>
                    <a:pt x="12509" y="14563"/>
                  </a:lnTo>
                  <a:lnTo>
                    <a:pt x="12578" y="14646"/>
                  </a:lnTo>
                  <a:lnTo>
                    <a:pt x="12647" y="14743"/>
                  </a:lnTo>
                  <a:lnTo>
                    <a:pt x="12730" y="14867"/>
                  </a:lnTo>
                  <a:lnTo>
                    <a:pt x="12951" y="15308"/>
                  </a:lnTo>
                  <a:lnTo>
                    <a:pt x="13116" y="15625"/>
                  </a:lnTo>
                  <a:lnTo>
                    <a:pt x="13282" y="15942"/>
                  </a:lnTo>
                  <a:lnTo>
                    <a:pt x="13475" y="16246"/>
                  </a:lnTo>
                  <a:lnTo>
                    <a:pt x="13571" y="16356"/>
                  </a:lnTo>
                  <a:lnTo>
                    <a:pt x="13654" y="16466"/>
                  </a:lnTo>
                  <a:lnTo>
                    <a:pt x="13751" y="16535"/>
                  </a:lnTo>
                  <a:lnTo>
                    <a:pt x="13833" y="16577"/>
                  </a:lnTo>
                  <a:lnTo>
                    <a:pt x="13916" y="16577"/>
                  </a:lnTo>
                  <a:lnTo>
                    <a:pt x="13944" y="16563"/>
                  </a:lnTo>
                  <a:lnTo>
                    <a:pt x="13985" y="16535"/>
                  </a:lnTo>
                  <a:lnTo>
                    <a:pt x="12813" y="14494"/>
                  </a:lnTo>
                  <a:lnTo>
                    <a:pt x="12771" y="14398"/>
                  </a:lnTo>
                  <a:lnTo>
                    <a:pt x="12758" y="14315"/>
                  </a:lnTo>
                  <a:lnTo>
                    <a:pt x="12771" y="14232"/>
                  </a:lnTo>
                  <a:lnTo>
                    <a:pt x="12799" y="14150"/>
                  </a:lnTo>
                  <a:lnTo>
                    <a:pt x="12854" y="14067"/>
                  </a:lnTo>
                  <a:lnTo>
                    <a:pt x="12923" y="13984"/>
                  </a:lnTo>
                  <a:lnTo>
                    <a:pt x="13006" y="13901"/>
                  </a:lnTo>
                  <a:lnTo>
                    <a:pt x="13089" y="13819"/>
                  </a:lnTo>
                  <a:lnTo>
                    <a:pt x="13296" y="13667"/>
                  </a:lnTo>
                  <a:lnTo>
                    <a:pt x="13502" y="13529"/>
                  </a:lnTo>
                  <a:lnTo>
                    <a:pt x="13695" y="13391"/>
                  </a:lnTo>
                  <a:lnTo>
                    <a:pt x="13847" y="13281"/>
                  </a:lnTo>
                  <a:lnTo>
                    <a:pt x="14151" y="12991"/>
                  </a:lnTo>
                  <a:lnTo>
                    <a:pt x="14688" y="12522"/>
                  </a:lnTo>
                  <a:lnTo>
                    <a:pt x="14964" y="12274"/>
                  </a:lnTo>
                  <a:lnTo>
                    <a:pt x="15212" y="12081"/>
                  </a:lnTo>
                  <a:lnTo>
                    <a:pt x="15406" y="11943"/>
                  </a:lnTo>
                  <a:lnTo>
                    <a:pt x="15474" y="11915"/>
                  </a:lnTo>
                  <a:lnTo>
                    <a:pt x="15516" y="11915"/>
                  </a:lnTo>
                  <a:lnTo>
                    <a:pt x="17474" y="13046"/>
                  </a:lnTo>
                  <a:lnTo>
                    <a:pt x="17502" y="13005"/>
                  </a:lnTo>
                  <a:lnTo>
                    <a:pt x="17516" y="12977"/>
                  </a:lnTo>
                  <a:lnTo>
                    <a:pt x="17516" y="12936"/>
                  </a:lnTo>
                  <a:lnTo>
                    <a:pt x="17502" y="12895"/>
                  </a:lnTo>
                  <a:lnTo>
                    <a:pt x="17474" y="12812"/>
                  </a:lnTo>
                  <a:lnTo>
                    <a:pt x="17391" y="12715"/>
                  </a:lnTo>
                  <a:lnTo>
                    <a:pt x="17295" y="12619"/>
                  </a:lnTo>
                  <a:lnTo>
                    <a:pt x="17171" y="12536"/>
                  </a:lnTo>
                  <a:lnTo>
                    <a:pt x="16881" y="12343"/>
                  </a:lnTo>
                  <a:lnTo>
                    <a:pt x="16564" y="12164"/>
                  </a:lnTo>
                  <a:lnTo>
                    <a:pt x="16247" y="12012"/>
                  </a:lnTo>
                  <a:lnTo>
                    <a:pt x="15971" y="11874"/>
                  </a:lnTo>
                  <a:lnTo>
                    <a:pt x="15792" y="11777"/>
                  </a:lnTo>
                  <a:lnTo>
                    <a:pt x="15737" y="11722"/>
                  </a:lnTo>
                  <a:lnTo>
                    <a:pt x="15695" y="11653"/>
                  </a:lnTo>
                  <a:lnTo>
                    <a:pt x="15668" y="11571"/>
                  </a:lnTo>
                  <a:lnTo>
                    <a:pt x="15668" y="11474"/>
                  </a:lnTo>
                  <a:lnTo>
                    <a:pt x="15668" y="11364"/>
                  </a:lnTo>
                  <a:lnTo>
                    <a:pt x="15695" y="11240"/>
                  </a:lnTo>
                  <a:lnTo>
                    <a:pt x="15750" y="10978"/>
                  </a:lnTo>
                  <a:lnTo>
                    <a:pt x="15833" y="10716"/>
                  </a:lnTo>
                  <a:lnTo>
                    <a:pt x="15916" y="10454"/>
                  </a:lnTo>
                  <a:lnTo>
                    <a:pt x="15999" y="10233"/>
                  </a:lnTo>
                  <a:lnTo>
                    <a:pt x="16040" y="10067"/>
                  </a:lnTo>
                  <a:lnTo>
                    <a:pt x="16136" y="9681"/>
                  </a:lnTo>
                  <a:lnTo>
                    <a:pt x="16288" y="8992"/>
                  </a:lnTo>
                  <a:lnTo>
                    <a:pt x="16371" y="8647"/>
                  </a:lnTo>
                  <a:lnTo>
                    <a:pt x="16454" y="8344"/>
                  </a:lnTo>
                  <a:lnTo>
                    <a:pt x="16523" y="8137"/>
                  </a:lnTo>
                  <a:lnTo>
                    <a:pt x="16564" y="8082"/>
                  </a:lnTo>
                  <a:lnTo>
                    <a:pt x="16592" y="8054"/>
                  </a:lnTo>
                  <a:lnTo>
                    <a:pt x="17088" y="8082"/>
                  </a:lnTo>
                  <a:lnTo>
                    <a:pt x="17460" y="8095"/>
                  </a:lnTo>
                  <a:lnTo>
                    <a:pt x="18246" y="8095"/>
                  </a:lnTo>
                  <a:lnTo>
                    <a:pt x="18564" y="8068"/>
                  </a:lnTo>
                  <a:lnTo>
                    <a:pt x="18688" y="8040"/>
                  </a:lnTo>
                  <a:lnTo>
                    <a:pt x="18784" y="8013"/>
                  </a:lnTo>
                  <a:lnTo>
                    <a:pt x="18853" y="7971"/>
                  </a:lnTo>
                  <a:lnTo>
                    <a:pt x="18867" y="7957"/>
                  </a:lnTo>
                  <a:lnTo>
                    <a:pt x="18881" y="7930"/>
                  </a:lnTo>
                  <a:lnTo>
                    <a:pt x="18867" y="7902"/>
                  </a:lnTo>
                  <a:lnTo>
                    <a:pt x="18853" y="7888"/>
                  </a:lnTo>
                  <a:lnTo>
                    <a:pt x="18798" y="7847"/>
                  </a:lnTo>
                  <a:lnTo>
                    <a:pt x="18702" y="7819"/>
                  </a:lnTo>
                  <a:lnTo>
                    <a:pt x="18577" y="7792"/>
                  </a:lnTo>
                  <a:lnTo>
                    <a:pt x="18260" y="7778"/>
                  </a:lnTo>
                  <a:lnTo>
                    <a:pt x="17902" y="7764"/>
                  </a:lnTo>
                  <a:lnTo>
                    <a:pt x="17516" y="7778"/>
                  </a:lnTo>
                  <a:lnTo>
                    <a:pt x="17157" y="7778"/>
                  </a:lnTo>
                  <a:lnTo>
                    <a:pt x="16661" y="7806"/>
                  </a:lnTo>
                  <a:lnTo>
                    <a:pt x="16633" y="7792"/>
                  </a:lnTo>
                  <a:lnTo>
                    <a:pt x="16605" y="7778"/>
                  </a:lnTo>
                  <a:lnTo>
                    <a:pt x="16550" y="7723"/>
                  </a:lnTo>
                  <a:lnTo>
                    <a:pt x="16495" y="7640"/>
                  </a:lnTo>
                  <a:lnTo>
                    <a:pt x="16440" y="7530"/>
                  </a:lnTo>
                  <a:lnTo>
                    <a:pt x="16316" y="7226"/>
                  </a:lnTo>
                  <a:lnTo>
                    <a:pt x="16192" y="6895"/>
                  </a:lnTo>
                  <a:lnTo>
                    <a:pt x="15999" y="6206"/>
                  </a:lnTo>
                  <a:lnTo>
                    <a:pt x="15861" y="5778"/>
                  </a:lnTo>
                  <a:lnTo>
                    <a:pt x="15792" y="5585"/>
                  </a:lnTo>
                  <a:lnTo>
                    <a:pt x="15695" y="5378"/>
                  </a:lnTo>
                  <a:lnTo>
                    <a:pt x="15585" y="5144"/>
                  </a:lnTo>
                  <a:lnTo>
                    <a:pt x="15488" y="4910"/>
                  </a:lnTo>
                  <a:lnTo>
                    <a:pt x="15461" y="4799"/>
                  </a:lnTo>
                  <a:lnTo>
                    <a:pt x="15433" y="4689"/>
                  </a:lnTo>
                  <a:lnTo>
                    <a:pt x="15419" y="4592"/>
                  </a:lnTo>
                  <a:lnTo>
                    <a:pt x="15419" y="4482"/>
                  </a:lnTo>
                  <a:lnTo>
                    <a:pt x="15447" y="4399"/>
                  </a:lnTo>
                  <a:lnTo>
                    <a:pt x="15474" y="4317"/>
                  </a:lnTo>
                  <a:lnTo>
                    <a:pt x="15530" y="4248"/>
                  </a:lnTo>
                  <a:lnTo>
                    <a:pt x="15612" y="4179"/>
                  </a:lnTo>
                  <a:lnTo>
                    <a:pt x="16095" y="3944"/>
                  </a:lnTo>
                  <a:lnTo>
                    <a:pt x="16440" y="3765"/>
                  </a:lnTo>
                  <a:lnTo>
                    <a:pt x="16798" y="3558"/>
                  </a:lnTo>
                  <a:lnTo>
                    <a:pt x="17129" y="3351"/>
                  </a:lnTo>
                  <a:lnTo>
                    <a:pt x="17254" y="3255"/>
                  </a:lnTo>
                  <a:lnTo>
                    <a:pt x="17378" y="3158"/>
                  </a:lnTo>
                  <a:lnTo>
                    <a:pt x="17460" y="3062"/>
                  </a:lnTo>
                  <a:lnTo>
                    <a:pt x="17502" y="2979"/>
                  </a:lnTo>
                  <a:lnTo>
                    <a:pt x="17516" y="2924"/>
                  </a:lnTo>
                  <a:lnTo>
                    <a:pt x="17516" y="2896"/>
                  </a:lnTo>
                  <a:lnTo>
                    <a:pt x="17502" y="2855"/>
                  </a:lnTo>
                  <a:lnTo>
                    <a:pt x="17474" y="2813"/>
                  </a:lnTo>
                  <a:lnTo>
                    <a:pt x="15364" y="4027"/>
                  </a:lnTo>
                  <a:lnTo>
                    <a:pt x="15337" y="4041"/>
                  </a:lnTo>
                  <a:lnTo>
                    <a:pt x="15295" y="4055"/>
                  </a:lnTo>
                  <a:lnTo>
                    <a:pt x="15199" y="4055"/>
                  </a:lnTo>
                  <a:lnTo>
                    <a:pt x="15102" y="4027"/>
                  </a:lnTo>
                  <a:lnTo>
                    <a:pt x="14992" y="3972"/>
                  </a:lnTo>
                  <a:lnTo>
                    <a:pt x="14881" y="3903"/>
                  </a:lnTo>
                  <a:lnTo>
                    <a:pt x="14757" y="3820"/>
                  </a:lnTo>
                  <a:lnTo>
                    <a:pt x="14509" y="3627"/>
                  </a:lnTo>
                  <a:lnTo>
                    <a:pt x="14261" y="3406"/>
                  </a:lnTo>
                  <a:lnTo>
                    <a:pt x="14040" y="3186"/>
                  </a:lnTo>
                  <a:lnTo>
                    <a:pt x="13847" y="3006"/>
                  </a:lnTo>
                  <a:lnTo>
                    <a:pt x="13709" y="2869"/>
                  </a:lnTo>
                  <a:lnTo>
                    <a:pt x="12675" y="2027"/>
                  </a:lnTo>
                  <a:lnTo>
                    <a:pt x="12606" y="1958"/>
                  </a:lnTo>
                  <a:lnTo>
                    <a:pt x="12565" y="1917"/>
                  </a:lnTo>
                  <a:lnTo>
                    <a:pt x="12537" y="1862"/>
                  </a:lnTo>
                  <a:lnTo>
                    <a:pt x="12551" y="1820"/>
                  </a:lnTo>
                  <a:lnTo>
                    <a:pt x="12565" y="1765"/>
                  </a:lnTo>
                  <a:lnTo>
                    <a:pt x="12606" y="1710"/>
                  </a:lnTo>
                  <a:lnTo>
                    <a:pt x="12703" y="1545"/>
                  </a:lnTo>
                  <a:lnTo>
                    <a:pt x="13599" y="0"/>
                  </a:lnTo>
                  <a:lnTo>
                    <a:pt x="13240" y="0"/>
                  </a:lnTo>
                  <a:lnTo>
                    <a:pt x="13047" y="345"/>
                  </a:lnTo>
                  <a:lnTo>
                    <a:pt x="12868" y="690"/>
                  </a:lnTo>
                  <a:lnTo>
                    <a:pt x="12634" y="1145"/>
                  </a:lnTo>
                  <a:lnTo>
                    <a:pt x="12565" y="1296"/>
                  </a:lnTo>
                  <a:lnTo>
                    <a:pt x="12454" y="1503"/>
                  </a:lnTo>
                  <a:lnTo>
                    <a:pt x="12399" y="1600"/>
                  </a:lnTo>
                  <a:lnTo>
                    <a:pt x="12344" y="1683"/>
                  </a:lnTo>
                  <a:lnTo>
                    <a:pt x="12275" y="1738"/>
                  </a:lnTo>
                  <a:lnTo>
                    <a:pt x="12247" y="1751"/>
                  </a:lnTo>
                  <a:lnTo>
                    <a:pt x="12234" y="1751"/>
                  </a:lnTo>
                  <a:lnTo>
                    <a:pt x="11020" y="1352"/>
                  </a:lnTo>
                  <a:lnTo>
                    <a:pt x="10827" y="1296"/>
                  </a:lnTo>
                  <a:lnTo>
                    <a:pt x="10551" y="1241"/>
                  </a:lnTo>
                  <a:lnTo>
                    <a:pt x="10220" y="1158"/>
                  </a:lnTo>
                  <a:lnTo>
                    <a:pt x="9875" y="1062"/>
                  </a:lnTo>
                  <a:lnTo>
                    <a:pt x="9544" y="952"/>
                  </a:lnTo>
                  <a:lnTo>
                    <a:pt x="9393" y="883"/>
                  </a:lnTo>
                  <a:lnTo>
                    <a:pt x="9255" y="827"/>
                  </a:lnTo>
                  <a:lnTo>
                    <a:pt x="9144" y="759"/>
                  </a:lnTo>
                  <a:lnTo>
                    <a:pt x="9062" y="690"/>
                  </a:lnTo>
                  <a:lnTo>
                    <a:pt x="9007" y="621"/>
                  </a:lnTo>
                  <a:lnTo>
                    <a:pt x="8993" y="579"/>
                  </a:lnTo>
                  <a:lnTo>
                    <a:pt x="8993" y="552"/>
                  </a:lnTo>
                  <a:lnTo>
                    <a:pt x="8993" y="0"/>
                  </a:lnTo>
                  <a:lnTo>
                    <a:pt x="8717" y="0"/>
                  </a:lnTo>
                  <a:lnTo>
                    <a:pt x="8744" y="331"/>
                  </a:lnTo>
                  <a:lnTo>
                    <a:pt x="8731" y="455"/>
                  </a:lnTo>
                  <a:lnTo>
                    <a:pt x="8689" y="579"/>
                  </a:lnTo>
                  <a:lnTo>
                    <a:pt x="8634" y="676"/>
                  </a:lnTo>
                  <a:lnTo>
                    <a:pt x="8565" y="772"/>
                  </a:lnTo>
                  <a:lnTo>
                    <a:pt x="8469" y="841"/>
                  </a:lnTo>
                  <a:lnTo>
                    <a:pt x="8372" y="910"/>
                  </a:lnTo>
                  <a:lnTo>
                    <a:pt x="8248" y="979"/>
                  </a:lnTo>
                  <a:lnTo>
                    <a:pt x="8124" y="1034"/>
                  </a:lnTo>
                  <a:lnTo>
                    <a:pt x="7862" y="1117"/>
                  </a:lnTo>
                  <a:lnTo>
                    <a:pt x="7572" y="1200"/>
                  </a:lnTo>
                  <a:lnTo>
                    <a:pt x="7296" y="1269"/>
                  </a:lnTo>
                  <a:lnTo>
                    <a:pt x="7034" y="1352"/>
                  </a:lnTo>
                  <a:lnTo>
                    <a:pt x="5655" y="1848"/>
                  </a:lnTo>
                  <a:lnTo>
                    <a:pt x="5586" y="1862"/>
                  </a:lnTo>
                  <a:lnTo>
                    <a:pt x="5517" y="1848"/>
                  </a:lnTo>
                  <a:lnTo>
                    <a:pt x="5462" y="1807"/>
                  </a:lnTo>
                  <a:lnTo>
                    <a:pt x="5421" y="1751"/>
                  </a:lnTo>
                  <a:lnTo>
                    <a:pt x="5352" y="1600"/>
                  </a:lnTo>
                  <a:lnTo>
                    <a:pt x="5269" y="1434"/>
                  </a:lnTo>
                  <a:lnTo>
                    <a:pt x="4442" y="0"/>
                  </a:lnTo>
                  <a:close/>
                </a:path>
              </a:pathLst>
            </a:custGeom>
            <a:solidFill>
              <a:srgbClr val="417D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33" name="Shape 533"/>
            <p:cNvSpPr/>
            <p:nvPr/>
          </p:nvSpPr>
          <p:spPr>
            <a:xfrm>
              <a:off x="6808500" y="2811300"/>
              <a:ext cx="573375" cy="542675"/>
            </a:xfrm>
            <a:custGeom>
              <a:avLst/>
              <a:gdLst/>
              <a:ahLst/>
              <a:cxnLst/>
              <a:rect l="0" t="0" r="0" b="0"/>
              <a:pathLst>
                <a:path w="22935" h="21707" extrusionOk="0">
                  <a:moveTo>
                    <a:pt x="14205" y="4027"/>
                  </a:moveTo>
                  <a:lnTo>
                    <a:pt x="14219" y="4303"/>
                  </a:lnTo>
                  <a:lnTo>
                    <a:pt x="14219" y="4675"/>
                  </a:lnTo>
                  <a:lnTo>
                    <a:pt x="14219" y="4854"/>
                  </a:lnTo>
                  <a:lnTo>
                    <a:pt x="14192" y="5006"/>
                  </a:lnTo>
                  <a:lnTo>
                    <a:pt x="14164" y="5075"/>
                  </a:lnTo>
                  <a:lnTo>
                    <a:pt x="14150" y="5130"/>
                  </a:lnTo>
                  <a:lnTo>
                    <a:pt x="14109" y="5158"/>
                  </a:lnTo>
                  <a:lnTo>
                    <a:pt x="14067" y="5185"/>
                  </a:lnTo>
                  <a:lnTo>
                    <a:pt x="12440" y="5668"/>
                  </a:lnTo>
                  <a:lnTo>
                    <a:pt x="10523" y="6247"/>
                  </a:lnTo>
                  <a:lnTo>
                    <a:pt x="10427" y="6275"/>
                  </a:lnTo>
                  <a:lnTo>
                    <a:pt x="10261" y="6275"/>
                  </a:lnTo>
                  <a:lnTo>
                    <a:pt x="10206" y="6261"/>
                  </a:lnTo>
                  <a:lnTo>
                    <a:pt x="10151" y="6247"/>
                  </a:lnTo>
                  <a:lnTo>
                    <a:pt x="10096" y="6220"/>
                  </a:lnTo>
                  <a:lnTo>
                    <a:pt x="10054" y="6178"/>
                  </a:lnTo>
                  <a:lnTo>
                    <a:pt x="10013" y="6123"/>
                  </a:lnTo>
                  <a:lnTo>
                    <a:pt x="9944" y="5999"/>
                  </a:lnTo>
                  <a:lnTo>
                    <a:pt x="9889" y="5861"/>
                  </a:lnTo>
                  <a:lnTo>
                    <a:pt x="9820" y="5696"/>
                  </a:lnTo>
                  <a:lnTo>
                    <a:pt x="9737" y="5516"/>
                  </a:lnTo>
                  <a:lnTo>
                    <a:pt x="14205" y="4027"/>
                  </a:lnTo>
                  <a:close/>
                  <a:moveTo>
                    <a:pt x="14564" y="3999"/>
                  </a:moveTo>
                  <a:lnTo>
                    <a:pt x="19391" y="5103"/>
                  </a:lnTo>
                  <a:lnTo>
                    <a:pt x="19239" y="5406"/>
                  </a:lnTo>
                  <a:lnTo>
                    <a:pt x="19018" y="5820"/>
                  </a:lnTo>
                  <a:lnTo>
                    <a:pt x="18908" y="6027"/>
                  </a:lnTo>
                  <a:lnTo>
                    <a:pt x="18784" y="6206"/>
                  </a:lnTo>
                  <a:lnTo>
                    <a:pt x="18674" y="6344"/>
                  </a:lnTo>
                  <a:lnTo>
                    <a:pt x="18618" y="6385"/>
                  </a:lnTo>
                  <a:lnTo>
                    <a:pt x="18577" y="6413"/>
                  </a:lnTo>
                  <a:lnTo>
                    <a:pt x="18494" y="6427"/>
                  </a:lnTo>
                  <a:lnTo>
                    <a:pt x="18412" y="6427"/>
                  </a:lnTo>
                  <a:lnTo>
                    <a:pt x="18315" y="6413"/>
                  </a:lnTo>
                  <a:lnTo>
                    <a:pt x="18205" y="6399"/>
                  </a:lnTo>
                  <a:lnTo>
                    <a:pt x="17956" y="6330"/>
                  </a:lnTo>
                  <a:lnTo>
                    <a:pt x="17694" y="6234"/>
                  </a:lnTo>
                  <a:lnTo>
                    <a:pt x="17184" y="6040"/>
                  </a:lnTo>
                  <a:lnTo>
                    <a:pt x="16977" y="5958"/>
                  </a:lnTo>
                  <a:lnTo>
                    <a:pt x="16826" y="5903"/>
                  </a:lnTo>
                  <a:lnTo>
                    <a:pt x="14729" y="5282"/>
                  </a:lnTo>
                  <a:lnTo>
                    <a:pt x="14660" y="5254"/>
                  </a:lnTo>
                  <a:lnTo>
                    <a:pt x="14605" y="5213"/>
                  </a:lnTo>
                  <a:lnTo>
                    <a:pt x="14550" y="5158"/>
                  </a:lnTo>
                  <a:lnTo>
                    <a:pt x="14522" y="5089"/>
                  </a:lnTo>
                  <a:lnTo>
                    <a:pt x="14495" y="5006"/>
                  </a:lnTo>
                  <a:lnTo>
                    <a:pt x="14495" y="4923"/>
                  </a:lnTo>
                  <a:lnTo>
                    <a:pt x="14481" y="4744"/>
                  </a:lnTo>
                  <a:lnTo>
                    <a:pt x="14495" y="4537"/>
                  </a:lnTo>
                  <a:lnTo>
                    <a:pt x="14522" y="4344"/>
                  </a:lnTo>
                  <a:lnTo>
                    <a:pt x="14550" y="4165"/>
                  </a:lnTo>
                  <a:lnTo>
                    <a:pt x="14564" y="3999"/>
                  </a:lnTo>
                  <a:close/>
                  <a:moveTo>
                    <a:pt x="14509" y="5599"/>
                  </a:moveTo>
                  <a:lnTo>
                    <a:pt x="18370" y="6730"/>
                  </a:lnTo>
                  <a:lnTo>
                    <a:pt x="17557" y="8026"/>
                  </a:lnTo>
                  <a:lnTo>
                    <a:pt x="15102" y="7309"/>
                  </a:lnTo>
                  <a:lnTo>
                    <a:pt x="14936" y="7254"/>
                  </a:lnTo>
                  <a:lnTo>
                    <a:pt x="14798" y="7199"/>
                  </a:lnTo>
                  <a:lnTo>
                    <a:pt x="14688" y="7130"/>
                  </a:lnTo>
                  <a:lnTo>
                    <a:pt x="14591" y="7061"/>
                  </a:lnTo>
                  <a:lnTo>
                    <a:pt x="14536" y="6978"/>
                  </a:lnTo>
                  <a:lnTo>
                    <a:pt x="14481" y="6895"/>
                  </a:lnTo>
                  <a:lnTo>
                    <a:pt x="14454" y="6813"/>
                  </a:lnTo>
                  <a:lnTo>
                    <a:pt x="14426" y="6716"/>
                  </a:lnTo>
                  <a:lnTo>
                    <a:pt x="14426" y="6606"/>
                  </a:lnTo>
                  <a:lnTo>
                    <a:pt x="14426" y="6496"/>
                  </a:lnTo>
                  <a:lnTo>
                    <a:pt x="14454" y="6234"/>
                  </a:lnTo>
                  <a:lnTo>
                    <a:pt x="14481" y="5944"/>
                  </a:lnTo>
                  <a:lnTo>
                    <a:pt x="14509" y="5599"/>
                  </a:lnTo>
                  <a:close/>
                  <a:moveTo>
                    <a:pt x="14150" y="5530"/>
                  </a:moveTo>
                  <a:lnTo>
                    <a:pt x="14081" y="7240"/>
                  </a:lnTo>
                  <a:lnTo>
                    <a:pt x="11516" y="8302"/>
                  </a:lnTo>
                  <a:lnTo>
                    <a:pt x="11461" y="8316"/>
                  </a:lnTo>
                  <a:lnTo>
                    <a:pt x="11323" y="8316"/>
                  </a:lnTo>
                  <a:lnTo>
                    <a:pt x="11226" y="8275"/>
                  </a:lnTo>
                  <a:lnTo>
                    <a:pt x="11144" y="8206"/>
                  </a:lnTo>
                  <a:lnTo>
                    <a:pt x="11047" y="8109"/>
                  </a:lnTo>
                  <a:lnTo>
                    <a:pt x="10964" y="7999"/>
                  </a:lnTo>
                  <a:lnTo>
                    <a:pt x="10895" y="7875"/>
                  </a:lnTo>
                  <a:lnTo>
                    <a:pt x="10813" y="7737"/>
                  </a:lnTo>
                  <a:lnTo>
                    <a:pt x="10675" y="7447"/>
                  </a:lnTo>
                  <a:lnTo>
                    <a:pt x="10551" y="7144"/>
                  </a:lnTo>
                  <a:lnTo>
                    <a:pt x="10440" y="6882"/>
                  </a:lnTo>
                  <a:lnTo>
                    <a:pt x="10344" y="6675"/>
                  </a:lnTo>
                  <a:lnTo>
                    <a:pt x="14150" y="5530"/>
                  </a:lnTo>
                  <a:close/>
                  <a:moveTo>
                    <a:pt x="14440" y="7489"/>
                  </a:moveTo>
                  <a:lnTo>
                    <a:pt x="17363" y="8344"/>
                  </a:lnTo>
                  <a:lnTo>
                    <a:pt x="17239" y="8564"/>
                  </a:lnTo>
                  <a:lnTo>
                    <a:pt x="17170" y="8675"/>
                  </a:lnTo>
                  <a:lnTo>
                    <a:pt x="17088" y="8757"/>
                  </a:lnTo>
                  <a:lnTo>
                    <a:pt x="16964" y="8716"/>
                  </a:lnTo>
                  <a:lnTo>
                    <a:pt x="16826" y="8688"/>
                  </a:lnTo>
                  <a:lnTo>
                    <a:pt x="16674" y="8675"/>
                  </a:lnTo>
                  <a:lnTo>
                    <a:pt x="16508" y="8661"/>
                  </a:lnTo>
                  <a:lnTo>
                    <a:pt x="16150" y="8675"/>
                  </a:lnTo>
                  <a:lnTo>
                    <a:pt x="15777" y="8702"/>
                  </a:lnTo>
                  <a:lnTo>
                    <a:pt x="15405" y="8743"/>
                  </a:lnTo>
                  <a:lnTo>
                    <a:pt x="15033" y="8799"/>
                  </a:lnTo>
                  <a:lnTo>
                    <a:pt x="14688" y="8840"/>
                  </a:lnTo>
                  <a:lnTo>
                    <a:pt x="14385" y="8868"/>
                  </a:lnTo>
                  <a:lnTo>
                    <a:pt x="14440" y="7489"/>
                  </a:lnTo>
                  <a:close/>
                  <a:moveTo>
                    <a:pt x="9420" y="5696"/>
                  </a:moveTo>
                  <a:lnTo>
                    <a:pt x="9489" y="5820"/>
                  </a:lnTo>
                  <a:lnTo>
                    <a:pt x="9572" y="5944"/>
                  </a:lnTo>
                  <a:lnTo>
                    <a:pt x="9654" y="6082"/>
                  </a:lnTo>
                  <a:lnTo>
                    <a:pt x="9737" y="6206"/>
                  </a:lnTo>
                  <a:lnTo>
                    <a:pt x="9792" y="6330"/>
                  </a:lnTo>
                  <a:lnTo>
                    <a:pt x="9806" y="6399"/>
                  </a:lnTo>
                  <a:lnTo>
                    <a:pt x="9806" y="6454"/>
                  </a:lnTo>
                  <a:lnTo>
                    <a:pt x="9806" y="6523"/>
                  </a:lnTo>
                  <a:lnTo>
                    <a:pt x="9792" y="6578"/>
                  </a:lnTo>
                  <a:lnTo>
                    <a:pt x="9765" y="6647"/>
                  </a:lnTo>
                  <a:lnTo>
                    <a:pt x="9723" y="6702"/>
                  </a:lnTo>
                  <a:lnTo>
                    <a:pt x="8275" y="8357"/>
                  </a:lnTo>
                  <a:lnTo>
                    <a:pt x="8082" y="8619"/>
                  </a:lnTo>
                  <a:lnTo>
                    <a:pt x="7806" y="9006"/>
                  </a:lnTo>
                  <a:lnTo>
                    <a:pt x="7655" y="9199"/>
                  </a:lnTo>
                  <a:lnTo>
                    <a:pt x="7503" y="9364"/>
                  </a:lnTo>
                  <a:lnTo>
                    <a:pt x="7365" y="9474"/>
                  </a:lnTo>
                  <a:lnTo>
                    <a:pt x="7310" y="9516"/>
                  </a:lnTo>
                  <a:lnTo>
                    <a:pt x="7255" y="9543"/>
                  </a:lnTo>
                  <a:lnTo>
                    <a:pt x="7199" y="9543"/>
                  </a:lnTo>
                  <a:lnTo>
                    <a:pt x="7131" y="9530"/>
                  </a:lnTo>
                  <a:lnTo>
                    <a:pt x="7048" y="9488"/>
                  </a:lnTo>
                  <a:lnTo>
                    <a:pt x="6965" y="9447"/>
                  </a:lnTo>
                  <a:lnTo>
                    <a:pt x="6758" y="9323"/>
                  </a:lnTo>
                  <a:lnTo>
                    <a:pt x="6551" y="9185"/>
                  </a:lnTo>
                  <a:lnTo>
                    <a:pt x="6151" y="8881"/>
                  </a:lnTo>
                  <a:lnTo>
                    <a:pt x="5862" y="8661"/>
                  </a:lnTo>
                  <a:lnTo>
                    <a:pt x="9420" y="5696"/>
                  </a:lnTo>
                  <a:close/>
                  <a:moveTo>
                    <a:pt x="14067" y="7626"/>
                  </a:moveTo>
                  <a:lnTo>
                    <a:pt x="14026" y="8964"/>
                  </a:lnTo>
                  <a:lnTo>
                    <a:pt x="12192" y="10178"/>
                  </a:lnTo>
                  <a:lnTo>
                    <a:pt x="11420" y="8730"/>
                  </a:lnTo>
                  <a:lnTo>
                    <a:pt x="14067" y="7626"/>
                  </a:lnTo>
                  <a:close/>
                  <a:moveTo>
                    <a:pt x="18660" y="6951"/>
                  </a:moveTo>
                  <a:lnTo>
                    <a:pt x="21349" y="9930"/>
                  </a:lnTo>
                  <a:lnTo>
                    <a:pt x="20301" y="10481"/>
                  </a:lnTo>
                  <a:lnTo>
                    <a:pt x="18329" y="8633"/>
                  </a:lnTo>
                  <a:lnTo>
                    <a:pt x="18205" y="8523"/>
                  </a:lnTo>
                  <a:lnTo>
                    <a:pt x="18122" y="8413"/>
                  </a:lnTo>
                  <a:lnTo>
                    <a:pt x="18053" y="8302"/>
                  </a:lnTo>
                  <a:lnTo>
                    <a:pt x="18012" y="8206"/>
                  </a:lnTo>
                  <a:lnTo>
                    <a:pt x="17998" y="8109"/>
                  </a:lnTo>
                  <a:lnTo>
                    <a:pt x="17998" y="8013"/>
                  </a:lnTo>
                  <a:lnTo>
                    <a:pt x="18012" y="7930"/>
                  </a:lnTo>
                  <a:lnTo>
                    <a:pt x="18053" y="7833"/>
                  </a:lnTo>
                  <a:lnTo>
                    <a:pt x="18094" y="7751"/>
                  </a:lnTo>
                  <a:lnTo>
                    <a:pt x="18163" y="7654"/>
                  </a:lnTo>
                  <a:lnTo>
                    <a:pt x="18301" y="7447"/>
                  </a:lnTo>
                  <a:lnTo>
                    <a:pt x="18481" y="7213"/>
                  </a:lnTo>
                  <a:lnTo>
                    <a:pt x="18660" y="6951"/>
                  </a:lnTo>
                  <a:close/>
                  <a:moveTo>
                    <a:pt x="10040" y="6882"/>
                  </a:moveTo>
                  <a:lnTo>
                    <a:pt x="10951" y="8592"/>
                  </a:lnTo>
                  <a:lnTo>
                    <a:pt x="9116" y="10371"/>
                  </a:lnTo>
                  <a:lnTo>
                    <a:pt x="9034" y="10440"/>
                  </a:lnTo>
                  <a:lnTo>
                    <a:pt x="8951" y="10481"/>
                  </a:lnTo>
                  <a:lnTo>
                    <a:pt x="8854" y="10495"/>
                  </a:lnTo>
                  <a:lnTo>
                    <a:pt x="8758" y="10481"/>
                  </a:lnTo>
                  <a:lnTo>
                    <a:pt x="8661" y="10467"/>
                  </a:lnTo>
                  <a:lnTo>
                    <a:pt x="8565" y="10426"/>
                  </a:lnTo>
                  <a:lnTo>
                    <a:pt x="8454" y="10371"/>
                  </a:lnTo>
                  <a:lnTo>
                    <a:pt x="8344" y="10316"/>
                  </a:lnTo>
                  <a:lnTo>
                    <a:pt x="8137" y="10164"/>
                  </a:lnTo>
                  <a:lnTo>
                    <a:pt x="7930" y="10012"/>
                  </a:lnTo>
                  <a:lnTo>
                    <a:pt x="7737" y="9861"/>
                  </a:lnTo>
                  <a:lnTo>
                    <a:pt x="7558" y="9736"/>
                  </a:lnTo>
                  <a:lnTo>
                    <a:pt x="10040" y="6882"/>
                  </a:lnTo>
                  <a:close/>
                  <a:moveTo>
                    <a:pt x="16826" y="9074"/>
                  </a:moveTo>
                  <a:lnTo>
                    <a:pt x="16784" y="9199"/>
                  </a:lnTo>
                  <a:lnTo>
                    <a:pt x="16743" y="9323"/>
                  </a:lnTo>
                  <a:lnTo>
                    <a:pt x="16633" y="9571"/>
                  </a:lnTo>
                  <a:lnTo>
                    <a:pt x="16495" y="9819"/>
                  </a:lnTo>
                  <a:lnTo>
                    <a:pt x="16329" y="10067"/>
                  </a:lnTo>
                  <a:lnTo>
                    <a:pt x="15998" y="10550"/>
                  </a:lnTo>
                  <a:lnTo>
                    <a:pt x="15833" y="10785"/>
                  </a:lnTo>
                  <a:lnTo>
                    <a:pt x="15681" y="11005"/>
                  </a:lnTo>
                  <a:lnTo>
                    <a:pt x="14371" y="10895"/>
                  </a:lnTo>
                  <a:lnTo>
                    <a:pt x="14343" y="10867"/>
                  </a:lnTo>
                  <a:lnTo>
                    <a:pt x="14329" y="10826"/>
                  </a:lnTo>
                  <a:lnTo>
                    <a:pt x="14302" y="10688"/>
                  </a:lnTo>
                  <a:lnTo>
                    <a:pt x="14302" y="10481"/>
                  </a:lnTo>
                  <a:lnTo>
                    <a:pt x="14316" y="10233"/>
                  </a:lnTo>
                  <a:lnTo>
                    <a:pt x="14343" y="9736"/>
                  </a:lnTo>
                  <a:lnTo>
                    <a:pt x="14357" y="9433"/>
                  </a:lnTo>
                  <a:lnTo>
                    <a:pt x="14371" y="9392"/>
                  </a:lnTo>
                  <a:lnTo>
                    <a:pt x="14385" y="9364"/>
                  </a:lnTo>
                  <a:lnTo>
                    <a:pt x="14412" y="9323"/>
                  </a:lnTo>
                  <a:lnTo>
                    <a:pt x="14454" y="9295"/>
                  </a:lnTo>
                  <a:lnTo>
                    <a:pt x="14550" y="9240"/>
                  </a:lnTo>
                  <a:lnTo>
                    <a:pt x="14688" y="9199"/>
                  </a:lnTo>
                  <a:lnTo>
                    <a:pt x="14840" y="9157"/>
                  </a:lnTo>
                  <a:lnTo>
                    <a:pt x="15019" y="9130"/>
                  </a:lnTo>
                  <a:lnTo>
                    <a:pt x="15419" y="9102"/>
                  </a:lnTo>
                  <a:lnTo>
                    <a:pt x="15846" y="9088"/>
                  </a:lnTo>
                  <a:lnTo>
                    <a:pt x="16246" y="9074"/>
                  </a:lnTo>
                  <a:close/>
                  <a:moveTo>
                    <a:pt x="13998" y="9405"/>
                  </a:moveTo>
                  <a:lnTo>
                    <a:pt x="13943" y="10950"/>
                  </a:lnTo>
                  <a:lnTo>
                    <a:pt x="12937" y="11571"/>
                  </a:lnTo>
                  <a:lnTo>
                    <a:pt x="12854" y="11460"/>
                  </a:lnTo>
                  <a:lnTo>
                    <a:pt x="12757" y="11309"/>
                  </a:lnTo>
                  <a:lnTo>
                    <a:pt x="12647" y="11129"/>
                  </a:lnTo>
                  <a:lnTo>
                    <a:pt x="12550" y="10964"/>
                  </a:lnTo>
                  <a:lnTo>
                    <a:pt x="12468" y="10785"/>
                  </a:lnTo>
                  <a:lnTo>
                    <a:pt x="12440" y="10702"/>
                  </a:lnTo>
                  <a:lnTo>
                    <a:pt x="12426" y="10633"/>
                  </a:lnTo>
                  <a:lnTo>
                    <a:pt x="12426" y="10564"/>
                  </a:lnTo>
                  <a:lnTo>
                    <a:pt x="12426" y="10495"/>
                  </a:lnTo>
                  <a:lnTo>
                    <a:pt x="12454" y="10440"/>
                  </a:lnTo>
                  <a:lnTo>
                    <a:pt x="12509" y="10398"/>
                  </a:lnTo>
                  <a:lnTo>
                    <a:pt x="13998" y="9405"/>
                  </a:lnTo>
                  <a:close/>
                  <a:moveTo>
                    <a:pt x="11130" y="8937"/>
                  </a:moveTo>
                  <a:lnTo>
                    <a:pt x="11902" y="10398"/>
                  </a:lnTo>
                  <a:lnTo>
                    <a:pt x="10620" y="11612"/>
                  </a:lnTo>
                  <a:lnTo>
                    <a:pt x="10537" y="11612"/>
                  </a:lnTo>
                  <a:lnTo>
                    <a:pt x="10385" y="11543"/>
                  </a:lnTo>
                  <a:lnTo>
                    <a:pt x="10178" y="11419"/>
                  </a:lnTo>
                  <a:lnTo>
                    <a:pt x="9944" y="11281"/>
                  </a:lnTo>
                  <a:lnTo>
                    <a:pt x="9503" y="10978"/>
                  </a:lnTo>
                  <a:lnTo>
                    <a:pt x="9227" y="10785"/>
                  </a:lnTo>
                  <a:lnTo>
                    <a:pt x="11130" y="8937"/>
                  </a:lnTo>
                  <a:close/>
                  <a:moveTo>
                    <a:pt x="17667" y="8509"/>
                  </a:moveTo>
                  <a:lnTo>
                    <a:pt x="19956" y="10660"/>
                  </a:lnTo>
                  <a:lnTo>
                    <a:pt x="18122" y="11626"/>
                  </a:lnTo>
                  <a:lnTo>
                    <a:pt x="17501" y="9902"/>
                  </a:lnTo>
                  <a:lnTo>
                    <a:pt x="17419" y="9667"/>
                  </a:lnTo>
                  <a:lnTo>
                    <a:pt x="17363" y="9474"/>
                  </a:lnTo>
                  <a:lnTo>
                    <a:pt x="17336" y="9323"/>
                  </a:lnTo>
                  <a:lnTo>
                    <a:pt x="17336" y="9185"/>
                  </a:lnTo>
                  <a:lnTo>
                    <a:pt x="17363" y="9061"/>
                  </a:lnTo>
                  <a:lnTo>
                    <a:pt x="17432" y="8909"/>
                  </a:lnTo>
                  <a:lnTo>
                    <a:pt x="17543" y="8730"/>
                  </a:lnTo>
                  <a:lnTo>
                    <a:pt x="17667" y="8509"/>
                  </a:lnTo>
                  <a:close/>
                  <a:moveTo>
                    <a:pt x="17005" y="9585"/>
                  </a:moveTo>
                  <a:lnTo>
                    <a:pt x="17543" y="11074"/>
                  </a:lnTo>
                  <a:lnTo>
                    <a:pt x="17694" y="11502"/>
                  </a:lnTo>
                  <a:lnTo>
                    <a:pt x="17722" y="11640"/>
                  </a:lnTo>
                  <a:lnTo>
                    <a:pt x="17722" y="11695"/>
                  </a:lnTo>
                  <a:lnTo>
                    <a:pt x="17722" y="11736"/>
                  </a:lnTo>
                  <a:lnTo>
                    <a:pt x="17694" y="11791"/>
                  </a:lnTo>
                  <a:lnTo>
                    <a:pt x="17667" y="11833"/>
                  </a:lnTo>
                  <a:lnTo>
                    <a:pt x="17625" y="11874"/>
                  </a:lnTo>
                  <a:lnTo>
                    <a:pt x="17557" y="11915"/>
                  </a:lnTo>
                  <a:lnTo>
                    <a:pt x="17391" y="12012"/>
                  </a:lnTo>
                  <a:lnTo>
                    <a:pt x="17157" y="12136"/>
                  </a:lnTo>
                  <a:lnTo>
                    <a:pt x="16908" y="11943"/>
                  </a:lnTo>
                  <a:lnTo>
                    <a:pt x="16508" y="11626"/>
                  </a:lnTo>
                  <a:lnTo>
                    <a:pt x="16315" y="11460"/>
                  </a:lnTo>
                  <a:lnTo>
                    <a:pt x="16164" y="11309"/>
                  </a:lnTo>
                  <a:lnTo>
                    <a:pt x="16053" y="11184"/>
                  </a:lnTo>
                  <a:lnTo>
                    <a:pt x="16040" y="11143"/>
                  </a:lnTo>
                  <a:lnTo>
                    <a:pt x="16040" y="11116"/>
                  </a:lnTo>
                  <a:lnTo>
                    <a:pt x="17005" y="9585"/>
                  </a:lnTo>
                  <a:close/>
                  <a:moveTo>
                    <a:pt x="12081" y="10729"/>
                  </a:moveTo>
                  <a:lnTo>
                    <a:pt x="12661" y="11819"/>
                  </a:lnTo>
                  <a:lnTo>
                    <a:pt x="12550" y="12012"/>
                  </a:lnTo>
                  <a:lnTo>
                    <a:pt x="12385" y="12288"/>
                  </a:lnTo>
                  <a:lnTo>
                    <a:pt x="12302" y="12412"/>
                  </a:lnTo>
                  <a:lnTo>
                    <a:pt x="12219" y="12522"/>
                  </a:lnTo>
                  <a:lnTo>
                    <a:pt x="12150" y="12577"/>
                  </a:lnTo>
                  <a:lnTo>
                    <a:pt x="12123" y="12591"/>
                  </a:lnTo>
                  <a:lnTo>
                    <a:pt x="12095" y="12591"/>
                  </a:lnTo>
                  <a:lnTo>
                    <a:pt x="10909" y="11833"/>
                  </a:lnTo>
                  <a:lnTo>
                    <a:pt x="12081" y="10729"/>
                  </a:lnTo>
                  <a:close/>
                  <a:moveTo>
                    <a:pt x="13929" y="11378"/>
                  </a:moveTo>
                  <a:lnTo>
                    <a:pt x="13847" y="13322"/>
                  </a:lnTo>
                  <a:lnTo>
                    <a:pt x="13199" y="12081"/>
                  </a:lnTo>
                  <a:lnTo>
                    <a:pt x="13171" y="12012"/>
                  </a:lnTo>
                  <a:lnTo>
                    <a:pt x="13157" y="11957"/>
                  </a:lnTo>
                  <a:lnTo>
                    <a:pt x="13171" y="11902"/>
                  </a:lnTo>
                  <a:lnTo>
                    <a:pt x="13199" y="11846"/>
                  </a:lnTo>
                  <a:lnTo>
                    <a:pt x="13226" y="11791"/>
                  </a:lnTo>
                  <a:lnTo>
                    <a:pt x="13268" y="11750"/>
                  </a:lnTo>
                  <a:lnTo>
                    <a:pt x="13392" y="11667"/>
                  </a:lnTo>
                  <a:lnTo>
                    <a:pt x="13516" y="11584"/>
                  </a:lnTo>
                  <a:lnTo>
                    <a:pt x="13667" y="11515"/>
                  </a:lnTo>
                  <a:lnTo>
                    <a:pt x="13805" y="11447"/>
                  </a:lnTo>
                  <a:lnTo>
                    <a:pt x="13929" y="11378"/>
                  </a:lnTo>
                  <a:close/>
                  <a:moveTo>
                    <a:pt x="14288" y="11240"/>
                  </a:moveTo>
                  <a:lnTo>
                    <a:pt x="15460" y="11350"/>
                  </a:lnTo>
                  <a:lnTo>
                    <a:pt x="14219" y="13336"/>
                  </a:lnTo>
                  <a:lnTo>
                    <a:pt x="14288" y="11240"/>
                  </a:lnTo>
                  <a:close/>
                  <a:moveTo>
                    <a:pt x="12854" y="12191"/>
                  </a:moveTo>
                  <a:lnTo>
                    <a:pt x="13530" y="13488"/>
                  </a:lnTo>
                  <a:lnTo>
                    <a:pt x="13254" y="13322"/>
                  </a:lnTo>
                  <a:lnTo>
                    <a:pt x="13005" y="13198"/>
                  </a:lnTo>
                  <a:lnTo>
                    <a:pt x="12826" y="13088"/>
                  </a:lnTo>
                  <a:lnTo>
                    <a:pt x="12743" y="13032"/>
                  </a:lnTo>
                  <a:lnTo>
                    <a:pt x="12688" y="12977"/>
                  </a:lnTo>
                  <a:lnTo>
                    <a:pt x="12647" y="12908"/>
                  </a:lnTo>
                  <a:lnTo>
                    <a:pt x="12619" y="12839"/>
                  </a:lnTo>
                  <a:lnTo>
                    <a:pt x="12606" y="12770"/>
                  </a:lnTo>
                  <a:lnTo>
                    <a:pt x="12619" y="12688"/>
                  </a:lnTo>
                  <a:lnTo>
                    <a:pt x="12647" y="12591"/>
                  </a:lnTo>
                  <a:lnTo>
                    <a:pt x="12688" y="12467"/>
                  </a:lnTo>
                  <a:lnTo>
                    <a:pt x="12757" y="12343"/>
                  </a:lnTo>
                  <a:lnTo>
                    <a:pt x="12854" y="12191"/>
                  </a:lnTo>
                  <a:close/>
                  <a:moveTo>
                    <a:pt x="15819" y="11474"/>
                  </a:moveTo>
                  <a:lnTo>
                    <a:pt x="16812" y="12315"/>
                  </a:lnTo>
                  <a:lnTo>
                    <a:pt x="14522" y="13529"/>
                  </a:lnTo>
                  <a:lnTo>
                    <a:pt x="14522" y="13529"/>
                  </a:lnTo>
                  <a:lnTo>
                    <a:pt x="15819" y="11474"/>
                  </a:lnTo>
                  <a:close/>
                  <a:moveTo>
                    <a:pt x="5710" y="8992"/>
                  </a:moveTo>
                  <a:lnTo>
                    <a:pt x="6000" y="9157"/>
                  </a:lnTo>
                  <a:lnTo>
                    <a:pt x="6413" y="9364"/>
                  </a:lnTo>
                  <a:lnTo>
                    <a:pt x="6620" y="9488"/>
                  </a:lnTo>
                  <a:lnTo>
                    <a:pt x="6800" y="9599"/>
                  </a:lnTo>
                  <a:lnTo>
                    <a:pt x="6937" y="9709"/>
                  </a:lnTo>
                  <a:lnTo>
                    <a:pt x="6979" y="9764"/>
                  </a:lnTo>
                  <a:lnTo>
                    <a:pt x="7006" y="9819"/>
                  </a:lnTo>
                  <a:lnTo>
                    <a:pt x="7020" y="9861"/>
                  </a:lnTo>
                  <a:lnTo>
                    <a:pt x="7020" y="9916"/>
                  </a:lnTo>
                  <a:lnTo>
                    <a:pt x="6979" y="10067"/>
                  </a:lnTo>
                  <a:lnTo>
                    <a:pt x="6937" y="10233"/>
                  </a:lnTo>
                  <a:lnTo>
                    <a:pt x="6855" y="10426"/>
                  </a:lnTo>
                  <a:lnTo>
                    <a:pt x="6703" y="10785"/>
                  </a:lnTo>
                  <a:lnTo>
                    <a:pt x="6606" y="11033"/>
                  </a:lnTo>
                  <a:lnTo>
                    <a:pt x="5917" y="13157"/>
                  </a:lnTo>
                  <a:lnTo>
                    <a:pt x="5876" y="13253"/>
                  </a:lnTo>
                  <a:lnTo>
                    <a:pt x="5834" y="13336"/>
                  </a:lnTo>
                  <a:lnTo>
                    <a:pt x="5793" y="13405"/>
                  </a:lnTo>
                  <a:lnTo>
                    <a:pt x="5738" y="13460"/>
                  </a:lnTo>
                  <a:lnTo>
                    <a:pt x="5669" y="13488"/>
                  </a:lnTo>
                  <a:lnTo>
                    <a:pt x="5613" y="13515"/>
                  </a:lnTo>
                  <a:lnTo>
                    <a:pt x="5545" y="13529"/>
                  </a:lnTo>
                  <a:lnTo>
                    <a:pt x="5476" y="13543"/>
                  </a:lnTo>
                  <a:lnTo>
                    <a:pt x="5310" y="13529"/>
                  </a:lnTo>
                  <a:lnTo>
                    <a:pt x="5131" y="13515"/>
                  </a:lnTo>
                  <a:lnTo>
                    <a:pt x="4938" y="13488"/>
                  </a:lnTo>
                  <a:lnTo>
                    <a:pt x="4731" y="13474"/>
                  </a:lnTo>
                  <a:lnTo>
                    <a:pt x="5710" y="8992"/>
                  </a:lnTo>
                  <a:close/>
                  <a:moveTo>
                    <a:pt x="7324" y="10012"/>
                  </a:moveTo>
                  <a:lnTo>
                    <a:pt x="8716" y="10881"/>
                  </a:lnTo>
                  <a:lnTo>
                    <a:pt x="7820" y="13308"/>
                  </a:lnTo>
                  <a:lnTo>
                    <a:pt x="7779" y="13391"/>
                  </a:lnTo>
                  <a:lnTo>
                    <a:pt x="7710" y="13474"/>
                  </a:lnTo>
                  <a:lnTo>
                    <a:pt x="7641" y="13529"/>
                  </a:lnTo>
                  <a:lnTo>
                    <a:pt x="7558" y="13570"/>
                  </a:lnTo>
                  <a:lnTo>
                    <a:pt x="7461" y="13598"/>
                  </a:lnTo>
                  <a:lnTo>
                    <a:pt x="7351" y="13625"/>
                  </a:lnTo>
                  <a:lnTo>
                    <a:pt x="7117" y="13625"/>
                  </a:lnTo>
                  <a:lnTo>
                    <a:pt x="6868" y="13612"/>
                  </a:lnTo>
                  <a:lnTo>
                    <a:pt x="6620" y="13570"/>
                  </a:lnTo>
                  <a:lnTo>
                    <a:pt x="6386" y="13543"/>
                  </a:lnTo>
                  <a:lnTo>
                    <a:pt x="6179" y="13529"/>
                  </a:lnTo>
                  <a:lnTo>
                    <a:pt x="6744" y="11764"/>
                  </a:lnTo>
                  <a:lnTo>
                    <a:pt x="7020" y="10881"/>
                  </a:lnTo>
                  <a:lnTo>
                    <a:pt x="7324" y="10012"/>
                  </a:lnTo>
                  <a:close/>
                  <a:moveTo>
                    <a:pt x="9020" y="11088"/>
                  </a:moveTo>
                  <a:lnTo>
                    <a:pt x="10385" y="11943"/>
                  </a:lnTo>
                  <a:lnTo>
                    <a:pt x="9696" y="13612"/>
                  </a:lnTo>
                  <a:lnTo>
                    <a:pt x="9668" y="13639"/>
                  </a:lnTo>
                  <a:lnTo>
                    <a:pt x="9613" y="13667"/>
                  </a:lnTo>
                  <a:lnTo>
                    <a:pt x="9544" y="13681"/>
                  </a:lnTo>
                  <a:lnTo>
                    <a:pt x="9213" y="13681"/>
                  </a:lnTo>
                  <a:lnTo>
                    <a:pt x="8951" y="13667"/>
                  </a:lnTo>
                  <a:lnTo>
                    <a:pt x="8441" y="13625"/>
                  </a:lnTo>
                  <a:lnTo>
                    <a:pt x="8096" y="13598"/>
                  </a:lnTo>
                  <a:lnTo>
                    <a:pt x="9020" y="11088"/>
                  </a:lnTo>
                  <a:close/>
                  <a:moveTo>
                    <a:pt x="10689" y="12136"/>
                  </a:moveTo>
                  <a:lnTo>
                    <a:pt x="11999" y="12950"/>
                  </a:lnTo>
                  <a:lnTo>
                    <a:pt x="11971" y="13088"/>
                  </a:lnTo>
                  <a:lnTo>
                    <a:pt x="11930" y="13212"/>
                  </a:lnTo>
                  <a:lnTo>
                    <a:pt x="11902" y="13350"/>
                  </a:lnTo>
                  <a:lnTo>
                    <a:pt x="11875" y="13474"/>
                  </a:lnTo>
                  <a:lnTo>
                    <a:pt x="11819" y="13570"/>
                  </a:lnTo>
                  <a:lnTo>
                    <a:pt x="11792" y="13625"/>
                  </a:lnTo>
                  <a:lnTo>
                    <a:pt x="11750" y="13667"/>
                  </a:lnTo>
                  <a:lnTo>
                    <a:pt x="11709" y="13694"/>
                  </a:lnTo>
                  <a:lnTo>
                    <a:pt x="11654" y="13708"/>
                  </a:lnTo>
                  <a:lnTo>
                    <a:pt x="11599" y="13722"/>
                  </a:lnTo>
                  <a:lnTo>
                    <a:pt x="11530" y="13736"/>
                  </a:lnTo>
                  <a:lnTo>
                    <a:pt x="10054" y="13681"/>
                  </a:lnTo>
                  <a:lnTo>
                    <a:pt x="10689" y="12136"/>
                  </a:lnTo>
                  <a:close/>
                  <a:moveTo>
                    <a:pt x="12316" y="13143"/>
                  </a:moveTo>
                  <a:lnTo>
                    <a:pt x="13336" y="13805"/>
                  </a:lnTo>
                  <a:lnTo>
                    <a:pt x="13336" y="13805"/>
                  </a:lnTo>
                  <a:lnTo>
                    <a:pt x="12123" y="13750"/>
                  </a:lnTo>
                  <a:lnTo>
                    <a:pt x="12150" y="13598"/>
                  </a:lnTo>
                  <a:lnTo>
                    <a:pt x="12192" y="13446"/>
                  </a:lnTo>
                  <a:lnTo>
                    <a:pt x="12247" y="13295"/>
                  </a:lnTo>
                  <a:lnTo>
                    <a:pt x="12316" y="13143"/>
                  </a:lnTo>
                  <a:close/>
                  <a:moveTo>
                    <a:pt x="16977" y="12646"/>
                  </a:moveTo>
                  <a:lnTo>
                    <a:pt x="17060" y="13943"/>
                  </a:lnTo>
                  <a:lnTo>
                    <a:pt x="14688" y="13846"/>
                  </a:lnTo>
                  <a:lnTo>
                    <a:pt x="16977" y="12646"/>
                  </a:lnTo>
                  <a:close/>
                  <a:moveTo>
                    <a:pt x="17929" y="12136"/>
                  </a:moveTo>
                  <a:lnTo>
                    <a:pt x="18770" y="14012"/>
                  </a:lnTo>
                  <a:lnTo>
                    <a:pt x="18770" y="14012"/>
                  </a:lnTo>
                  <a:lnTo>
                    <a:pt x="17419" y="13956"/>
                  </a:lnTo>
                  <a:lnTo>
                    <a:pt x="17391" y="13625"/>
                  </a:lnTo>
                  <a:lnTo>
                    <a:pt x="17350" y="13336"/>
                  </a:lnTo>
                  <a:lnTo>
                    <a:pt x="17336" y="13088"/>
                  </a:lnTo>
                  <a:lnTo>
                    <a:pt x="17322" y="12964"/>
                  </a:lnTo>
                  <a:lnTo>
                    <a:pt x="17336" y="12853"/>
                  </a:lnTo>
                  <a:lnTo>
                    <a:pt x="17350" y="12757"/>
                  </a:lnTo>
                  <a:lnTo>
                    <a:pt x="17377" y="12660"/>
                  </a:lnTo>
                  <a:lnTo>
                    <a:pt x="17419" y="12564"/>
                  </a:lnTo>
                  <a:lnTo>
                    <a:pt x="17488" y="12481"/>
                  </a:lnTo>
                  <a:lnTo>
                    <a:pt x="17570" y="12384"/>
                  </a:lnTo>
                  <a:lnTo>
                    <a:pt x="17667" y="12302"/>
                  </a:lnTo>
                  <a:lnTo>
                    <a:pt x="17791" y="12219"/>
                  </a:lnTo>
                  <a:lnTo>
                    <a:pt x="17929" y="12136"/>
                  </a:lnTo>
                  <a:close/>
                  <a:moveTo>
                    <a:pt x="20039" y="11033"/>
                  </a:moveTo>
                  <a:lnTo>
                    <a:pt x="19998" y="11336"/>
                  </a:lnTo>
                  <a:lnTo>
                    <a:pt x="19956" y="11778"/>
                  </a:lnTo>
                  <a:lnTo>
                    <a:pt x="19915" y="12288"/>
                  </a:lnTo>
                  <a:lnTo>
                    <a:pt x="19832" y="12812"/>
                  </a:lnTo>
                  <a:lnTo>
                    <a:pt x="19791" y="13074"/>
                  </a:lnTo>
                  <a:lnTo>
                    <a:pt x="19735" y="13308"/>
                  </a:lnTo>
                  <a:lnTo>
                    <a:pt x="19667" y="13529"/>
                  </a:lnTo>
                  <a:lnTo>
                    <a:pt x="19598" y="13708"/>
                  </a:lnTo>
                  <a:lnTo>
                    <a:pt x="19515" y="13860"/>
                  </a:lnTo>
                  <a:lnTo>
                    <a:pt x="19460" y="13915"/>
                  </a:lnTo>
                  <a:lnTo>
                    <a:pt x="19418" y="13970"/>
                  </a:lnTo>
                  <a:lnTo>
                    <a:pt x="19363" y="13998"/>
                  </a:lnTo>
                  <a:lnTo>
                    <a:pt x="19308" y="14025"/>
                  </a:lnTo>
                  <a:lnTo>
                    <a:pt x="19170" y="14025"/>
                  </a:lnTo>
                  <a:lnTo>
                    <a:pt x="18274" y="12012"/>
                  </a:lnTo>
                  <a:lnTo>
                    <a:pt x="18287" y="11984"/>
                  </a:lnTo>
                  <a:lnTo>
                    <a:pt x="18329" y="11943"/>
                  </a:lnTo>
                  <a:lnTo>
                    <a:pt x="18494" y="11833"/>
                  </a:lnTo>
                  <a:lnTo>
                    <a:pt x="18756" y="11681"/>
                  </a:lnTo>
                  <a:lnTo>
                    <a:pt x="19060" y="11515"/>
                  </a:lnTo>
                  <a:lnTo>
                    <a:pt x="19667" y="11212"/>
                  </a:lnTo>
                  <a:lnTo>
                    <a:pt x="20039" y="11033"/>
                  </a:lnTo>
                  <a:close/>
                  <a:moveTo>
                    <a:pt x="21487" y="10260"/>
                  </a:moveTo>
                  <a:lnTo>
                    <a:pt x="21887" y="14122"/>
                  </a:lnTo>
                  <a:lnTo>
                    <a:pt x="19915" y="14053"/>
                  </a:lnTo>
                  <a:lnTo>
                    <a:pt x="20301" y="11653"/>
                  </a:lnTo>
                  <a:lnTo>
                    <a:pt x="20356" y="11336"/>
                  </a:lnTo>
                  <a:lnTo>
                    <a:pt x="20425" y="11102"/>
                  </a:lnTo>
                  <a:lnTo>
                    <a:pt x="20466" y="11005"/>
                  </a:lnTo>
                  <a:lnTo>
                    <a:pt x="20508" y="10909"/>
                  </a:lnTo>
                  <a:lnTo>
                    <a:pt x="20563" y="10840"/>
                  </a:lnTo>
                  <a:lnTo>
                    <a:pt x="20618" y="10771"/>
                  </a:lnTo>
                  <a:lnTo>
                    <a:pt x="20687" y="10716"/>
                  </a:lnTo>
                  <a:lnTo>
                    <a:pt x="20770" y="10647"/>
                  </a:lnTo>
                  <a:lnTo>
                    <a:pt x="20949" y="10536"/>
                  </a:lnTo>
                  <a:lnTo>
                    <a:pt x="21487" y="10260"/>
                  </a:lnTo>
                  <a:close/>
                  <a:moveTo>
                    <a:pt x="12123" y="14108"/>
                  </a:moveTo>
                  <a:lnTo>
                    <a:pt x="13323" y="14163"/>
                  </a:lnTo>
                  <a:lnTo>
                    <a:pt x="12288" y="14701"/>
                  </a:lnTo>
                  <a:lnTo>
                    <a:pt x="12261" y="14646"/>
                  </a:lnTo>
                  <a:lnTo>
                    <a:pt x="12233" y="14577"/>
                  </a:lnTo>
                  <a:lnTo>
                    <a:pt x="12192" y="14412"/>
                  </a:lnTo>
                  <a:lnTo>
                    <a:pt x="12123" y="14108"/>
                  </a:lnTo>
                  <a:close/>
                  <a:moveTo>
                    <a:pt x="10082" y="14039"/>
                  </a:moveTo>
                  <a:lnTo>
                    <a:pt x="11737" y="14094"/>
                  </a:lnTo>
                  <a:lnTo>
                    <a:pt x="11792" y="14274"/>
                  </a:lnTo>
                  <a:lnTo>
                    <a:pt x="11819" y="14439"/>
                  </a:lnTo>
                  <a:lnTo>
                    <a:pt x="11833" y="14577"/>
                  </a:lnTo>
                  <a:lnTo>
                    <a:pt x="11847" y="14687"/>
                  </a:lnTo>
                  <a:lnTo>
                    <a:pt x="11833" y="14784"/>
                  </a:lnTo>
                  <a:lnTo>
                    <a:pt x="11806" y="14880"/>
                  </a:lnTo>
                  <a:lnTo>
                    <a:pt x="11764" y="14949"/>
                  </a:lnTo>
                  <a:lnTo>
                    <a:pt x="11695" y="15018"/>
                  </a:lnTo>
                  <a:lnTo>
                    <a:pt x="11626" y="15074"/>
                  </a:lnTo>
                  <a:lnTo>
                    <a:pt x="11544" y="15129"/>
                  </a:lnTo>
                  <a:lnTo>
                    <a:pt x="11323" y="15239"/>
                  </a:lnTo>
                  <a:lnTo>
                    <a:pt x="11061" y="15363"/>
                  </a:lnTo>
                  <a:lnTo>
                    <a:pt x="10744" y="15529"/>
                  </a:lnTo>
                  <a:lnTo>
                    <a:pt x="10082" y="14039"/>
                  </a:lnTo>
                  <a:close/>
                  <a:moveTo>
                    <a:pt x="14674" y="14205"/>
                  </a:moveTo>
                  <a:lnTo>
                    <a:pt x="17046" y="14301"/>
                  </a:lnTo>
                  <a:lnTo>
                    <a:pt x="16867" y="15584"/>
                  </a:lnTo>
                  <a:lnTo>
                    <a:pt x="14674" y="14205"/>
                  </a:lnTo>
                  <a:close/>
                  <a:moveTo>
                    <a:pt x="13502" y="14481"/>
                  </a:moveTo>
                  <a:lnTo>
                    <a:pt x="12481" y="16080"/>
                  </a:lnTo>
                  <a:lnTo>
                    <a:pt x="12454" y="15708"/>
                  </a:lnTo>
                  <a:lnTo>
                    <a:pt x="12440" y="15556"/>
                  </a:lnTo>
                  <a:lnTo>
                    <a:pt x="12440" y="15418"/>
                  </a:lnTo>
                  <a:lnTo>
                    <a:pt x="12454" y="15308"/>
                  </a:lnTo>
                  <a:lnTo>
                    <a:pt x="12481" y="15211"/>
                  </a:lnTo>
                  <a:lnTo>
                    <a:pt x="12509" y="15129"/>
                  </a:lnTo>
                  <a:lnTo>
                    <a:pt x="12564" y="15046"/>
                  </a:lnTo>
                  <a:lnTo>
                    <a:pt x="12619" y="14991"/>
                  </a:lnTo>
                  <a:lnTo>
                    <a:pt x="12688" y="14922"/>
                  </a:lnTo>
                  <a:lnTo>
                    <a:pt x="12785" y="14853"/>
                  </a:lnTo>
                  <a:lnTo>
                    <a:pt x="12895" y="14798"/>
                  </a:lnTo>
                  <a:lnTo>
                    <a:pt x="13157" y="14660"/>
                  </a:lnTo>
                  <a:lnTo>
                    <a:pt x="13502" y="14481"/>
                  </a:lnTo>
                  <a:close/>
                  <a:moveTo>
                    <a:pt x="17874" y="14260"/>
                  </a:moveTo>
                  <a:lnTo>
                    <a:pt x="18094" y="14274"/>
                  </a:lnTo>
                  <a:lnTo>
                    <a:pt x="18522" y="14329"/>
                  </a:lnTo>
                  <a:lnTo>
                    <a:pt x="18825" y="14370"/>
                  </a:lnTo>
                  <a:lnTo>
                    <a:pt x="18287" y="16480"/>
                  </a:lnTo>
                  <a:lnTo>
                    <a:pt x="17198" y="15804"/>
                  </a:lnTo>
                  <a:lnTo>
                    <a:pt x="17226" y="15473"/>
                  </a:lnTo>
                  <a:lnTo>
                    <a:pt x="17253" y="15018"/>
                  </a:lnTo>
                  <a:lnTo>
                    <a:pt x="17267" y="14784"/>
                  </a:lnTo>
                  <a:lnTo>
                    <a:pt x="17308" y="14577"/>
                  </a:lnTo>
                  <a:lnTo>
                    <a:pt x="17350" y="14412"/>
                  </a:lnTo>
                  <a:lnTo>
                    <a:pt x="17377" y="14356"/>
                  </a:lnTo>
                  <a:lnTo>
                    <a:pt x="17405" y="14315"/>
                  </a:lnTo>
                  <a:lnTo>
                    <a:pt x="17460" y="14287"/>
                  </a:lnTo>
                  <a:lnTo>
                    <a:pt x="17515" y="14274"/>
                  </a:lnTo>
                  <a:lnTo>
                    <a:pt x="17681" y="14260"/>
                  </a:lnTo>
                  <a:close/>
                  <a:moveTo>
                    <a:pt x="14481" y="14508"/>
                  </a:moveTo>
                  <a:lnTo>
                    <a:pt x="16660" y="15887"/>
                  </a:lnTo>
                  <a:lnTo>
                    <a:pt x="15557" y="16549"/>
                  </a:lnTo>
                  <a:lnTo>
                    <a:pt x="14481" y="14508"/>
                  </a:lnTo>
                  <a:close/>
                  <a:moveTo>
                    <a:pt x="13805" y="14674"/>
                  </a:moveTo>
                  <a:lnTo>
                    <a:pt x="13736" y="16563"/>
                  </a:lnTo>
                  <a:lnTo>
                    <a:pt x="12674" y="16466"/>
                  </a:lnTo>
                  <a:lnTo>
                    <a:pt x="13805" y="14674"/>
                  </a:lnTo>
                  <a:close/>
                  <a:moveTo>
                    <a:pt x="14164" y="14687"/>
                  </a:moveTo>
                  <a:lnTo>
                    <a:pt x="15184" y="16618"/>
                  </a:lnTo>
                  <a:lnTo>
                    <a:pt x="14095" y="16591"/>
                  </a:lnTo>
                  <a:lnTo>
                    <a:pt x="14164" y="14687"/>
                  </a:lnTo>
                  <a:close/>
                  <a:moveTo>
                    <a:pt x="8579" y="13901"/>
                  </a:moveTo>
                  <a:lnTo>
                    <a:pt x="8841" y="13915"/>
                  </a:lnTo>
                  <a:lnTo>
                    <a:pt x="9116" y="13956"/>
                  </a:lnTo>
                  <a:lnTo>
                    <a:pt x="9406" y="13998"/>
                  </a:lnTo>
                  <a:lnTo>
                    <a:pt x="9682" y="14025"/>
                  </a:lnTo>
                  <a:lnTo>
                    <a:pt x="9778" y="14219"/>
                  </a:lnTo>
                  <a:lnTo>
                    <a:pt x="9902" y="14453"/>
                  </a:lnTo>
                  <a:lnTo>
                    <a:pt x="10054" y="14715"/>
                  </a:lnTo>
                  <a:lnTo>
                    <a:pt x="10192" y="14991"/>
                  </a:lnTo>
                  <a:lnTo>
                    <a:pt x="10247" y="15115"/>
                  </a:lnTo>
                  <a:lnTo>
                    <a:pt x="10289" y="15253"/>
                  </a:lnTo>
                  <a:lnTo>
                    <a:pt x="10330" y="15377"/>
                  </a:lnTo>
                  <a:lnTo>
                    <a:pt x="10344" y="15487"/>
                  </a:lnTo>
                  <a:lnTo>
                    <a:pt x="10344" y="15598"/>
                  </a:lnTo>
                  <a:lnTo>
                    <a:pt x="10316" y="15680"/>
                  </a:lnTo>
                  <a:lnTo>
                    <a:pt x="10261" y="15763"/>
                  </a:lnTo>
                  <a:lnTo>
                    <a:pt x="10192" y="15818"/>
                  </a:lnTo>
                  <a:lnTo>
                    <a:pt x="7586" y="17184"/>
                  </a:lnTo>
                  <a:lnTo>
                    <a:pt x="7944" y="14412"/>
                  </a:lnTo>
                  <a:lnTo>
                    <a:pt x="7972" y="14274"/>
                  </a:lnTo>
                  <a:lnTo>
                    <a:pt x="8013" y="14163"/>
                  </a:lnTo>
                  <a:lnTo>
                    <a:pt x="8082" y="14067"/>
                  </a:lnTo>
                  <a:lnTo>
                    <a:pt x="8151" y="13998"/>
                  </a:lnTo>
                  <a:lnTo>
                    <a:pt x="8248" y="13956"/>
                  </a:lnTo>
                  <a:lnTo>
                    <a:pt x="8344" y="13929"/>
                  </a:lnTo>
                  <a:lnTo>
                    <a:pt x="8454" y="13901"/>
                  </a:lnTo>
                  <a:close/>
                  <a:moveTo>
                    <a:pt x="19446" y="14356"/>
                  </a:moveTo>
                  <a:lnTo>
                    <a:pt x="19487" y="14370"/>
                  </a:lnTo>
                  <a:lnTo>
                    <a:pt x="19542" y="14398"/>
                  </a:lnTo>
                  <a:lnTo>
                    <a:pt x="19556" y="14412"/>
                  </a:lnTo>
                  <a:lnTo>
                    <a:pt x="19584" y="14453"/>
                  </a:lnTo>
                  <a:lnTo>
                    <a:pt x="19625" y="14563"/>
                  </a:lnTo>
                  <a:lnTo>
                    <a:pt x="19653" y="14701"/>
                  </a:lnTo>
                  <a:lnTo>
                    <a:pt x="19667" y="14867"/>
                  </a:lnTo>
                  <a:lnTo>
                    <a:pt x="19680" y="15294"/>
                  </a:lnTo>
                  <a:lnTo>
                    <a:pt x="19680" y="15777"/>
                  </a:lnTo>
                  <a:lnTo>
                    <a:pt x="19653" y="16715"/>
                  </a:lnTo>
                  <a:lnTo>
                    <a:pt x="19639" y="17087"/>
                  </a:lnTo>
                  <a:lnTo>
                    <a:pt x="19625" y="17321"/>
                  </a:lnTo>
                  <a:lnTo>
                    <a:pt x="18618" y="16687"/>
                  </a:lnTo>
                  <a:lnTo>
                    <a:pt x="18729" y="16135"/>
                  </a:lnTo>
                  <a:lnTo>
                    <a:pt x="18811" y="15722"/>
                  </a:lnTo>
                  <a:lnTo>
                    <a:pt x="18922" y="15280"/>
                  </a:lnTo>
                  <a:lnTo>
                    <a:pt x="18977" y="15074"/>
                  </a:lnTo>
                  <a:lnTo>
                    <a:pt x="19046" y="14880"/>
                  </a:lnTo>
                  <a:lnTo>
                    <a:pt x="19115" y="14701"/>
                  </a:lnTo>
                  <a:lnTo>
                    <a:pt x="19198" y="14563"/>
                  </a:lnTo>
                  <a:lnTo>
                    <a:pt x="19267" y="14453"/>
                  </a:lnTo>
                  <a:lnTo>
                    <a:pt x="19308" y="14412"/>
                  </a:lnTo>
                  <a:lnTo>
                    <a:pt x="19363" y="14384"/>
                  </a:lnTo>
                  <a:lnTo>
                    <a:pt x="19405" y="14370"/>
                  </a:lnTo>
                  <a:lnTo>
                    <a:pt x="19446" y="14356"/>
                  </a:lnTo>
                  <a:close/>
                  <a:moveTo>
                    <a:pt x="6124" y="13888"/>
                  </a:moveTo>
                  <a:lnTo>
                    <a:pt x="7641" y="13943"/>
                  </a:lnTo>
                  <a:lnTo>
                    <a:pt x="7337" y="16329"/>
                  </a:lnTo>
                  <a:lnTo>
                    <a:pt x="7296" y="16673"/>
                  </a:lnTo>
                  <a:lnTo>
                    <a:pt x="7255" y="16935"/>
                  </a:lnTo>
                  <a:lnTo>
                    <a:pt x="7199" y="17142"/>
                  </a:lnTo>
                  <a:lnTo>
                    <a:pt x="7172" y="17225"/>
                  </a:lnTo>
                  <a:lnTo>
                    <a:pt x="7131" y="17294"/>
                  </a:lnTo>
                  <a:lnTo>
                    <a:pt x="7075" y="17363"/>
                  </a:lnTo>
                  <a:lnTo>
                    <a:pt x="7020" y="17432"/>
                  </a:lnTo>
                  <a:lnTo>
                    <a:pt x="6937" y="17487"/>
                  </a:lnTo>
                  <a:lnTo>
                    <a:pt x="6855" y="17556"/>
                  </a:lnTo>
                  <a:lnTo>
                    <a:pt x="6620" y="17694"/>
                  </a:lnTo>
                  <a:lnTo>
                    <a:pt x="6331" y="17859"/>
                  </a:lnTo>
                  <a:lnTo>
                    <a:pt x="6124" y="13888"/>
                  </a:lnTo>
                  <a:close/>
                  <a:moveTo>
                    <a:pt x="12026" y="15253"/>
                  </a:moveTo>
                  <a:lnTo>
                    <a:pt x="12068" y="15708"/>
                  </a:lnTo>
                  <a:lnTo>
                    <a:pt x="12081" y="15915"/>
                  </a:lnTo>
                  <a:lnTo>
                    <a:pt x="12081" y="16094"/>
                  </a:lnTo>
                  <a:lnTo>
                    <a:pt x="12068" y="16260"/>
                  </a:lnTo>
                  <a:lnTo>
                    <a:pt x="12040" y="16425"/>
                  </a:lnTo>
                  <a:lnTo>
                    <a:pt x="12013" y="16577"/>
                  </a:lnTo>
                  <a:lnTo>
                    <a:pt x="11971" y="16728"/>
                  </a:lnTo>
                  <a:lnTo>
                    <a:pt x="11916" y="16866"/>
                  </a:lnTo>
                  <a:lnTo>
                    <a:pt x="11861" y="17004"/>
                  </a:lnTo>
                  <a:lnTo>
                    <a:pt x="11695" y="17308"/>
                  </a:lnTo>
                  <a:lnTo>
                    <a:pt x="11502" y="17652"/>
                  </a:lnTo>
                  <a:lnTo>
                    <a:pt x="11254" y="18052"/>
                  </a:lnTo>
                  <a:lnTo>
                    <a:pt x="10923" y="16204"/>
                  </a:lnTo>
                  <a:lnTo>
                    <a:pt x="10909" y="16108"/>
                  </a:lnTo>
                  <a:lnTo>
                    <a:pt x="10909" y="16011"/>
                  </a:lnTo>
                  <a:lnTo>
                    <a:pt x="10937" y="15929"/>
                  </a:lnTo>
                  <a:lnTo>
                    <a:pt x="10978" y="15846"/>
                  </a:lnTo>
                  <a:lnTo>
                    <a:pt x="11033" y="15777"/>
                  </a:lnTo>
                  <a:lnTo>
                    <a:pt x="11089" y="15708"/>
                  </a:lnTo>
                  <a:lnTo>
                    <a:pt x="11171" y="15653"/>
                  </a:lnTo>
                  <a:lnTo>
                    <a:pt x="11254" y="15598"/>
                  </a:lnTo>
                  <a:lnTo>
                    <a:pt x="11433" y="15515"/>
                  </a:lnTo>
                  <a:lnTo>
                    <a:pt x="11640" y="15432"/>
                  </a:lnTo>
                  <a:lnTo>
                    <a:pt x="11833" y="15349"/>
                  </a:lnTo>
                  <a:lnTo>
                    <a:pt x="12026" y="15253"/>
                  </a:lnTo>
                  <a:close/>
                  <a:moveTo>
                    <a:pt x="19901" y="14412"/>
                  </a:moveTo>
                  <a:lnTo>
                    <a:pt x="21846" y="14481"/>
                  </a:lnTo>
                  <a:lnTo>
                    <a:pt x="20825" y="18080"/>
                  </a:lnTo>
                  <a:lnTo>
                    <a:pt x="19998" y="17556"/>
                  </a:lnTo>
                  <a:lnTo>
                    <a:pt x="19901" y="14412"/>
                  </a:lnTo>
                  <a:close/>
                  <a:moveTo>
                    <a:pt x="17046" y="16122"/>
                  </a:moveTo>
                  <a:lnTo>
                    <a:pt x="17101" y="16149"/>
                  </a:lnTo>
                  <a:lnTo>
                    <a:pt x="17184" y="16177"/>
                  </a:lnTo>
                  <a:lnTo>
                    <a:pt x="17350" y="16260"/>
                  </a:lnTo>
                  <a:lnTo>
                    <a:pt x="17529" y="16384"/>
                  </a:lnTo>
                  <a:lnTo>
                    <a:pt x="17874" y="16632"/>
                  </a:lnTo>
                  <a:lnTo>
                    <a:pt x="18108" y="16797"/>
                  </a:lnTo>
                  <a:lnTo>
                    <a:pt x="16495" y="18328"/>
                  </a:lnTo>
                  <a:lnTo>
                    <a:pt x="15722" y="16866"/>
                  </a:lnTo>
                  <a:lnTo>
                    <a:pt x="16950" y="16135"/>
                  </a:lnTo>
                  <a:lnTo>
                    <a:pt x="16991" y="16122"/>
                  </a:lnTo>
                  <a:close/>
                  <a:moveTo>
                    <a:pt x="5351" y="13805"/>
                  </a:moveTo>
                  <a:lnTo>
                    <a:pt x="5517" y="13819"/>
                  </a:lnTo>
                  <a:lnTo>
                    <a:pt x="5586" y="13846"/>
                  </a:lnTo>
                  <a:lnTo>
                    <a:pt x="5641" y="13874"/>
                  </a:lnTo>
                  <a:lnTo>
                    <a:pt x="5696" y="13901"/>
                  </a:lnTo>
                  <a:lnTo>
                    <a:pt x="5738" y="13956"/>
                  </a:lnTo>
                  <a:lnTo>
                    <a:pt x="5765" y="14012"/>
                  </a:lnTo>
                  <a:lnTo>
                    <a:pt x="5765" y="14081"/>
                  </a:lnTo>
                  <a:lnTo>
                    <a:pt x="5876" y="16246"/>
                  </a:lnTo>
                  <a:lnTo>
                    <a:pt x="5972" y="18011"/>
                  </a:lnTo>
                  <a:lnTo>
                    <a:pt x="5958" y="18052"/>
                  </a:lnTo>
                  <a:lnTo>
                    <a:pt x="5917" y="18094"/>
                  </a:lnTo>
                  <a:lnTo>
                    <a:pt x="5779" y="18190"/>
                  </a:lnTo>
                  <a:lnTo>
                    <a:pt x="5572" y="18314"/>
                  </a:lnTo>
                  <a:lnTo>
                    <a:pt x="5324" y="18439"/>
                  </a:lnTo>
                  <a:lnTo>
                    <a:pt x="4827" y="18673"/>
                  </a:lnTo>
                  <a:lnTo>
                    <a:pt x="4510" y="18811"/>
                  </a:lnTo>
                  <a:lnTo>
                    <a:pt x="4689" y="13832"/>
                  </a:lnTo>
                  <a:lnTo>
                    <a:pt x="4841" y="13832"/>
                  </a:lnTo>
                  <a:lnTo>
                    <a:pt x="5007" y="13819"/>
                  </a:lnTo>
                  <a:lnTo>
                    <a:pt x="5186" y="13805"/>
                  </a:lnTo>
                  <a:close/>
                  <a:moveTo>
                    <a:pt x="12992" y="16811"/>
                  </a:moveTo>
                  <a:lnTo>
                    <a:pt x="13199" y="16825"/>
                  </a:lnTo>
                  <a:lnTo>
                    <a:pt x="13405" y="16853"/>
                  </a:lnTo>
                  <a:lnTo>
                    <a:pt x="13488" y="16880"/>
                  </a:lnTo>
                  <a:lnTo>
                    <a:pt x="13557" y="16908"/>
                  </a:lnTo>
                  <a:lnTo>
                    <a:pt x="13626" y="16935"/>
                  </a:lnTo>
                  <a:lnTo>
                    <a:pt x="13667" y="16977"/>
                  </a:lnTo>
                  <a:lnTo>
                    <a:pt x="13709" y="17018"/>
                  </a:lnTo>
                  <a:lnTo>
                    <a:pt x="13709" y="17087"/>
                  </a:lnTo>
                  <a:lnTo>
                    <a:pt x="13640" y="19059"/>
                  </a:lnTo>
                  <a:lnTo>
                    <a:pt x="11475" y="18370"/>
                  </a:lnTo>
                  <a:lnTo>
                    <a:pt x="12454" y="16811"/>
                  </a:lnTo>
                  <a:close/>
                  <a:moveTo>
                    <a:pt x="15005" y="16922"/>
                  </a:moveTo>
                  <a:lnTo>
                    <a:pt x="15184" y="16935"/>
                  </a:lnTo>
                  <a:lnTo>
                    <a:pt x="15267" y="16949"/>
                  </a:lnTo>
                  <a:lnTo>
                    <a:pt x="15322" y="16977"/>
                  </a:lnTo>
                  <a:lnTo>
                    <a:pt x="15378" y="17004"/>
                  </a:lnTo>
                  <a:lnTo>
                    <a:pt x="15405" y="17032"/>
                  </a:lnTo>
                  <a:lnTo>
                    <a:pt x="16177" y="18494"/>
                  </a:lnTo>
                  <a:lnTo>
                    <a:pt x="13998" y="19073"/>
                  </a:lnTo>
                  <a:lnTo>
                    <a:pt x="14081" y="16949"/>
                  </a:lnTo>
                  <a:lnTo>
                    <a:pt x="14371" y="16935"/>
                  </a:lnTo>
                  <a:lnTo>
                    <a:pt x="14785" y="16922"/>
                  </a:lnTo>
                  <a:close/>
                  <a:moveTo>
                    <a:pt x="10523" y="16053"/>
                  </a:moveTo>
                  <a:lnTo>
                    <a:pt x="10937" y="18342"/>
                  </a:lnTo>
                  <a:lnTo>
                    <a:pt x="10951" y="18425"/>
                  </a:lnTo>
                  <a:lnTo>
                    <a:pt x="10937" y="18521"/>
                  </a:lnTo>
                  <a:lnTo>
                    <a:pt x="10909" y="18618"/>
                  </a:lnTo>
                  <a:lnTo>
                    <a:pt x="10882" y="18714"/>
                  </a:lnTo>
                  <a:lnTo>
                    <a:pt x="10771" y="18921"/>
                  </a:lnTo>
                  <a:lnTo>
                    <a:pt x="10647" y="19142"/>
                  </a:lnTo>
                  <a:lnTo>
                    <a:pt x="10496" y="19349"/>
                  </a:lnTo>
                  <a:lnTo>
                    <a:pt x="10344" y="19542"/>
                  </a:lnTo>
                  <a:lnTo>
                    <a:pt x="10206" y="19721"/>
                  </a:lnTo>
                  <a:lnTo>
                    <a:pt x="10096" y="19887"/>
                  </a:lnTo>
                  <a:lnTo>
                    <a:pt x="7668" y="17556"/>
                  </a:lnTo>
                  <a:lnTo>
                    <a:pt x="10523" y="16053"/>
                  </a:lnTo>
                  <a:close/>
                  <a:moveTo>
                    <a:pt x="18439" y="17018"/>
                  </a:moveTo>
                  <a:lnTo>
                    <a:pt x="18481" y="17032"/>
                  </a:lnTo>
                  <a:lnTo>
                    <a:pt x="18784" y="17211"/>
                  </a:lnTo>
                  <a:lnTo>
                    <a:pt x="19101" y="17404"/>
                  </a:lnTo>
                  <a:lnTo>
                    <a:pt x="19253" y="17501"/>
                  </a:lnTo>
                  <a:lnTo>
                    <a:pt x="19405" y="17597"/>
                  </a:lnTo>
                  <a:lnTo>
                    <a:pt x="19529" y="17708"/>
                  </a:lnTo>
                  <a:lnTo>
                    <a:pt x="19639" y="17818"/>
                  </a:lnTo>
                  <a:lnTo>
                    <a:pt x="17391" y="20025"/>
                  </a:lnTo>
                  <a:lnTo>
                    <a:pt x="16757" y="18825"/>
                  </a:lnTo>
                  <a:lnTo>
                    <a:pt x="16729" y="18756"/>
                  </a:lnTo>
                  <a:lnTo>
                    <a:pt x="16729" y="18701"/>
                  </a:lnTo>
                  <a:lnTo>
                    <a:pt x="16729" y="18632"/>
                  </a:lnTo>
                  <a:lnTo>
                    <a:pt x="16757" y="18576"/>
                  </a:lnTo>
                  <a:lnTo>
                    <a:pt x="16784" y="18507"/>
                  </a:lnTo>
                  <a:lnTo>
                    <a:pt x="16826" y="18452"/>
                  </a:lnTo>
                  <a:lnTo>
                    <a:pt x="16936" y="18328"/>
                  </a:lnTo>
                  <a:lnTo>
                    <a:pt x="17074" y="18218"/>
                  </a:lnTo>
                  <a:lnTo>
                    <a:pt x="17212" y="18108"/>
                  </a:lnTo>
                  <a:lnTo>
                    <a:pt x="17336" y="18011"/>
                  </a:lnTo>
                  <a:lnTo>
                    <a:pt x="17446" y="17914"/>
                  </a:lnTo>
                  <a:lnTo>
                    <a:pt x="17639" y="17721"/>
                  </a:lnTo>
                  <a:lnTo>
                    <a:pt x="17956" y="17390"/>
                  </a:lnTo>
                  <a:lnTo>
                    <a:pt x="18122" y="17239"/>
                  </a:lnTo>
                  <a:lnTo>
                    <a:pt x="18274" y="17115"/>
                  </a:lnTo>
                  <a:lnTo>
                    <a:pt x="18343" y="17073"/>
                  </a:lnTo>
                  <a:lnTo>
                    <a:pt x="18398" y="17032"/>
                  </a:lnTo>
                  <a:lnTo>
                    <a:pt x="18439" y="17018"/>
                  </a:lnTo>
                  <a:close/>
                  <a:moveTo>
                    <a:pt x="11268" y="18687"/>
                  </a:moveTo>
                  <a:lnTo>
                    <a:pt x="13474" y="19390"/>
                  </a:lnTo>
                  <a:lnTo>
                    <a:pt x="13530" y="19418"/>
                  </a:lnTo>
                  <a:lnTo>
                    <a:pt x="13585" y="19487"/>
                  </a:lnTo>
                  <a:lnTo>
                    <a:pt x="13612" y="19569"/>
                  </a:lnTo>
                  <a:lnTo>
                    <a:pt x="13640" y="19666"/>
                  </a:lnTo>
                  <a:lnTo>
                    <a:pt x="13654" y="19790"/>
                  </a:lnTo>
                  <a:lnTo>
                    <a:pt x="13654" y="19928"/>
                  </a:lnTo>
                  <a:lnTo>
                    <a:pt x="13654" y="20218"/>
                  </a:lnTo>
                  <a:lnTo>
                    <a:pt x="13626" y="20535"/>
                  </a:lnTo>
                  <a:lnTo>
                    <a:pt x="13598" y="20824"/>
                  </a:lnTo>
                  <a:lnTo>
                    <a:pt x="13571" y="21073"/>
                  </a:lnTo>
                  <a:lnTo>
                    <a:pt x="13557" y="21252"/>
                  </a:lnTo>
                  <a:lnTo>
                    <a:pt x="10399" y="20066"/>
                  </a:lnTo>
                  <a:lnTo>
                    <a:pt x="11268" y="18687"/>
                  </a:lnTo>
                  <a:close/>
                  <a:moveTo>
                    <a:pt x="16260" y="18866"/>
                  </a:moveTo>
                  <a:lnTo>
                    <a:pt x="16329" y="18880"/>
                  </a:lnTo>
                  <a:lnTo>
                    <a:pt x="16398" y="18935"/>
                  </a:lnTo>
                  <a:lnTo>
                    <a:pt x="16453" y="18990"/>
                  </a:lnTo>
                  <a:lnTo>
                    <a:pt x="16522" y="19073"/>
                  </a:lnTo>
                  <a:lnTo>
                    <a:pt x="16591" y="19169"/>
                  </a:lnTo>
                  <a:lnTo>
                    <a:pt x="16715" y="19390"/>
                  </a:lnTo>
                  <a:lnTo>
                    <a:pt x="16826" y="19638"/>
                  </a:lnTo>
                  <a:lnTo>
                    <a:pt x="16922" y="19873"/>
                  </a:lnTo>
                  <a:lnTo>
                    <a:pt x="17019" y="20080"/>
                  </a:lnTo>
                  <a:lnTo>
                    <a:pt x="17088" y="20218"/>
                  </a:lnTo>
                  <a:lnTo>
                    <a:pt x="13916" y="21252"/>
                  </a:lnTo>
                  <a:lnTo>
                    <a:pt x="13985" y="19445"/>
                  </a:lnTo>
                  <a:lnTo>
                    <a:pt x="16205" y="18866"/>
                  </a:lnTo>
                  <a:close/>
                  <a:moveTo>
                    <a:pt x="14426" y="0"/>
                  </a:moveTo>
                  <a:lnTo>
                    <a:pt x="14357" y="14"/>
                  </a:lnTo>
                  <a:lnTo>
                    <a:pt x="14233" y="3406"/>
                  </a:lnTo>
                  <a:lnTo>
                    <a:pt x="14219" y="3462"/>
                  </a:lnTo>
                  <a:lnTo>
                    <a:pt x="14205" y="3517"/>
                  </a:lnTo>
                  <a:lnTo>
                    <a:pt x="14178" y="3558"/>
                  </a:lnTo>
                  <a:lnTo>
                    <a:pt x="14136" y="3613"/>
                  </a:lnTo>
                  <a:lnTo>
                    <a:pt x="14026" y="3710"/>
                  </a:lnTo>
                  <a:lnTo>
                    <a:pt x="13888" y="3806"/>
                  </a:lnTo>
                  <a:lnTo>
                    <a:pt x="13723" y="3889"/>
                  </a:lnTo>
                  <a:lnTo>
                    <a:pt x="13530" y="3972"/>
                  </a:lnTo>
                  <a:lnTo>
                    <a:pt x="13323" y="4041"/>
                  </a:lnTo>
                  <a:lnTo>
                    <a:pt x="13116" y="4110"/>
                  </a:lnTo>
                  <a:lnTo>
                    <a:pt x="12674" y="4234"/>
                  </a:lnTo>
                  <a:lnTo>
                    <a:pt x="12247" y="4344"/>
                  </a:lnTo>
                  <a:lnTo>
                    <a:pt x="11875" y="4441"/>
                  </a:lnTo>
                  <a:lnTo>
                    <a:pt x="11626" y="4510"/>
                  </a:lnTo>
                  <a:lnTo>
                    <a:pt x="9861" y="5089"/>
                  </a:lnTo>
                  <a:lnTo>
                    <a:pt x="9723" y="5130"/>
                  </a:lnTo>
                  <a:lnTo>
                    <a:pt x="9627" y="5144"/>
                  </a:lnTo>
                  <a:lnTo>
                    <a:pt x="9558" y="5130"/>
                  </a:lnTo>
                  <a:lnTo>
                    <a:pt x="9503" y="5103"/>
                  </a:lnTo>
                  <a:lnTo>
                    <a:pt x="9461" y="5034"/>
                  </a:lnTo>
                  <a:lnTo>
                    <a:pt x="9420" y="4951"/>
                  </a:lnTo>
                  <a:lnTo>
                    <a:pt x="9309" y="4717"/>
                  </a:lnTo>
                  <a:lnTo>
                    <a:pt x="7627" y="1545"/>
                  </a:lnTo>
                  <a:lnTo>
                    <a:pt x="7572" y="1558"/>
                  </a:lnTo>
                  <a:lnTo>
                    <a:pt x="7530" y="1600"/>
                  </a:lnTo>
                  <a:lnTo>
                    <a:pt x="7503" y="1641"/>
                  </a:lnTo>
                  <a:lnTo>
                    <a:pt x="7475" y="1696"/>
                  </a:lnTo>
                  <a:lnTo>
                    <a:pt x="7461" y="1765"/>
                  </a:lnTo>
                  <a:lnTo>
                    <a:pt x="7461" y="1834"/>
                  </a:lnTo>
                  <a:lnTo>
                    <a:pt x="7489" y="2000"/>
                  </a:lnTo>
                  <a:lnTo>
                    <a:pt x="7544" y="2207"/>
                  </a:lnTo>
                  <a:lnTo>
                    <a:pt x="7627" y="2427"/>
                  </a:lnTo>
                  <a:lnTo>
                    <a:pt x="7737" y="2662"/>
                  </a:lnTo>
                  <a:lnTo>
                    <a:pt x="7861" y="2896"/>
                  </a:lnTo>
                  <a:lnTo>
                    <a:pt x="8137" y="3393"/>
                  </a:lnTo>
                  <a:lnTo>
                    <a:pt x="8399" y="3861"/>
                  </a:lnTo>
                  <a:lnTo>
                    <a:pt x="8634" y="4234"/>
                  </a:lnTo>
                  <a:lnTo>
                    <a:pt x="8785" y="4496"/>
                  </a:lnTo>
                  <a:lnTo>
                    <a:pt x="8896" y="4675"/>
                  </a:lnTo>
                  <a:lnTo>
                    <a:pt x="9075" y="4965"/>
                  </a:lnTo>
                  <a:lnTo>
                    <a:pt x="9144" y="5103"/>
                  </a:lnTo>
                  <a:lnTo>
                    <a:pt x="9199" y="5241"/>
                  </a:lnTo>
                  <a:lnTo>
                    <a:pt x="9213" y="5296"/>
                  </a:lnTo>
                  <a:lnTo>
                    <a:pt x="9213" y="5351"/>
                  </a:lnTo>
                  <a:lnTo>
                    <a:pt x="9199" y="5392"/>
                  </a:lnTo>
                  <a:lnTo>
                    <a:pt x="9185" y="5420"/>
                  </a:lnTo>
                  <a:lnTo>
                    <a:pt x="7820" y="6565"/>
                  </a:lnTo>
                  <a:lnTo>
                    <a:pt x="7613" y="6744"/>
                  </a:lnTo>
                  <a:lnTo>
                    <a:pt x="7337" y="7020"/>
                  </a:lnTo>
                  <a:lnTo>
                    <a:pt x="6993" y="7351"/>
                  </a:lnTo>
                  <a:lnTo>
                    <a:pt x="6620" y="7695"/>
                  </a:lnTo>
                  <a:lnTo>
                    <a:pt x="6427" y="7847"/>
                  </a:lnTo>
                  <a:lnTo>
                    <a:pt x="6234" y="7999"/>
                  </a:lnTo>
                  <a:lnTo>
                    <a:pt x="6055" y="8137"/>
                  </a:lnTo>
                  <a:lnTo>
                    <a:pt x="5889" y="8247"/>
                  </a:lnTo>
                  <a:lnTo>
                    <a:pt x="5724" y="8330"/>
                  </a:lnTo>
                  <a:lnTo>
                    <a:pt x="5586" y="8371"/>
                  </a:lnTo>
                  <a:lnTo>
                    <a:pt x="5517" y="8385"/>
                  </a:lnTo>
                  <a:lnTo>
                    <a:pt x="5462" y="8385"/>
                  </a:lnTo>
                  <a:lnTo>
                    <a:pt x="5407" y="8371"/>
                  </a:lnTo>
                  <a:lnTo>
                    <a:pt x="5365" y="8357"/>
                  </a:lnTo>
                  <a:lnTo>
                    <a:pt x="2248" y="6399"/>
                  </a:lnTo>
                  <a:lnTo>
                    <a:pt x="2221" y="6440"/>
                  </a:lnTo>
                  <a:lnTo>
                    <a:pt x="2193" y="6496"/>
                  </a:lnTo>
                  <a:lnTo>
                    <a:pt x="2193" y="6551"/>
                  </a:lnTo>
                  <a:lnTo>
                    <a:pt x="2207" y="6606"/>
                  </a:lnTo>
                  <a:lnTo>
                    <a:pt x="2235" y="6675"/>
                  </a:lnTo>
                  <a:lnTo>
                    <a:pt x="2276" y="6744"/>
                  </a:lnTo>
                  <a:lnTo>
                    <a:pt x="2386" y="6882"/>
                  </a:lnTo>
                  <a:lnTo>
                    <a:pt x="2552" y="7033"/>
                  </a:lnTo>
                  <a:lnTo>
                    <a:pt x="2745" y="7199"/>
                  </a:lnTo>
                  <a:lnTo>
                    <a:pt x="2979" y="7351"/>
                  </a:lnTo>
                  <a:lnTo>
                    <a:pt x="3214" y="7516"/>
                  </a:lnTo>
                  <a:lnTo>
                    <a:pt x="3724" y="7819"/>
                  </a:lnTo>
                  <a:lnTo>
                    <a:pt x="4221" y="8109"/>
                  </a:lnTo>
                  <a:lnTo>
                    <a:pt x="4634" y="8330"/>
                  </a:lnTo>
                  <a:lnTo>
                    <a:pt x="4910" y="8495"/>
                  </a:lnTo>
                  <a:lnTo>
                    <a:pt x="4979" y="8550"/>
                  </a:lnTo>
                  <a:lnTo>
                    <a:pt x="5048" y="8606"/>
                  </a:lnTo>
                  <a:lnTo>
                    <a:pt x="5117" y="8661"/>
                  </a:lnTo>
                  <a:lnTo>
                    <a:pt x="5158" y="8730"/>
                  </a:lnTo>
                  <a:lnTo>
                    <a:pt x="5214" y="8799"/>
                  </a:lnTo>
                  <a:lnTo>
                    <a:pt x="5241" y="8868"/>
                  </a:lnTo>
                  <a:lnTo>
                    <a:pt x="5296" y="9033"/>
                  </a:lnTo>
                  <a:lnTo>
                    <a:pt x="5324" y="9199"/>
                  </a:lnTo>
                  <a:lnTo>
                    <a:pt x="5324" y="9364"/>
                  </a:lnTo>
                  <a:lnTo>
                    <a:pt x="5310" y="9557"/>
                  </a:lnTo>
                  <a:lnTo>
                    <a:pt x="5283" y="9736"/>
                  </a:lnTo>
                  <a:lnTo>
                    <a:pt x="5241" y="9930"/>
                  </a:lnTo>
                  <a:lnTo>
                    <a:pt x="5186" y="10123"/>
                  </a:lnTo>
                  <a:lnTo>
                    <a:pt x="5062" y="10523"/>
                  </a:lnTo>
                  <a:lnTo>
                    <a:pt x="4938" y="10909"/>
                  </a:lnTo>
                  <a:lnTo>
                    <a:pt x="4841" y="11267"/>
                  </a:lnTo>
                  <a:lnTo>
                    <a:pt x="4414" y="13267"/>
                  </a:lnTo>
                  <a:lnTo>
                    <a:pt x="4386" y="13336"/>
                  </a:lnTo>
                  <a:lnTo>
                    <a:pt x="4372" y="13377"/>
                  </a:lnTo>
                  <a:lnTo>
                    <a:pt x="4345" y="13419"/>
                  </a:lnTo>
                  <a:lnTo>
                    <a:pt x="4303" y="13446"/>
                  </a:lnTo>
                  <a:lnTo>
                    <a:pt x="4262" y="13460"/>
                  </a:lnTo>
                  <a:lnTo>
                    <a:pt x="4221" y="13474"/>
                  </a:lnTo>
                  <a:lnTo>
                    <a:pt x="4110" y="13488"/>
                  </a:lnTo>
                  <a:lnTo>
                    <a:pt x="4000" y="13474"/>
                  </a:lnTo>
                  <a:lnTo>
                    <a:pt x="3876" y="13460"/>
                  </a:lnTo>
                  <a:lnTo>
                    <a:pt x="3752" y="13446"/>
                  </a:lnTo>
                  <a:lnTo>
                    <a:pt x="3641" y="13432"/>
                  </a:lnTo>
                  <a:lnTo>
                    <a:pt x="1242" y="13336"/>
                  </a:lnTo>
                  <a:lnTo>
                    <a:pt x="1062" y="13322"/>
                  </a:lnTo>
                  <a:lnTo>
                    <a:pt x="856" y="13295"/>
                  </a:lnTo>
                  <a:lnTo>
                    <a:pt x="635" y="13267"/>
                  </a:lnTo>
                  <a:lnTo>
                    <a:pt x="428" y="13253"/>
                  </a:lnTo>
                  <a:lnTo>
                    <a:pt x="332" y="13267"/>
                  </a:lnTo>
                  <a:lnTo>
                    <a:pt x="235" y="13281"/>
                  </a:lnTo>
                  <a:lnTo>
                    <a:pt x="152" y="13295"/>
                  </a:lnTo>
                  <a:lnTo>
                    <a:pt x="83" y="13336"/>
                  </a:lnTo>
                  <a:lnTo>
                    <a:pt x="42" y="13391"/>
                  </a:lnTo>
                  <a:lnTo>
                    <a:pt x="14" y="13460"/>
                  </a:lnTo>
                  <a:lnTo>
                    <a:pt x="1" y="13543"/>
                  </a:lnTo>
                  <a:lnTo>
                    <a:pt x="14" y="13653"/>
                  </a:lnTo>
                  <a:lnTo>
                    <a:pt x="3379" y="13777"/>
                  </a:lnTo>
                  <a:lnTo>
                    <a:pt x="3779" y="13805"/>
                  </a:lnTo>
                  <a:lnTo>
                    <a:pt x="3945" y="13832"/>
                  </a:lnTo>
                  <a:lnTo>
                    <a:pt x="4069" y="13860"/>
                  </a:lnTo>
                  <a:lnTo>
                    <a:pt x="4165" y="13901"/>
                  </a:lnTo>
                  <a:lnTo>
                    <a:pt x="4234" y="13956"/>
                  </a:lnTo>
                  <a:lnTo>
                    <a:pt x="4290" y="14025"/>
                  </a:lnTo>
                  <a:lnTo>
                    <a:pt x="4331" y="14094"/>
                  </a:lnTo>
                  <a:lnTo>
                    <a:pt x="4345" y="14191"/>
                  </a:lnTo>
                  <a:lnTo>
                    <a:pt x="4345" y="14287"/>
                  </a:lnTo>
                  <a:lnTo>
                    <a:pt x="4331" y="14563"/>
                  </a:lnTo>
                  <a:lnTo>
                    <a:pt x="4303" y="14894"/>
                  </a:lnTo>
                  <a:lnTo>
                    <a:pt x="4276" y="15336"/>
                  </a:lnTo>
                  <a:lnTo>
                    <a:pt x="4152" y="18990"/>
                  </a:lnTo>
                  <a:lnTo>
                    <a:pt x="4138" y="19018"/>
                  </a:lnTo>
                  <a:lnTo>
                    <a:pt x="4124" y="19045"/>
                  </a:lnTo>
                  <a:lnTo>
                    <a:pt x="4041" y="19128"/>
                  </a:lnTo>
                  <a:lnTo>
                    <a:pt x="3931" y="19211"/>
                  </a:lnTo>
                  <a:lnTo>
                    <a:pt x="3779" y="19307"/>
                  </a:lnTo>
                  <a:lnTo>
                    <a:pt x="3407" y="19514"/>
                  </a:lnTo>
                  <a:lnTo>
                    <a:pt x="2966" y="19721"/>
                  </a:lnTo>
                  <a:lnTo>
                    <a:pt x="2097" y="20121"/>
                  </a:lnTo>
                  <a:lnTo>
                    <a:pt x="1752" y="20273"/>
                  </a:lnTo>
                  <a:lnTo>
                    <a:pt x="1545" y="20383"/>
                  </a:lnTo>
                  <a:lnTo>
                    <a:pt x="1559" y="20438"/>
                  </a:lnTo>
                  <a:lnTo>
                    <a:pt x="1600" y="20480"/>
                  </a:lnTo>
                  <a:lnTo>
                    <a:pt x="1628" y="20521"/>
                  </a:lnTo>
                  <a:lnTo>
                    <a:pt x="1683" y="20549"/>
                  </a:lnTo>
                  <a:lnTo>
                    <a:pt x="1738" y="20562"/>
                  </a:lnTo>
                  <a:lnTo>
                    <a:pt x="1793" y="20576"/>
                  </a:lnTo>
                  <a:lnTo>
                    <a:pt x="1917" y="20576"/>
                  </a:lnTo>
                  <a:lnTo>
                    <a:pt x="2083" y="20535"/>
                  </a:lnTo>
                  <a:lnTo>
                    <a:pt x="2248" y="20480"/>
                  </a:lnTo>
                  <a:lnTo>
                    <a:pt x="2428" y="20397"/>
                  </a:lnTo>
                  <a:lnTo>
                    <a:pt x="2607" y="20314"/>
                  </a:lnTo>
                  <a:lnTo>
                    <a:pt x="2979" y="20107"/>
                  </a:lnTo>
                  <a:lnTo>
                    <a:pt x="3338" y="19887"/>
                  </a:lnTo>
                  <a:lnTo>
                    <a:pt x="3641" y="19694"/>
                  </a:lnTo>
                  <a:lnTo>
                    <a:pt x="3862" y="19556"/>
                  </a:lnTo>
                  <a:lnTo>
                    <a:pt x="4000" y="19500"/>
                  </a:lnTo>
                  <a:lnTo>
                    <a:pt x="4110" y="19487"/>
                  </a:lnTo>
                  <a:lnTo>
                    <a:pt x="4221" y="19487"/>
                  </a:lnTo>
                  <a:lnTo>
                    <a:pt x="4331" y="19514"/>
                  </a:lnTo>
                  <a:lnTo>
                    <a:pt x="4414" y="19556"/>
                  </a:lnTo>
                  <a:lnTo>
                    <a:pt x="4510" y="19625"/>
                  </a:lnTo>
                  <a:lnTo>
                    <a:pt x="4593" y="19707"/>
                  </a:lnTo>
                  <a:lnTo>
                    <a:pt x="4676" y="19804"/>
                  </a:lnTo>
                  <a:lnTo>
                    <a:pt x="4814" y="20038"/>
                  </a:lnTo>
                  <a:lnTo>
                    <a:pt x="4952" y="20287"/>
                  </a:lnTo>
                  <a:lnTo>
                    <a:pt x="5103" y="20549"/>
                  </a:lnTo>
                  <a:lnTo>
                    <a:pt x="5241" y="20783"/>
                  </a:lnTo>
                  <a:lnTo>
                    <a:pt x="5876" y="21707"/>
                  </a:lnTo>
                  <a:lnTo>
                    <a:pt x="6317" y="21707"/>
                  </a:lnTo>
                  <a:lnTo>
                    <a:pt x="4579" y="19183"/>
                  </a:lnTo>
                  <a:lnTo>
                    <a:pt x="4910" y="18990"/>
                  </a:lnTo>
                  <a:lnTo>
                    <a:pt x="5407" y="18701"/>
                  </a:lnTo>
                  <a:lnTo>
                    <a:pt x="5669" y="18576"/>
                  </a:lnTo>
                  <a:lnTo>
                    <a:pt x="5889" y="18466"/>
                  </a:lnTo>
                  <a:lnTo>
                    <a:pt x="5986" y="18439"/>
                  </a:lnTo>
                  <a:lnTo>
                    <a:pt x="6069" y="18425"/>
                  </a:lnTo>
                  <a:lnTo>
                    <a:pt x="6124" y="18425"/>
                  </a:lnTo>
                  <a:lnTo>
                    <a:pt x="6151" y="18452"/>
                  </a:lnTo>
                  <a:lnTo>
                    <a:pt x="7586" y="20438"/>
                  </a:lnTo>
                  <a:lnTo>
                    <a:pt x="7792" y="20686"/>
                  </a:lnTo>
                  <a:lnTo>
                    <a:pt x="8068" y="21004"/>
                  </a:lnTo>
                  <a:lnTo>
                    <a:pt x="8372" y="21362"/>
                  </a:lnTo>
                  <a:lnTo>
                    <a:pt x="8496" y="21542"/>
                  </a:lnTo>
                  <a:lnTo>
                    <a:pt x="8606" y="21707"/>
                  </a:lnTo>
                  <a:lnTo>
                    <a:pt x="8937" y="21707"/>
                  </a:lnTo>
                  <a:lnTo>
                    <a:pt x="6427" y="18204"/>
                  </a:lnTo>
                  <a:lnTo>
                    <a:pt x="7337" y="17735"/>
                  </a:lnTo>
                  <a:lnTo>
                    <a:pt x="9461" y="19776"/>
                  </a:lnTo>
                  <a:lnTo>
                    <a:pt x="9627" y="19914"/>
                  </a:lnTo>
                  <a:lnTo>
                    <a:pt x="9709" y="19969"/>
                  </a:lnTo>
                  <a:lnTo>
                    <a:pt x="9778" y="20038"/>
                  </a:lnTo>
                  <a:lnTo>
                    <a:pt x="9820" y="20107"/>
                  </a:lnTo>
                  <a:lnTo>
                    <a:pt x="9847" y="20176"/>
                  </a:lnTo>
                  <a:lnTo>
                    <a:pt x="9847" y="20218"/>
                  </a:lnTo>
                  <a:lnTo>
                    <a:pt x="9847" y="20259"/>
                  </a:lnTo>
                  <a:lnTo>
                    <a:pt x="9806" y="20355"/>
                  </a:lnTo>
                  <a:lnTo>
                    <a:pt x="8951" y="21707"/>
                  </a:lnTo>
                  <a:lnTo>
                    <a:pt x="9378" y="21707"/>
                  </a:lnTo>
                  <a:lnTo>
                    <a:pt x="10206" y="20383"/>
                  </a:lnTo>
                  <a:lnTo>
                    <a:pt x="12964" y="21417"/>
                  </a:lnTo>
                  <a:lnTo>
                    <a:pt x="13102" y="21473"/>
                  </a:lnTo>
                  <a:lnTo>
                    <a:pt x="13226" y="21542"/>
                  </a:lnTo>
                  <a:lnTo>
                    <a:pt x="13323" y="21624"/>
                  </a:lnTo>
                  <a:lnTo>
                    <a:pt x="13405" y="21707"/>
                  </a:lnTo>
                  <a:lnTo>
                    <a:pt x="13902" y="21707"/>
                  </a:lnTo>
                  <a:lnTo>
                    <a:pt x="13902" y="21638"/>
                  </a:lnTo>
                  <a:lnTo>
                    <a:pt x="16688" y="20728"/>
                  </a:lnTo>
                  <a:lnTo>
                    <a:pt x="16881" y="20645"/>
                  </a:lnTo>
                  <a:lnTo>
                    <a:pt x="16977" y="20618"/>
                  </a:lnTo>
                  <a:lnTo>
                    <a:pt x="17060" y="20576"/>
                  </a:lnTo>
                  <a:lnTo>
                    <a:pt x="17143" y="20576"/>
                  </a:lnTo>
                  <a:lnTo>
                    <a:pt x="17212" y="20590"/>
                  </a:lnTo>
                  <a:lnTo>
                    <a:pt x="17253" y="20604"/>
                  </a:lnTo>
                  <a:lnTo>
                    <a:pt x="17281" y="20631"/>
                  </a:lnTo>
                  <a:lnTo>
                    <a:pt x="17350" y="20714"/>
                  </a:lnTo>
                  <a:lnTo>
                    <a:pt x="17874" y="21707"/>
                  </a:lnTo>
                  <a:lnTo>
                    <a:pt x="18274" y="21707"/>
                  </a:lnTo>
                  <a:lnTo>
                    <a:pt x="17570" y="20355"/>
                  </a:lnTo>
                  <a:lnTo>
                    <a:pt x="19184" y="18783"/>
                  </a:lnTo>
                  <a:lnTo>
                    <a:pt x="19418" y="18549"/>
                  </a:lnTo>
                  <a:lnTo>
                    <a:pt x="19598" y="18356"/>
                  </a:lnTo>
                  <a:lnTo>
                    <a:pt x="19749" y="18218"/>
                  </a:lnTo>
                  <a:lnTo>
                    <a:pt x="19818" y="18163"/>
                  </a:lnTo>
                  <a:lnTo>
                    <a:pt x="19887" y="18135"/>
                  </a:lnTo>
                  <a:lnTo>
                    <a:pt x="19956" y="18121"/>
                  </a:lnTo>
                  <a:lnTo>
                    <a:pt x="20025" y="18108"/>
                  </a:lnTo>
                  <a:lnTo>
                    <a:pt x="20108" y="18121"/>
                  </a:lnTo>
                  <a:lnTo>
                    <a:pt x="20191" y="18149"/>
                  </a:lnTo>
                  <a:lnTo>
                    <a:pt x="20287" y="18190"/>
                  </a:lnTo>
                  <a:lnTo>
                    <a:pt x="20411" y="18245"/>
                  </a:lnTo>
                  <a:lnTo>
                    <a:pt x="20687" y="18425"/>
                  </a:lnTo>
                  <a:lnTo>
                    <a:pt x="18508" y="21707"/>
                  </a:lnTo>
                  <a:lnTo>
                    <a:pt x="18936" y="21707"/>
                  </a:lnTo>
                  <a:lnTo>
                    <a:pt x="20177" y="19845"/>
                  </a:lnTo>
                  <a:lnTo>
                    <a:pt x="20329" y="19583"/>
                  </a:lnTo>
                  <a:lnTo>
                    <a:pt x="20535" y="19183"/>
                  </a:lnTo>
                  <a:lnTo>
                    <a:pt x="20659" y="18976"/>
                  </a:lnTo>
                  <a:lnTo>
                    <a:pt x="20784" y="18811"/>
                  </a:lnTo>
                  <a:lnTo>
                    <a:pt x="20894" y="18673"/>
                  </a:lnTo>
                  <a:lnTo>
                    <a:pt x="20949" y="18632"/>
                  </a:lnTo>
                  <a:lnTo>
                    <a:pt x="20990" y="18604"/>
                  </a:lnTo>
                  <a:lnTo>
                    <a:pt x="21046" y="18604"/>
                  </a:lnTo>
                  <a:lnTo>
                    <a:pt x="21101" y="18618"/>
                  </a:lnTo>
                  <a:lnTo>
                    <a:pt x="21266" y="18701"/>
                  </a:lnTo>
                  <a:lnTo>
                    <a:pt x="21446" y="18811"/>
                  </a:lnTo>
                  <a:lnTo>
                    <a:pt x="21666" y="18963"/>
                  </a:lnTo>
                  <a:lnTo>
                    <a:pt x="22066" y="19252"/>
                  </a:lnTo>
                  <a:lnTo>
                    <a:pt x="22328" y="19459"/>
                  </a:lnTo>
                  <a:lnTo>
                    <a:pt x="21239" y="20576"/>
                  </a:lnTo>
                  <a:lnTo>
                    <a:pt x="20122" y="21707"/>
                  </a:lnTo>
                  <a:lnTo>
                    <a:pt x="20632" y="21707"/>
                  </a:lnTo>
                  <a:lnTo>
                    <a:pt x="20742" y="21597"/>
                  </a:lnTo>
                  <a:lnTo>
                    <a:pt x="21142" y="21169"/>
                  </a:lnTo>
                  <a:lnTo>
                    <a:pt x="21763" y="20493"/>
                  </a:lnTo>
                  <a:lnTo>
                    <a:pt x="22080" y="20162"/>
                  </a:lnTo>
                  <a:lnTo>
                    <a:pt x="22370" y="19900"/>
                  </a:lnTo>
                  <a:lnTo>
                    <a:pt x="22494" y="19804"/>
                  </a:lnTo>
                  <a:lnTo>
                    <a:pt x="22590" y="19735"/>
                  </a:lnTo>
                  <a:lnTo>
                    <a:pt x="22673" y="19694"/>
                  </a:lnTo>
                  <a:lnTo>
                    <a:pt x="22701" y="19694"/>
                  </a:lnTo>
                  <a:lnTo>
                    <a:pt x="22728" y="19707"/>
                  </a:lnTo>
                  <a:lnTo>
                    <a:pt x="22935" y="19831"/>
                  </a:lnTo>
                  <a:lnTo>
                    <a:pt x="22935" y="19473"/>
                  </a:lnTo>
                  <a:lnTo>
                    <a:pt x="22866" y="19404"/>
                  </a:lnTo>
                  <a:lnTo>
                    <a:pt x="22825" y="19335"/>
                  </a:lnTo>
                  <a:lnTo>
                    <a:pt x="22825" y="19307"/>
                  </a:lnTo>
                  <a:lnTo>
                    <a:pt x="22825" y="19252"/>
                  </a:lnTo>
                  <a:lnTo>
                    <a:pt x="22838" y="19128"/>
                  </a:lnTo>
                  <a:lnTo>
                    <a:pt x="22880" y="18990"/>
                  </a:lnTo>
                  <a:lnTo>
                    <a:pt x="22935" y="18825"/>
                  </a:lnTo>
                  <a:lnTo>
                    <a:pt x="22935" y="17777"/>
                  </a:lnTo>
                  <a:lnTo>
                    <a:pt x="22507" y="19142"/>
                  </a:lnTo>
                  <a:lnTo>
                    <a:pt x="22383" y="19073"/>
                  </a:lnTo>
                  <a:lnTo>
                    <a:pt x="22204" y="18976"/>
                  </a:lnTo>
                  <a:lnTo>
                    <a:pt x="21763" y="18756"/>
                  </a:lnTo>
                  <a:lnTo>
                    <a:pt x="21556" y="18632"/>
                  </a:lnTo>
                  <a:lnTo>
                    <a:pt x="21363" y="18507"/>
                  </a:lnTo>
                  <a:lnTo>
                    <a:pt x="21225" y="18397"/>
                  </a:lnTo>
                  <a:lnTo>
                    <a:pt x="21184" y="18342"/>
                  </a:lnTo>
                  <a:lnTo>
                    <a:pt x="21156" y="18287"/>
                  </a:lnTo>
                  <a:lnTo>
                    <a:pt x="21128" y="18204"/>
                  </a:lnTo>
                  <a:lnTo>
                    <a:pt x="21128" y="18121"/>
                  </a:lnTo>
                  <a:lnTo>
                    <a:pt x="21142" y="18025"/>
                  </a:lnTo>
                  <a:lnTo>
                    <a:pt x="21170" y="17914"/>
                  </a:lnTo>
                  <a:lnTo>
                    <a:pt x="21225" y="17666"/>
                  </a:lnTo>
                  <a:lnTo>
                    <a:pt x="21321" y="17404"/>
                  </a:lnTo>
                  <a:lnTo>
                    <a:pt x="21515" y="16894"/>
                  </a:lnTo>
                  <a:lnTo>
                    <a:pt x="21597" y="16687"/>
                  </a:lnTo>
                  <a:lnTo>
                    <a:pt x="21652" y="16522"/>
                  </a:lnTo>
                  <a:lnTo>
                    <a:pt x="22218" y="14522"/>
                  </a:lnTo>
                  <a:lnTo>
                    <a:pt x="22232" y="14508"/>
                  </a:lnTo>
                  <a:lnTo>
                    <a:pt x="22273" y="14494"/>
                  </a:lnTo>
                  <a:lnTo>
                    <a:pt x="22439" y="14481"/>
                  </a:lnTo>
                  <a:lnTo>
                    <a:pt x="22673" y="14481"/>
                  </a:lnTo>
                  <a:lnTo>
                    <a:pt x="22935" y="14494"/>
                  </a:lnTo>
                  <a:lnTo>
                    <a:pt x="22935" y="14177"/>
                  </a:lnTo>
                  <a:lnTo>
                    <a:pt x="22452" y="14163"/>
                  </a:lnTo>
                  <a:lnTo>
                    <a:pt x="22301" y="14136"/>
                  </a:lnTo>
                  <a:lnTo>
                    <a:pt x="22259" y="14122"/>
                  </a:lnTo>
                  <a:lnTo>
                    <a:pt x="22245" y="14108"/>
                  </a:lnTo>
                  <a:lnTo>
                    <a:pt x="22039" y="12108"/>
                  </a:lnTo>
                  <a:lnTo>
                    <a:pt x="21832" y="10095"/>
                  </a:lnTo>
                  <a:lnTo>
                    <a:pt x="21846" y="10081"/>
                  </a:lnTo>
                  <a:lnTo>
                    <a:pt x="21859" y="10054"/>
                  </a:lnTo>
                  <a:lnTo>
                    <a:pt x="21942" y="9985"/>
                  </a:lnTo>
                  <a:lnTo>
                    <a:pt x="22066" y="9916"/>
                  </a:lnTo>
                  <a:lnTo>
                    <a:pt x="22218" y="9819"/>
                  </a:lnTo>
                  <a:lnTo>
                    <a:pt x="22576" y="9640"/>
                  </a:lnTo>
                  <a:lnTo>
                    <a:pt x="22935" y="9474"/>
                  </a:lnTo>
                  <a:lnTo>
                    <a:pt x="22935" y="9102"/>
                  </a:lnTo>
                  <a:lnTo>
                    <a:pt x="22576" y="9309"/>
                  </a:lnTo>
                  <a:lnTo>
                    <a:pt x="22163" y="9530"/>
                  </a:lnTo>
                  <a:lnTo>
                    <a:pt x="21983" y="9626"/>
                  </a:lnTo>
                  <a:lnTo>
                    <a:pt x="21832" y="9695"/>
                  </a:lnTo>
                  <a:lnTo>
                    <a:pt x="21721" y="9736"/>
                  </a:lnTo>
                  <a:lnTo>
                    <a:pt x="21666" y="9736"/>
                  </a:lnTo>
                  <a:lnTo>
                    <a:pt x="20273" y="8192"/>
                  </a:lnTo>
                  <a:lnTo>
                    <a:pt x="18880" y="6647"/>
                  </a:lnTo>
                  <a:lnTo>
                    <a:pt x="18867" y="6620"/>
                  </a:lnTo>
                  <a:lnTo>
                    <a:pt x="18880" y="6578"/>
                  </a:lnTo>
                  <a:lnTo>
                    <a:pt x="18963" y="6427"/>
                  </a:lnTo>
                  <a:lnTo>
                    <a:pt x="19074" y="6234"/>
                  </a:lnTo>
                  <a:lnTo>
                    <a:pt x="19225" y="5999"/>
                  </a:lnTo>
                  <a:lnTo>
                    <a:pt x="19694" y="5310"/>
                  </a:lnTo>
                  <a:lnTo>
                    <a:pt x="22935" y="8730"/>
                  </a:lnTo>
                  <a:lnTo>
                    <a:pt x="22935" y="8330"/>
                  </a:lnTo>
                  <a:lnTo>
                    <a:pt x="22783" y="8164"/>
                  </a:lnTo>
                  <a:lnTo>
                    <a:pt x="22618" y="7999"/>
                  </a:lnTo>
                  <a:lnTo>
                    <a:pt x="22328" y="7640"/>
                  </a:lnTo>
                  <a:lnTo>
                    <a:pt x="22080" y="7323"/>
                  </a:lnTo>
                  <a:lnTo>
                    <a:pt x="21887" y="7089"/>
                  </a:lnTo>
                  <a:lnTo>
                    <a:pt x="21487" y="6702"/>
                  </a:lnTo>
                  <a:lnTo>
                    <a:pt x="20797" y="6013"/>
                  </a:lnTo>
                  <a:lnTo>
                    <a:pt x="20453" y="5654"/>
                  </a:lnTo>
                  <a:lnTo>
                    <a:pt x="20149" y="5337"/>
                  </a:lnTo>
                  <a:lnTo>
                    <a:pt x="20039" y="5199"/>
                  </a:lnTo>
                  <a:lnTo>
                    <a:pt x="19956" y="5089"/>
                  </a:lnTo>
                  <a:lnTo>
                    <a:pt x="19915" y="5006"/>
                  </a:lnTo>
                  <a:lnTo>
                    <a:pt x="19901" y="4979"/>
                  </a:lnTo>
                  <a:lnTo>
                    <a:pt x="19915" y="4965"/>
                  </a:lnTo>
                  <a:lnTo>
                    <a:pt x="20301" y="4372"/>
                  </a:lnTo>
                  <a:lnTo>
                    <a:pt x="20604" y="3944"/>
                  </a:lnTo>
                  <a:lnTo>
                    <a:pt x="20908" y="3475"/>
                  </a:lnTo>
                  <a:lnTo>
                    <a:pt x="21184" y="3020"/>
                  </a:lnTo>
                  <a:lnTo>
                    <a:pt x="21294" y="2813"/>
                  </a:lnTo>
                  <a:lnTo>
                    <a:pt x="21390" y="2620"/>
                  </a:lnTo>
                  <a:lnTo>
                    <a:pt x="21459" y="2455"/>
                  </a:lnTo>
                  <a:lnTo>
                    <a:pt x="21501" y="2317"/>
                  </a:lnTo>
                  <a:lnTo>
                    <a:pt x="21501" y="2262"/>
                  </a:lnTo>
                  <a:lnTo>
                    <a:pt x="21501" y="2220"/>
                  </a:lnTo>
                  <a:lnTo>
                    <a:pt x="21487" y="2179"/>
                  </a:lnTo>
                  <a:lnTo>
                    <a:pt x="21459" y="2151"/>
                  </a:lnTo>
                  <a:lnTo>
                    <a:pt x="21432" y="2138"/>
                  </a:lnTo>
                  <a:lnTo>
                    <a:pt x="21390" y="2151"/>
                  </a:lnTo>
                  <a:lnTo>
                    <a:pt x="21349" y="2165"/>
                  </a:lnTo>
                  <a:lnTo>
                    <a:pt x="21308" y="2193"/>
                  </a:lnTo>
                  <a:lnTo>
                    <a:pt x="21197" y="2276"/>
                  </a:lnTo>
                  <a:lnTo>
                    <a:pt x="21087" y="2413"/>
                  </a:lnTo>
                  <a:lnTo>
                    <a:pt x="20949" y="2565"/>
                  </a:lnTo>
                  <a:lnTo>
                    <a:pt x="20825" y="2758"/>
                  </a:lnTo>
                  <a:lnTo>
                    <a:pt x="20535" y="3186"/>
                  </a:lnTo>
                  <a:lnTo>
                    <a:pt x="20260" y="3655"/>
                  </a:lnTo>
                  <a:lnTo>
                    <a:pt x="20011" y="4082"/>
                  </a:lnTo>
                  <a:lnTo>
                    <a:pt x="19667" y="4675"/>
                  </a:lnTo>
                  <a:lnTo>
                    <a:pt x="19639" y="4703"/>
                  </a:lnTo>
                  <a:lnTo>
                    <a:pt x="19598" y="4730"/>
                  </a:lnTo>
                  <a:lnTo>
                    <a:pt x="19487" y="4744"/>
                  </a:lnTo>
                  <a:lnTo>
                    <a:pt x="19349" y="4758"/>
                  </a:lnTo>
                  <a:lnTo>
                    <a:pt x="19170" y="4744"/>
                  </a:lnTo>
                  <a:lnTo>
                    <a:pt x="18963" y="4703"/>
                  </a:lnTo>
                  <a:lnTo>
                    <a:pt x="18729" y="4661"/>
                  </a:lnTo>
                  <a:lnTo>
                    <a:pt x="18232" y="4551"/>
                  </a:lnTo>
                  <a:lnTo>
                    <a:pt x="17736" y="4413"/>
                  </a:lnTo>
                  <a:lnTo>
                    <a:pt x="17281" y="4289"/>
                  </a:lnTo>
                  <a:lnTo>
                    <a:pt x="16674" y="4110"/>
                  </a:lnTo>
                  <a:lnTo>
                    <a:pt x="16384" y="4068"/>
                  </a:lnTo>
                  <a:lnTo>
                    <a:pt x="16053" y="4027"/>
                  </a:lnTo>
                  <a:lnTo>
                    <a:pt x="15709" y="3972"/>
                  </a:lnTo>
                  <a:lnTo>
                    <a:pt x="15364" y="3917"/>
                  </a:lnTo>
                  <a:lnTo>
                    <a:pt x="15212" y="3875"/>
                  </a:lnTo>
                  <a:lnTo>
                    <a:pt x="15060" y="3820"/>
                  </a:lnTo>
                  <a:lnTo>
                    <a:pt x="14922" y="3751"/>
                  </a:lnTo>
                  <a:lnTo>
                    <a:pt x="14812" y="3682"/>
                  </a:lnTo>
                  <a:lnTo>
                    <a:pt x="14716" y="3586"/>
                  </a:lnTo>
                  <a:lnTo>
                    <a:pt x="14647" y="3489"/>
                  </a:lnTo>
                  <a:lnTo>
                    <a:pt x="14619" y="3420"/>
                  </a:lnTo>
                  <a:lnTo>
                    <a:pt x="14605" y="3365"/>
                  </a:lnTo>
                  <a:lnTo>
                    <a:pt x="14605" y="3296"/>
                  </a:lnTo>
                  <a:lnTo>
                    <a:pt x="14591" y="3227"/>
                  </a:lnTo>
                  <a:lnTo>
                    <a:pt x="14619" y="2924"/>
                  </a:lnTo>
                  <a:lnTo>
                    <a:pt x="14660" y="2469"/>
                  </a:lnTo>
                  <a:lnTo>
                    <a:pt x="14716" y="1931"/>
                  </a:lnTo>
                  <a:lnTo>
                    <a:pt x="14743" y="1352"/>
                  </a:lnTo>
                  <a:lnTo>
                    <a:pt x="14743" y="1076"/>
                  </a:lnTo>
                  <a:lnTo>
                    <a:pt x="14743" y="814"/>
                  </a:lnTo>
                  <a:lnTo>
                    <a:pt x="14729" y="579"/>
                  </a:lnTo>
                  <a:lnTo>
                    <a:pt x="14688" y="372"/>
                  </a:lnTo>
                  <a:lnTo>
                    <a:pt x="14633" y="207"/>
                  </a:lnTo>
                  <a:lnTo>
                    <a:pt x="14605" y="138"/>
                  </a:lnTo>
                  <a:lnTo>
                    <a:pt x="14564" y="83"/>
                  </a:lnTo>
                  <a:lnTo>
                    <a:pt x="14522" y="41"/>
                  </a:lnTo>
                  <a:lnTo>
                    <a:pt x="14481" y="14"/>
                  </a:lnTo>
                  <a:lnTo>
                    <a:pt x="14426" y="0"/>
                  </a:lnTo>
                  <a:close/>
                </a:path>
              </a:pathLst>
            </a:custGeom>
            <a:solidFill>
              <a:srgbClr val="417D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34" name="Shape 534"/>
            <p:cNvSpPr/>
            <p:nvPr/>
          </p:nvSpPr>
          <p:spPr>
            <a:xfrm>
              <a:off x="7349450" y="2361025"/>
              <a:ext cx="32425" cy="26550"/>
            </a:xfrm>
            <a:custGeom>
              <a:avLst/>
              <a:gdLst/>
              <a:ahLst/>
              <a:cxnLst/>
              <a:rect l="0" t="0" r="0" b="0"/>
              <a:pathLst>
                <a:path w="1297" h="1062" extrusionOk="0">
                  <a:moveTo>
                    <a:pt x="1" y="0"/>
                  </a:moveTo>
                  <a:lnTo>
                    <a:pt x="1297" y="1062"/>
                  </a:lnTo>
                  <a:lnTo>
                    <a:pt x="1297" y="841"/>
                  </a:lnTo>
                  <a:lnTo>
                    <a:pt x="1076" y="634"/>
                  </a:lnTo>
                  <a:lnTo>
                    <a:pt x="925" y="496"/>
                  </a:lnTo>
                  <a:lnTo>
                    <a:pt x="332" y="0"/>
                  </a:lnTo>
                  <a:close/>
                </a:path>
              </a:pathLst>
            </a:custGeom>
            <a:solidFill>
              <a:srgbClr val="417D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35" name="Shape 535"/>
            <p:cNvSpPr/>
            <p:nvPr/>
          </p:nvSpPr>
          <p:spPr>
            <a:xfrm>
              <a:off x="7077425" y="2361025"/>
              <a:ext cx="304450" cy="311350"/>
            </a:xfrm>
            <a:custGeom>
              <a:avLst/>
              <a:gdLst/>
              <a:ahLst/>
              <a:cxnLst/>
              <a:rect l="0" t="0" r="0" b="0"/>
              <a:pathLst>
                <a:path w="12178" h="12454" extrusionOk="0">
                  <a:moveTo>
                    <a:pt x="7875" y="83"/>
                  </a:moveTo>
                  <a:lnTo>
                    <a:pt x="7875" y="1021"/>
                  </a:lnTo>
                  <a:lnTo>
                    <a:pt x="6441" y="1324"/>
                  </a:lnTo>
                  <a:lnTo>
                    <a:pt x="6331" y="1324"/>
                  </a:lnTo>
                  <a:lnTo>
                    <a:pt x="6275" y="1310"/>
                  </a:lnTo>
                  <a:lnTo>
                    <a:pt x="6234" y="1269"/>
                  </a:lnTo>
                  <a:lnTo>
                    <a:pt x="6151" y="1186"/>
                  </a:lnTo>
                  <a:lnTo>
                    <a:pt x="6082" y="1089"/>
                  </a:lnTo>
                  <a:lnTo>
                    <a:pt x="6013" y="965"/>
                  </a:lnTo>
                  <a:lnTo>
                    <a:pt x="5958" y="827"/>
                  </a:lnTo>
                  <a:lnTo>
                    <a:pt x="5848" y="607"/>
                  </a:lnTo>
                  <a:lnTo>
                    <a:pt x="6868" y="345"/>
                  </a:lnTo>
                  <a:lnTo>
                    <a:pt x="7875" y="83"/>
                  </a:lnTo>
                  <a:close/>
                  <a:moveTo>
                    <a:pt x="8068" y="124"/>
                  </a:moveTo>
                  <a:lnTo>
                    <a:pt x="10192" y="455"/>
                  </a:lnTo>
                  <a:lnTo>
                    <a:pt x="9640" y="1407"/>
                  </a:lnTo>
                  <a:lnTo>
                    <a:pt x="8234" y="1062"/>
                  </a:lnTo>
                  <a:lnTo>
                    <a:pt x="8179" y="1048"/>
                  </a:lnTo>
                  <a:lnTo>
                    <a:pt x="8137" y="1007"/>
                  </a:lnTo>
                  <a:lnTo>
                    <a:pt x="8110" y="979"/>
                  </a:lnTo>
                  <a:lnTo>
                    <a:pt x="8082" y="924"/>
                  </a:lnTo>
                  <a:lnTo>
                    <a:pt x="8054" y="869"/>
                  </a:lnTo>
                  <a:lnTo>
                    <a:pt x="8041" y="814"/>
                  </a:lnTo>
                  <a:lnTo>
                    <a:pt x="8041" y="676"/>
                  </a:lnTo>
                  <a:lnTo>
                    <a:pt x="8041" y="524"/>
                  </a:lnTo>
                  <a:lnTo>
                    <a:pt x="8054" y="386"/>
                  </a:lnTo>
                  <a:lnTo>
                    <a:pt x="8068" y="234"/>
                  </a:lnTo>
                  <a:lnTo>
                    <a:pt x="8068" y="124"/>
                  </a:lnTo>
                  <a:close/>
                  <a:moveTo>
                    <a:pt x="5655" y="690"/>
                  </a:moveTo>
                  <a:lnTo>
                    <a:pt x="6082" y="1434"/>
                  </a:lnTo>
                  <a:lnTo>
                    <a:pt x="4841" y="2000"/>
                  </a:lnTo>
                  <a:lnTo>
                    <a:pt x="4524" y="2151"/>
                  </a:lnTo>
                  <a:lnTo>
                    <a:pt x="4414" y="2179"/>
                  </a:lnTo>
                  <a:lnTo>
                    <a:pt x="4317" y="2193"/>
                  </a:lnTo>
                  <a:lnTo>
                    <a:pt x="4221" y="2179"/>
                  </a:lnTo>
                  <a:lnTo>
                    <a:pt x="4110" y="2138"/>
                  </a:lnTo>
                  <a:lnTo>
                    <a:pt x="3972" y="2069"/>
                  </a:lnTo>
                  <a:lnTo>
                    <a:pt x="3807" y="1972"/>
                  </a:lnTo>
                  <a:lnTo>
                    <a:pt x="5655" y="690"/>
                  </a:lnTo>
                  <a:close/>
                  <a:moveTo>
                    <a:pt x="7875" y="1227"/>
                  </a:moveTo>
                  <a:lnTo>
                    <a:pt x="7875" y="2138"/>
                  </a:lnTo>
                  <a:lnTo>
                    <a:pt x="6868" y="2317"/>
                  </a:lnTo>
                  <a:lnTo>
                    <a:pt x="6841" y="2303"/>
                  </a:lnTo>
                  <a:lnTo>
                    <a:pt x="6813" y="2289"/>
                  </a:lnTo>
                  <a:lnTo>
                    <a:pt x="6758" y="2220"/>
                  </a:lnTo>
                  <a:lnTo>
                    <a:pt x="6689" y="2110"/>
                  </a:lnTo>
                  <a:lnTo>
                    <a:pt x="6606" y="1972"/>
                  </a:lnTo>
                  <a:lnTo>
                    <a:pt x="6386" y="1545"/>
                  </a:lnTo>
                  <a:lnTo>
                    <a:pt x="7875" y="1227"/>
                  </a:lnTo>
                  <a:close/>
                  <a:moveTo>
                    <a:pt x="8068" y="1241"/>
                  </a:moveTo>
                  <a:lnTo>
                    <a:pt x="9530" y="1586"/>
                  </a:lnTo>
                  <a:lnTo>
                    <a:pt x="9061" y="2400"/>
                  </a:lnTo>
                  <a:lnTo>
                    <a:pt x="8096" y="2151"/>
                  </a:lnTo>
                  <a:lnTo>
                    <a:pt x="8082" y="2138"/>
                  </a:lnTo>
                  <a:lnTo>
                    <a:pt x="8082" y="2110"/>
                  </a:lnTo>
                  <a:lnTo>
                    <a:pt x="8054" y="2013"/>
                  </a:lnTo>
                  <a:lnTo>
                    <a:pt x="8054" y="1738"/>
                  </a:lnTo>
                  <a:lnTo>
                    <a:pt x="8068" y="1241"/>
                  </a:lnTo>
                  <a:close/>
                  <a:moveTo>
                    <a:pt x="10385" y="538"/>
                  </a:moveTo>
                  <a:lnTo>
                    <a:pt x="12081" y="2013"/>
                  </a:lnTo>
                  <a:lnTo>
                    <a:pt x="11240" y="2496"/>
                  </a:lnTo>
                  <a:lnTo>
                    <a:pt x="9958" y="1586"/>
                  </a:lnTo>
                  <a:lnTo>
                    <a:pt x="9916" y="1545"/>
                  </a:lnTo>
                  <a:lnTo>
                    <a:pt x="9889" y="1489"/>
                  </a:lnTo>
                  <a:lnTo>
                    <a:pt x="9889" y="1434"/>
                  </a:lnTo>
                  <a:lnTo>
                    <a:pt x="9889" y="1379"/>
                  </a:lnTo>
                  <a:lnTo>
                    <a:pt x="9902" y="1310"/>
                  </a:lnTo>
                  <a:lnTo>
                    <a:pt x="9930" y="1227"/>
                  </a:lnTo>
                  <a:lnTo>
                    <a:pt x="10013" y="1076"/>
                  </a:lnTo>
                  <a:lnTo>
                    <a:pt x="10109" y="924"/>
                  </a:lnTo>
                  <a:lnTo>
                    <a:pt x="10220" y="772"/>
                  </a:lnTo>
                  <a:lnTo>
                    <a:pt x="10385" y="538"/>
                  </a:lnTo>
                  <a:close/>
                  <a:moveTo>
                    <a:pt x="9723" y="1669"/>
                  </a:moveTo>
                  <a:lnTo>
                    <a:pt x="11047" y="2606"/>
                  </a:lnTo>
                  <a:lnTo>
                    <a:pt x="10399" y="2979"/>
                  </a:lnTo>
                  <a:lnTo>
                    <a:pt x="9254" y="2482"/>
                  </a:lnTo>
                  <a:lnTo>
                    <a:pt x="9723" y="1669"/>
                  </a:lnTo>
                  <a:close/>
                  <a:moveTo>
                    <a:pt x="8096" y="2358"/>
                  </a:moveTo>
                  <a:lnTo>
                    <a:pt x="8978" y="2593"/>
                  </a:lnTo>
                  <a:lnTo>
                    <a:pt x="8620" y="3200"/>
                  </a:lnTo>
                  <a:lnTo>
                    <a:pt x="8165" y="3200"/>
                  </a:lnTo>
                  <a:lnTo>
                    <a:pt x="8110" y="3186"/>
                  </a:lnTo>
                  <a:lnTo>
                    <a:pt x="8096" y="3172"/>
                  </a:lnTo>
                  <a:lnTo>
                    <a:pt x="8096" y="3158"/>
                  </a:lnTo>
                  <a:lnTo>
                    <a:pt x="8096" y="2358"/>
                  </a:lnTo>
                  <a:close/>
                  <a:moveTo>
                    <a:pt x="6096" y="1669"/>
                  </a:moveTo>
                  <a:lnTo>
                    <a:pt x="6151" y="1683"/>
                  </a:lnTo>
                  <a:lnTo>
                    <a:pt x="6207" y="1696"/>
                  </a:lnTo>
                  <a:lnTo>
                    <a:pt x="6262" y="1724"/>
                  </a:lnTo>
                  <a:lnTo>
                    <a:pt x="6303" y="1765"/>
                  </a:lnTo>
                  <a:lnTo>
                    <a:pt x="6386" y="1862"/>
                  </a:lnTo>
                  <a:lnTo>
                    <a:pt x="6455" y="2000"/>
                  </a:lnTo>
                  <a:lnTo>
                    <a:pt x="6524" y="2138"/>
                  </a:lnTo>
                  <a:lnTo>
                    <a:pt x="6593" y="2289"/>
                  </a:lnTo>
                  <a:lnTo>
                    <a:pt x="6662" y="2427"/>
                  </a:lnTo>
                  <a:lnTo>
                    <a:pt x="6524" y="2675"/>
                  </a:lnTo>
                  <a:lnTo>
                    <a:pt x="6441" y="2813"/>
                  </a:lnTo>
                  <a:lnTo>
                    <a:pt x="6344" y="2965"/>
                  </a:lnTo>
                  <a:lnTo>
                    <a:pt x="6248" y="3089"/>
                  </a:lnTo>
                  <a:lnTo>
                    <a:pt x="6207" y="3144"/>
                  </a:lnTo>
                  <a:lnTo>
                    <a:pt x="6151" y="3186"/>
                  </a:lnTo>
                  <a:lnTo>
                    <a:pt x="6110" y="3227"/>
                  </a:lnTo>
                  <a:lnTo>
                    <a:pt x="6055" y="3241"/>
                  </a:lnTo>
                  <a:lnTo>
                    <a:pt x="6000" y="3241"/>
                  </a:lnTo>
                  <a:lnTo>
                    <a:pt x="5958" y="3213"/>
                  </a:lnTo>
                  <a:lnTo>
                    <a:pt x="4510" y="2386"/>
                  </a:lnTo>
                  <a:lnTo>
                    <a:pt x="5944" y="1710"/>
                  </a:lnTo>
                  <a:lnTo>
                    <a:pt x="6027" y="1683"/>
                  </a:lnTo>
                  <a:lnTo>
                    <a:pt x="6096" y="1669"/>
                  </a:lnTo>
                  <a:close/>
                  <a:moveTo>
                    <a:pt x="7875" y="2344"/>
                  </a:moveTo>
                  <a:lnTo>
                    <a:pt x="7875" y="3227"/>
                  </a:lnTo>
                  <a:lnTo>
                    <a:pt x="7724" y="3268"/>
                  </a:lnTo>
                  <a:lnTo>
                    <a:pt x="7572" y="3310"/>
                  </a:lnTo>
                  <a:lnTo>
                    <a:pt x="7517" y="3324"/>
                  </a:lnTo>
                  <a:lnTo>
                    <a:pt x="7461" y="3310"/>
                  </a:lnTo>
                  <a:lnTo>
                    <a:pt x="7406" y="3282"/>
                  </a:lnTo>
                  <a:lnTo>
                    <a:pt x="7365" y="3227"/>
                  </a:lnTo>
                  <a:lnTo>
                    <a:pt x="6937" y="2510"/>
                  </a:lnTo>
                  <a:lnTo>
                    <a:pt x="7875" y="2344"/>
                  </a:lnTo>
                  <a:close/>
                  <a:moveTo>
                    <a:pt x="9241" y="2689"/>
                  </a:moveTo>
                  <a:lnTo>
                    <a:pt x="10178" y="3117"/>
                  </a:lnTo>
                  <a:lnTo>
                    <a:pt x="9420" y="3544"/>
                  </a:lnTo>
                  <a:lnTo>
                    <a:pt x="8813" y="3255"/>
                  </a:lnTo>
                  <a:lnTo>
                    <a:pt x="8896" y="3089"/>
                  </a:lnTo>
                  <a:lnTo>
                    <a:pt x="8992" y="2882"/>
                  </a:lnTo>
                  <a:lnTo>
                    <a:pt x="9047" y="2800"/>
                  </a:lnTo>
                  <a:lnTo>
                    <a:pt x="9116" y="2731"/>
                  </a:lnTo>
                  <a:lnTo>
                    <a:pt x="9144" y="2703"/>
                  </a:lnTo>
                  <a:lnTo>
                    <a:pt x="9172" y="2689"/>
                  </a:lnTo>
                  <a:close/>
                  <a:moveTo>
                    <a:pt x="6772" y="2620"/>
                  </a:moveTo>
                  <a:lnTo>
                    <a:pt x="7241" y="3448"/>
                  </a:lnTo>
                  <a:lnTo>
                    <a:pt x="7103" y="3586"/>
                  </a:lnTo>
                  <a:lnTo>
                    <a:pt x="6993" y="3668"/>
                  </a:lnTo>
                  <a:lnTo>
                    <a:pt x="6937" y="3696"/>
                  </a:lnTo>
                  <a:lnTo>
                    <a:pt x="6882" y="3710"/>
                  </a:lnTo>
                  <a:lnTo>
                    <a:pt x="6841" y="3710"/>
                  </a:lnTo>
                  <a:lnTo>
                    <a:pt x="6786" y="3696"/>
                  </a:lnTo>
                  <a:lnTo>
                    <a:pt x="6689" y="3655"/>
                  </a:lnTo>
                  <a:lnTo>
                    <a:pt x="6565" y="3586"/>
                  </a:lnTo>
                  <a:lnTo>
                    <a:pt x="6262" y="3393"/>
                  </a:lnTo>
                  <a:lnTo>
                    <a:pt x="6772" y="2620"/>
                  </a:lnTo>
                  <a:close/>
                  <a:moveTo>
                    <a:pt x="7875" y="3434"/>
                  </a:moveTo>
                  <a:lnTo>
                    <a:pt x="7875" y="4124"/>
                  </a:lnTo>
                  <a:lnTo>
                    <a:pt x="7530" y="3517"/>
                  </a:lnTo>
                  <a:lnTo>
                    <a:pt x="7696" y="3462"/>
                  </a:lnTo>
                  <a:lnTo>
                    <a:pt x="7875" y="3434"/>
                  </a:lnTo>
                  <a:close/>
                  <a:moveTo>
                    <a:pt x="8496" y="3393"/>
                  </a:moveTo>
                  <a:lnTo>
                    <a:pt x="8068" y="4124"/>
                  </a:lnTo>
                  <a:lnTo>
                    <a:pt x="8068" y="3930"/>
                  </a:lnTo>
                  <a:lnTo>
                    <a:pt x="8054" y="3779"/>
                  </a:lnTo>
                  <a:lnTo>
                    <a:pt x="8054" y="3655"/>
                  </a:lnTo>
                  <a:lnTo>
                    <a:pt x="8068" y="3558"/>
                  </a:lnTo>
                  <a:lnTo>
                    <a:pt x="8082" y="3517"/>
                  </a:lnTo>
                  <a:lnTo>
                    <a:pt x="8110" y="3489"/>
                  </a:lnTo>
                  <a:lnTo>
                    <a:pt x="8137" y="3462"/>
                  </a:lnTo>
                  <a:lnTo>
                    <a:pt x="8179" y="3434"/>
                  </a:lnTo>
                  <a:lnTo>
                    <a:pt x="8303" y="3406"/>
                  </a:lnTo>
                  <a:lnTo>
                    <a:pt x="8496" y="3393"/>
                  </a:lnTo>
                  <a:close/>
                  <a:moveTo>
                    <a:pt x="8827" y="3462"/>
                  </a:moveTo>
                  <a:lnTo>
                    <a:pt x="8910" y="3503"/>
                  </a:lnTo>
                  <a:lnTo>
                    <a:pt x="9061" y="3586"/>
                  </a:lnTo>
                  <a:lnTo>
                    <a:pt x="9199" y="3668"/>
                  </a:lnTo>
                  <a:lnTo>
                    <a:pt x="8248" y="4220"/>
                  </a:lnTo>
                  <a:lnTo>
                    <a:pt x="8248" y="4220"/>
                  </a:lnTo>
                  <a:lnTo>
                    <a:pt x="8648" y="3530"/>
                  </a:lnTo>
                  <a:lnTo>
                    <a:pt x="8675" y="3503"/>
                  </a:lnTo>
                  <a:lnTo>
                    <a:pt x="8703" y="3475"/>
                  </a:lnTo>
                  <a:lnTo>
                    <a:pt x="8730" y="3462"/>
                  </a:lnTo>
                  <a:close/>
                  <a:moveTo>
                    <a:pt x="7351" y="3627"/>
                  </a:moveTo>
                  <a:lnTo>
                    <a:pt x="7696" y="4220"/>
                  </a:lnTo>
                  <a:lnTo>
                    <a:pt x="7117" y="3889"/>
                  </a:lnTo>
                  <a:lnTo>
                    <a:pt x="7158" y="3820"/>
                  </a:lnTo>
                  <a:lnTo>
                    <a:pt x="7227" y="3751"/>
                  </a:lnTo>
                  <a:lnTo>
                    <a:pt x="7351" y="3627"/>
                  </a:lnTo>
                  <a:close/>
                  <a:moveTo>
                    <a:pt x="6179" y="3599"/>
                  </a:moveTo>
                  <a:lnTo>
                    <a:pt x="6275" y="3613"/>
                  </a:lnTo>
                  <a:lnTo>
                    <a:pt x="6372" y="3655"/>
                  </a:lnTo>
                  <a:lnTo>
                    <a:pt x="6469" y="3724"/>
                  </a:lnTo>
                  <a:lnTo>
                    <a:pt x="6579" y="3793"/>
                  </a:lnTo>
                  <a:lnTo>
                    <a:pt x="6675" y="3861"/>
                  </a:lnTo>
                  <a:lnTo>
                    <a:pt x="6772" y="3930"/>
                  </a:lnTo>
                  <a:lnTo>
                    <a:pt x="6565" y="4082"/>
                  </a:lnTo>
                  <a:lnTo>
                    <a:pt x="6386" y="4206"/>
                  </a:lnTo>
                  <a:lnTo>
                    <a:pt x="6220" y="4289"/>
                  </a:lnTo>
                  <a:lnTo>
                    <a:pt x="6055" y="4344"/>
                  </a:lnTo>
                  <a:lnTo>
                    <a:pt x="5876" y="4372"/>
                  </a:lnTo>
                  <a:lnTo>
                    <a:pt x="5696" y="4399"/>
                  </a:lnTo>
                  <a:lnTo>
                    <a:pt x="5200" y="4399"/>
                  </a:lnTo>
                  <a:lnTo>
                    <a:pt x="5986" y="3682"/>
                  </a:lnTo>
                  <a:lnTo>
                    <a:pt x="6027" y="3655"/>
                  </a:lnTo>
                  <a:lnTo>
                    <a:pt x="6082" y="3627"/>
                  </a:lnTo>
                  <a:lnTo>
                    <a:pt x="6124" y="3613"/>
                  </a:lnTo>
                  <a:lnTo>
                    <a:pt x="6179" y="3599"/>
                  </a:lnTo>
                  <a:close/>
                  <a:moveTo>
                    <a:pt x="3669" y="2138"/>
                  </a:moveTo>
                  <a:lnTo>
                    <a:pt x="4179" y="2427"/>
                  </a:lnTo>
                  <a:lnTo>
                    <a:pt x="3834" y="4068"/>
                  </a:lnTo>
                  <a:lnTo>
                    <a:pt x="3821" y="4192"/>
                  </a:lnTo>
                  <a:lnTo>
                    <a:pt x="3807" y="4303"/>
                  </a:lnTo>
                  <a:lnTo>
                    <a:pt x="3793" y="4344"/>
                  </a:lnTo>
                  <a:lnTo>
                    <a:pt x="3765" y="4386"/>
                  </a:lnTo>
                  <a:lnTo>
                    <a:pt x="3724" y="4399"/>
                  </a:lnTo>
                  <a:lnTo>
                    <a:pt x="3655" y="4413"/>
                  </a:lnTo>
                  <a:lnTo>
                    <a:pt x="2745" y="4413"/>
                  </a:lnTo>
                  <a:lnTo>
                    <a:pt x="3214" y="3268"/>
                  </a:lnTo>
                  <a:lnTo>
                    <a:pt x="3669" y="2138"/>
                  </a:lnTo>
                  <a:close/>
                  <a:moveTo>
                    <a:pt x="7034" y="4124"/>
                  </a:moveTo>
                  <a:lnTo>
                    <a:pt x="7131" y="4151"/>
                  </a:lnTo>
                  <a:lnTo>
                    <a:pt x="7255" y="4206"/>
                  </a:lnTo>
                  <a:lnTo>
                    <a:pt x="7586" y="4413"/>
                  </a:lnTo>
                  <a:lnTo>
                    <a:pt x="6510" y="4413"/>
                  </a:lnTo>
                  <a:lnTo>
                    <a:pt x="6689" y="4275"/>
                  </a:lnTo>
                  <a:lnTo>
                    <a:pt x="6827" y="4179"/>
                  </a:lnTo>
                  <a:lnTo>
                    <a:pt x="6937" y="4137"/>
                  </a:lnTo>
                  <a:lnTo>
                    <a:pt x="6979" y="4124"/>
                  </a:lnTo>
                  <a:close/>
                  <a:moveTo>
                    <a:pt x="9378" y="3820"/>
                  </a:moveTo>
                  <a:lnTo>
                    <a:pt x="9530" y="4110"/>
                  </a:lnTo>
                  <a:lnTo>
                    <a:pt x="9682" y="4413"/>
                  </a:lnTo>
                  <a:lnTo>
                    <a:pt x="8358" y="4413"/>
                  </a:lnTo>
                  <a:lnTo>
                    <a:pt x="8606" y="4261"/>
                  </a:lnTo>
                  <a:lnTo>
                    <a:pt x="8868" y="4110"/>
                  </a:lnTo>
                  <a:lnTo>
                    <a:pt x="9378" y="3820"/>
                  </a:lnTo>
                  <a:close/>
                  <a:moveTo>
                    <a:pt x="11226" y="2744"/>
                  </a:moveTo>
                  <a:lnTo>
                    <a:pt x="11695" y="4399"/>
                  </a:lnTo>
                  <a:lnTo>
                    <a:pt x="11557" y="4413"/>
                  </a:lnTo>
                  <a:lnTo>
                    <a:pt x="11488" y="4413"/>
                  </a:lnTo>
                  <a:lnTo>
                    <a:pt x="11420" y="4399"/>
                  </a:lnTo>
                  <a:lnTo>
                    <a:pt x="11392" y="4330"/>
                  </a:lnTo>
                  <a:lnTo>
                    <a:pt x="11364" y="4248"/>
                  </a:lnTo>
                  <a:lnTo>
                    <a:pt x="11282" y="4082"/>
                  </a:lnTo>
                  <a:lnTo>
                    <a:pt x="11185" y="3917"/>
                  </a:lnTo>
                  <a:lnTo>
                    <a:pt x="11047" y="3751"/>
                  </a:lnTo>
                  <a:lnTo>
                    <a:pt x="10785" y="3420"/>
                  </a:lnTo>
                  <a:lnTo>
                    <a:pt x="10551" y="3131"/>
                  </a:lnTo>
                  <a:lnTo>
                    <a:pt x="11226" y="2744"/>
                  </a:lnTo>
                  <a:close/>
                  <a:moveTo>
                    <a:pt x="10316" y="3282"/>
                  </a:moveTo>
                  <a:lnTo>
                    <a:pt x="10371" y="3296"/>
                  </a:lnTo>
                  <a:lnTo>
                    <a:pt x="10427" y="3324"/>
                  </a:lnTo>
                  <a:lnTo>
                    <a:pt x="10482" y="3379"/>
                  </a:lnTo>
                  <a:lnTo>
                    <a:pt x="10620" y="3517"/>
                  </a:lnTo>
                  <a:lnTo>
                    <a:pt x="10758" y="3696"/>
                  </a:lnTo>
                  <a:lnTo>
                    <a:pt x="11006" y="4082"/>
                  </a:lnTo>
                  <a:lnTo>
                    <a:pt x="11185" y="4358"/>
                  </a:lnTo>
                  <a:lnTo>
                    <a:pt x="11047" y="4399"/>
                  </a:lnTo>
                  <a:lnTo>
                    <a:pt x="10895" y="4413"/>
                  </a:lnTo>
                  <a:lnTo>
                    <a:pt x="10730" y="4427"/>
                  </a:lnTo>
                  <a:lnTo>
                    <a:pt x="10564" y="4427"/>
                  </a:lnTo>
                  <a:lnTo>
                    <a:pt x="10233" y="4413"/>
                  </a:lnTo>
                  <a:lnTo>
                    <a:pt x="9916" y="4399"/>
                  </a:lnTo>
                  <a:lnTo>
                    <a:pt x="9572" y="3737"/>
                  </a:lnTo>
                  <a:lnTo>
                    <a:pt x="9572" y="3724"/>
                  </a:lnTo>
                  <a:lnTo>
                    <a:pt x="9585" y="3696"/>
                  </a:lnTo>
                  <a:lnTo>
                    <a:pt x="9654" y="3641"/>
                  </a:lnTo>
                  <a:lnTo>
                    <a:pt x="9875" y="3503"/>
                  </a:lnTo>
                  <a:lnTo>
                    <a:pt x="10275" y="3296"/>
                  </a:lnTo>
                  <a:lnTo>
                    <a:pt x="10316" y="3282"/>
                  </a:lnTo>
                  <a:close/>
                  <a:moveTo>
                    <a:pt x="4359" y="2538"/>
                  </a:moveTo>
                  <a:lnTo>
                    <a:pt x="5944" y="3448"/>
                  </a:lnTo>
                  <a:lnTo>
                    <a:pt x="4965" y="4344"/>
                  </a:lnTo>
                  <a:lnTo>
                    <a:pt x="4924" y="4372"/>
                  </a:lnTo>
                  <a:lnTo>
                    <a:pt x="4883" y="4386"/>
                  </a:lnTo>
                  <a:lnTo>
                    <a:pt x="4772" y="4427"/>
                  </a:lnTo>
                  <a:lnTo>
                    <a:pt x="4634" y="4441"/>
                  </a:lnTo>
                  <a:lnTo>
                    <a:pt x="4496" y="4441"/>
                  </a:lnTo>
                  <a:lnTo>
                    <a:pt x="4207" y="4413"/>
                  </a:lnTo>
                  <a:lnTo>
                    <a:pt x="3972" y="4399"/>
                  </a:lnTo>
                  <a:lnTo>
                    <a:pt x="4359" y="2538"/>
                  </a:lnTo>
                  <a:close/>
                  <a:moveTo>
                    <a:pt x="2648" y="1545"/>
                  </a:moveTo>
                  <a:lnTo>
                    <a:pt x="2841" y="1641"/>
                  </a:lnTo>
                  <a:lnTo>
                    <a:pt x="3131" y="1793"/>
                  </a:lnTo>
                  <a:lnTo>
                    <a:pt x="3269" y="1876"/>
                  </a:lnTo>
                  <a:lnTo>
                    <a:pt x="3379" y="1958"/>
                  </a:lnTo>
                  <a:lnTo>
                    <a:pt x="3448" y="2027"/>
                  </a:lnTo>
                  <a:lnTo>
                    <a:pt x="3476" y="2055"/>
                  </a:lnTo>
                  <a:lnTo>
                    <a:pt x="3476" y="2082"/>
                  </a:lnTo>
                  <a:lnTo>
                    <a:pt x="2952" y="3365"/>
                  </a:lnTo>
                  <a:lnTo>
                    <a:pt x="2869" y="3599"/>
                  </a:lnTo>
                  <a:lnTo>
                    <a:pt x="2773" y="3903"/>
                  </a:lnTo>
                  <a:lnTo>
                    <a:pt x="2731" y="4068"/>
                  </a:lnTo>
                  <a:lnTo>
                    <a:pt x="2662" y="4206"/>
                  </a:lnTo>
                  <a:lnTo>
                    <a:pt x="2593" y="4317"/>
                  </a:lnTo>
                  <a:lnTo>
                    <a:pt x="2566" y="4372"/>
                  </a:lnTo>
                  <a:lnTo>
                    <a:pt x="2524" y="4399"/>
                  </a:lnTo>
                  <a:lnTo>
                    <a:pt x="2497" y="4427"/>
                  </a:lnTo>
                  <a:lnTo>
                    <a:pt x="2442" y="4441"/>
                  </a:lnTo>
                  <a:lnTo>
                    <a:pt x="2317" y="4454"/>
                  </a:lnTo>
                  <a:lnTo>
                    <a:pt x="2166" y="4454"/>
                  </a:lnTo>
                  <a:lnTo>
                    <a:pt x="1986" y="4441"/>
                  </a:lnTo>
                  <a:lnTo>
                    <a:pt x="1655" y="4413"/>
                  </a:lnTo>
                  <a:lnTo>
                    <a:pt x="1407" y="4399"/>
                  </a:lnTo>
                  <a:lnTo>
                    <a:pt x="2648" y="1545"/>
                  </a:lnTo>
                  <a:close/>
                  <a:moveTo>
                    <a:pt x="7586" y="4579"/>
                  </a:moveTo>
                  <a:lnTo>
                    <a:pt x="6662" y="5116"/>
                  </a:lnTo>
                  <a:lnTo>
                    <a:pt x="6524" y="4868"/>
                  </a:lnTo>
                  <a:lnTo>
                    <a:pt x="6455" y="4730"/>
                  </a:lnTo>
                  <a:lnTo>
                    <a:pt x="6386" y="4579"/>
                  </a:lnTo>
                  <a:close/>
                  <a:moveTo>
                    <a:pt x="9737" y="4579"/>
                  </a:moveTo>
                  <a:lnTo>
                    <a:pt x="9627" y="5310"/>
                  </a:lnTo>
                  <a:lnTo>
                    <a:pt x="8992" y="4965"/>
                  </a:lnTo>
                  <a:lnTo>
                    <a:pt x="8675" y="4772"/>
                  </a:lnTo>
                  <a:lnTo>
                    <a:pt x="8358" y="4579"/>
                  </a:lnTo>
                  <a:close/>
                  <a:moveTo>
                    <a:pt x="10992" y="4579"/>
                  </a:moveTo>
                  <a:lnTo>
                    <a:pt x="10854" y="4772"/>
                  </a:lnTo>
                  <a:lnTo>
                    <a:pt x="10716" y="4951"/>
                  </a:lnTo>
                  <a:lnTo>
                    <a:pt x="10440" y="5296"/>
                  </a:lnTo>
                  <a:lnTo>
                    <a:pt x="10289" y="5503"/>
                  </a:lnTo>
                  <a:lnTo>
                    <a:pt x="10233" y="5558"/>
                  </a:lnTo>
                  <a:lnTo>
                    <a:pt x="10178" y="5585"/>
                  </a:lnTo>
                  <a:lnTo>
                    <a:pt x="10123" y="5585"/>
                  </a:lnTo>
                  <a:lnTo>
                    <a:pt x="10040" y="5558"/>
                  </a:lnTo>
                  <a:lnTo>
                    <a:pt x="9820" y="5434"/>
                  </a:lnTo>
                  <a:lnTo>
                    <a:pt x="9875" y="4965"/>
                  </a:lnTo>
                  <a:lnTo>
                    <a:pt x="9916" y="4689"/>
                  </a:lnTo>
                  <a:lnTo>
                    <a:pt x="9944" y="4606"/>
                  </a:lnTo>
                  <a:lnTo>
                    <a:pt x="9958" y="4592"/>
                  </a:lnTo>
                  <a:lnTo>
                    <a:pt x="9971" y="4579"/>
                  </a:lnTo>
                  <a:close/>
                  <a:moveTo>
                    <a:pt x="6165" y="4579"/>
                  </a:moveTo>
                  <a:lnTo>
                    <a:pt x="6262" y="4744"/>
                  </a:lnTo>
                  <a:lnTo>
                    <a:pt x="6372" y="4951"/>
                  </a:lnTo>
                  <a:lnTo>
                    <a:pt x="6427" y="5061"/>
                  </a:lnTo>
                  <a:lnTo>
                    <a:pt x="6455" y="5144"/>
                  </a:lnTo>
                  <a:lnTo>
                    <a:pt x="6455" y="5185"/>
                  </a:lnTo>
                  <a:lnTo>
                    <a:pt x="6441" y="5227"/>
                  </a:lnTo>
                  <a:lnTo>
                    <a:pt x="6427" y="5254"/>
                  </a:lnTo>
                  <a:lnTo>
                    <a:pt x="6400" y="5282"/>
                  </a:lnTo>
                  <a:lnTo>
                    <a:pt x="5434" y="5834"/>
                  </a:lnTo>
                  <a:lnTo>
                    <a:pt x="5117" y="4579"/>
                  </a:lnTo>
                  <a:close/>
                  <a:moveTo>
                    <a:pt x="7696" y="4785"/>
                  </a:moveTo>
                  <a:lnTo>
                    <a:pt x="7075" y="5847"/>
                  </a:lnTo>
                  <a:lnTo>
                    <a:pt x="6758" y="5323"/>
                  </a:lnTo>
                  <a:lnTo>
                    <a:pt x="7696" y="4785"/>
                  </a:lnTo>
                  <a:close/>
                  <a:moveTo>
                    <a:pt x="8248" y="4785"/>
                  </a:moveTo>
                  <a:lnTo>
                    <a:pt x="9516" y="5516"/>
                  </a:lnTo>
                  <a:lnTo>
                    <a:pt x="8923" y="5944"/>
                  </a:lnTo>
                  <a:lnTo>
                    <a:pt x="8248" y="4785"/>
                  </a:lnTo>
                  <a:close/>
                  <a:moveTo>
                    <a:pt x="7875" y="4882"/>
                  </a:moveTo>
                  <a:lnTo>
                    <a:pt x="7875" y="6344"/>
                  </a:lnTo>
                  <a:lnTo>
                    <a:pt x="7227" y="6013"/>
                  </a:lnTo>
                  <a:lnTo>
                    <a:pt x="7875" y="4882"/>
                  </a:lnTo>
                  <a:close/>
                  <a:moveTo>
                    <a:pt x="8096" y="4882"/>
                  </a:moveTo>
                  <a:lnTo>
                    <a:pt x="8772" y="6054"/>
                  </a:lnTo>
                  <a:lnTo>
                    <a:pt x="8096" y="6344"/>
                  </a:lnTo>
                  <a:lnTo>
                    <a:pt x="8096" y="4882"/>
                  </a:lnTo>
                  <a:close/>
                  <a:moveTo>
                    <a:pt x="11709" y="4606"/>
                  </a:moveTo>
                  <a:lnTo>
                    <a:pt x="11378" y="6344"/>
                  </a:lnTo>
                  <a:lnTo>
                    <a:pt x="10358" y="5751"/>
                  </a:lnTo>
                  <a:lnTo>
                    <a:pt x="10992" y="4937"/>
                  </a:lnTo>
                  <a:lnTo>
                    <a:pt x="11157" y="4744"/>
                  </a:lnTo>
                  <a:lnTo>
                    <a:pt x="11226" y="4689"/>
                  </a:lnTo>
                  <a:lnTo>
                    <a:pt x="11282" y="4648"/>
                  </a:lnTo>
                  <a:lnTo>
                    <a:pt x="11364" y="4620"/>
                  </a:lnTo>
                  <a:lnTo>
                    <a:pt x="11447" y="4606"/>
                  </a:lnTo>
                  <a:close/>
                  <a:moveTo>
                    <a:pt x="4896" y="4579"/>
                  </a:moveTo>
                  <a:lnTo>
                    <a:pt x="5227" y="5861"/>
                  </a:lnTo>
                  <a:lnTo>
                    <a:pt x="5227" y="5889"/>
                  </a:lnTo>
                  <a:lnTo>
                    <a:pt x="5214" y="5930"/>
                  </a:lnTo>
                  <a:lnTo>
                    <a:pt x="5186" y="5971"/>
                  </a:lnTo>
                  <a:lnTo>
                    <a:pt x="5145" y="6027"/>
                  </a:lnTo>
                  <a:lnTo>
                    <a:pt x="5020" y="6109"/>
                  </a:lnTo>
                  <a:lnTo>
                    <a:pt x="4883" y="6192"/>
                  </a:lnTo>
                  <a:lnTo>
                    <a:pt x="4579" y="6344"/>
                  </a:lnTo>
                  <a:lnTo>
                    <a:pt x="4359" y="6454"/>
                  </a:lnTo>
                  <a:lnTo>
                    <a:pt x="4165" y="5530"/>
                  </a:lnTo>
                  <a:lnTo>
                    <a:pt x="3972" y="4579"/>
                  </a:lnTo>
                  <a:close/>
                  <a:moveTo>
                    <a:pt x="9751" y="5709"/>
                  </a:moveTo>
                  <a:lnTo>
                    <a:pt x="9820" y="5723"/>
                  </a:lnTo>
                  <a:lnTo>
                    <a:pt x="9889" y="5737"/>
                  </a:lnTo>
                  <a:lnTo>
                    <a:pt x="10054" y="5820"/>
                  </a:lnTo>
                  <a:lnTo>
                    <a:pt x="9406" y="6785"/>
                  </a:lnTo>
                  <a:lnTo>
                    <a:pt x="9020" y="6123"/>
                  </a:lnTo>
                  <a:lnTo>
                    <a:pt x="9309" y="5903"/>
                  </a:lnTo>
                  <a:lnTo>
                    <a:pt x="9420" y="5820"/>
                  </a:lnTo>
                  <a:lnTo>
                    <a:pt x="9530" y="5751"/>
                  </a:lnTo>
                  <a:lnTo>
                    <a:pt x="9640" y="5709"/>
                  </a:lnTo>
                  <a:close/>
                  <a:moveTo>
                    <a:pt x="6579" y="5420"/>
                  </a:moveTo>
                  <a:lnTo>
                    <a:pt x="6813" y="5751"/>
                  </a:lnTo>
                  <a:lnTo>
                    <a:pt x="6868" y="5861"/>
                  </a:lnTo>
                  <a:lnTo>
                    <a:pt x="6924" y="5958"/>
                  </a:lnTo>
                  <a:lnTo>
                    <a:pt x="6951" y="6027"/>
                  </a:lnTo>
                  <a:lnTo>
                    <a:pt x="6951" y="6054"/>
                  </a:lnTo>
                  <a:lnTo>
                    <a:pt x="6937" y="6082"/>
                  </a:lnTo>
                  <a:lnTo>
                    <a:pt x="6469" y="6895"/>
                  </a:lnTo>
                  <a:lnTo>
                    <a:pt x="5545" y="6027"/>
                  </a:lnTo>
                  <a:lnTo>
                    <a:pt x="6579" y="5420"/>
                  </a:lnTo>
                  <a:close/>
                  <a:moveTo>
                    <a:pt x="3765" y="4579"/>
                  </a:moveTo>
                  <a:lnTo>
                    <a:pt x="4110" y="6220"/>
                  </a:lnTo>
                  <a:lnTo>
                    <a:pt x="4124" y="6330"/>
                  </a:lnTo>
                  <a:lnTo>
                    <a:pt x="4124" y="6413"/>
                  </a:lnTo>
                  <a:lnTo>
                    <a:pt x="4110" y="6496"/>
                  </a:lnTo>
                  <a:lnTo>
                    <a:pt x="4083" y="6565"/>
                  </a:lnTo>
                  <a:lnTo>
                    <a:pt x="4041" y="6620"/>
                  </a:lnTo>
                  <a:lnTo>
                    <a:pt x="4000" y="6675"/>
                  </a:lnTo>
                  <a:lnTo>
                    <a:pt x="3945" y="6730"/>
                  </a:lnTo>
                  <a:lnTo>
                    <a:pt x="3890" y="6771"/>
                  </a:lnTo>
                  <a:lnTo>
                    <a:pt x="3738" y="6854"/>
                  </a:lnTo>
                  <a:lnTo>
                    <a:pt x="3586" y="6937"/>
                  </a:lnTo>
                  <a:lnTo>
                    <a:pt x="3407" y="7006"/>
                  </a:lnTo>
                  <a:lnTo>
                    <a:pt x="3228" y="7102"/>
                  </a:lnTo>
                  <a:lnTo>
                    <a:pt x="2979" y="5861"/>
                  </a:lnTo>
                  <a:lnTo>
                    <a:pt x="2717" y="4579"/>
                  </a:lnTo>
                  <a:close/>
                  <a:moveTo>
                    <a:pt x="10261" y="5944"/>
                  </a:moveTo>
                  <a:lnTo>
                    <a:pt x="10371" y="5999"/>
                  </a:lnTo>
                  <a:lnTo>
                    <a:pt x="10689" y="6178"/>
                  </a:lnTo>
                  <a:lnTo>
                    <a:pt x="11213" y="6496"/>
                  </a:lnTo>
                  <a:lnTo>
                    <a:pt x="10840" y="6689"/>
                  </a:lnTo>
                  <a:lnTo>
                    <a:pt x="10578" y="6813"/>
                  </a:lnTo>
                  <a:lnTo>
                    <a:pt x="10302" y="6937"/>
                  </a:lnTo>
                  <a:lnTo>
                    <a:pt x="10027" y="7033"/>
                  </a:lnTo>
                  <a:lnTo>
                    <a:pt x="9916" y="7075"/>
                  </a:lnTo>
                  <a:lnTo>
                    <a:pt x="9792" y="7089"/>
                  </a:lnTo>
                  <a:lnTo>
                    <a:pt x="9696" y="7102"/>
                  </a:lnTo>
                  <a:lnTo>
                    <a:pt x="9627" y="7089"/>
                  </a:lnTo>
                  <a:lnTo>
                    <a:pt x="9558" y="7047"/>
                  </a:lnTo>
                  <a:lnTo>
                    <a:pt x="9544" y="7020"/>
                  </a:lnTo>
                  <a:lnTo>
                    <a:pt x="9530" y="6978"/>
                  </a:lnTo>
                  <a:lnTo>
                    <a:pt x="10220" y="5944"/>
                  </a:lnTo>
                  <a:close/>
                  <a:moveTo>
                    <a:pt x="7117" y="6192"/>
                  </a:moveTo>
                  <a:lnTo>
                    <a:pt x="7834" y="6551"/>
                  </a:lnTo>
                  <a:lnTo>
                    <a:pt x="7861" y="6565"/>
                  </a:lnTo>
                  <a:lnTo>
                    <a:pt x="7875" y="6592"/>
                  </a:lnTo>
                  <a:lnTo>
                    <a:pt x="7889" y="6675"/>
                  </a:lnTo>
                  <a:lnTo>
                    <a:pt x="7889" y="6785"/>
                  </a:lnTo>
                  <a:lnTo>
                    <a:pt x="7889" y="6909"/>
                  </a:lnTo>
                  <a:lnTo>
                    <a:pt x="7875" y="7309"/>
                  </a:lnTo>
                  <a:lnTo>
                    <a:pt x="6648" y="6992"/>
                  </a:lnTo>
                  <a:lnTo>
                    <a:pt x="7117" y="6192"/>
                  </a:lnTo>
                  <a:close/>
                  <a:moveTo>
                    <a:pt x="8854" y="6220"/>
                  </a:moveTo>
                  <a:lnTo>
                    <a:pt x="8910" y="6261"/>
                  </a:lnTo>
                  <a:lnTo>
                    <a:pt x="8965" y="6330"/>
                  </a:lnTo>
                  <a:lnTo>
                    <a:pt x="9089" y="6537"/>
                  </a:lnTo>
                  <a:lnTo>
                    <a:pt x="9185" y="6771"/>
                  </a:lnTo>
                  <a:lnTo>
                    <a:pt x="9268" y="6923"/>
                  </a:lnTo>
                  <a:lnTo>
                    <a:pt x="8096" y="7309"/>
                  </a:lnTo>
                  <a:lnTo>
                    <a:pt x="8096" y="6578"/>
                  </a:lnTo>
                  <a:lnTo>
                    <a:pt x="8248" y="6482"/>
                  </a:lnTo>
                  <a:lnTo>
                    <a:pt x="8468" y="6358"/>
                  </a:lnTo>
                  <a:lnTo>
                    <a:pt x="8592" y="6302"/>
                  </a:lnTo>
                  <a:lnTo>
                    <a:pt x="8703" y="6247"/>
                  </a:lnTo>
                  <a:lnTo>
                    <a:pt x="8799" y="6220"/>
                  </a:lnTo>
                  <a:close/>
                  <a:moveTo>
                    <a:pt x="2483" y="4579"/>
                  </a:moveTo>
                  <a:lnTo>
                    <a:pt x="2511" y="4592"/>
                  </a:lnTo>
                  <a:lnTo>
                    <a:pt x="2524" y="4620"/>
                  </a:lnTo>
                  <a:lnTo>
                    <a:pt x="2552" y="4717"/>
                  </a:lnTo>
                  <a:lnTo>
                    <a:pt x="2621" y="5006"/>
                  </a:lnTo>
                  <a:lnTo>
                    <a:pt x="2704" y="5516"/>
                  </a:lnTo>
                  <a:lnTo>
                    <a:pt x="2993" y="6951"/>
                  </a:lnTo>
                  <a:lnTo>
                    <a:pt x="3007" y="7075"/>
                  </a:lnTo>
                  <a:lnTo>
                    <a:pt x="2993" y="7185"/>
                  </a:lnTo>
                  <a:lnTo>
                    <a:pt x="2966" y="7254"/>
                  </a:lnTo>
                  <a:lnTo>
                    <a:pt x="2910" y="7309"/>
                  </a:lnTo>
                  <a:lnTo>
                    <a:pt x="2828" y="7364"/>
                  </a:lnTo>
                  <a:lnTo>
                    <a:pt x="2731" y="7406"/>
                  </a:lnTo>
                  <a:lnTo>
                    <a:pt x="2621" y="7461"/>
                  </a:lnTo>
                  <a:lnTo>
                    <a:pt x="2497" y="7530"/>
                  </a:lnTo>
                  <a:lnTo>
                    <a:pt x="1421" y="4579"/>
                  </a:lnTo>
                  <a:close/>
                  <a:moveTo>
                    <a:pt x="5351" y="6123"/>
                  </a:moveTo>
                  <a:lnTo>
                    <a:pt x="6303" y="7020"/>
                  </a:lnTo>
                  <a:lnTo>
                    <a:pt x="6317" y="7047"/>
                  </a:lnTo>
                  <a:lnTo>
                    <a:pt x="6331" y="7089"/>
                  </a:lnTo>
                  <a:lnTo>
                    <a:pt x="6331" y="7130"/>
                  </a:lnTo>
                  <a:lnTo>
                    <a:pt x="6317" y="7185"/>
                  </a:lnTo>
                  <a:lnTo>
                    <a:pt x="6275" y="7295"/>
                  </a:lnTo>
                  <a:lnTo>
                    <a:pt x="6207" y="7420"/>
                  </a:lnTo>
                  <a:lnTo>
                    <a:pt x="6041" y="7668"/>
                  </a:lnTo>
                  <a:lnTo>
                    <a:pt x="5917" y="7847"/>
                  </a:lnTo>
                  <a:lnTo>
                    <a:pt x="4469" y="6647"/>
                  </a:lnTo>
                  <a:lnTo>
                    <a:pt x="5351" y="6123"/>
                  </a:lnTo>
                  <a:close/>
                  <a:moveTo>
                    <a:pt x="9365" y="7158"/>
                  </a:moveTo>
                  <a:lnTo>
                    <a:pt x="9420" y="7185"/>
                  </a:lnTo>
                  <a:lnTo>
                    <a:pt x="9461" y="7213"/>
                  </a:lnTo>
                  <a:lnTo>
                    <a:pt x="9475" y="7268"/>
                  </a:lnTo>
                  <a:lnTo>
                    <a:pt x="9461" y="7309"/>
                  </a:lnTo>
                  <a:lnTo>
                    <a:pt x="9420" y="7364"/>
                  </a:lnTo>
                  <a:lnTo>
                    <a:pt x="9282" y="7475"/>
                  </a:lnTo>
                  <a:lnTo>
                    <a:pt x="9075" y="7613"/>
                  </a:lnTo>
                  <a:lnTo>
                    <a:pt x="8841" y="7751"/>
                  </a:lnTo>
                  <a:lnTo>
                    <a:pt x="8385" y="8026"/>
                  </a:lnTo>
                  <a:lnTo>
                    <a:pt x="8206" y="8123"/>
                  </a:lnTo>
                  <a:lnTo>
                    <a:pt x="8096" y="8206"/>
                  </a:lnTo>
                  <a:lnTo>
                    <a:pt x="8096" y="7516"/>
                  </a:lnTo>
                  <a:lnTo>
                    <a:pt x="8385" y="7406"/>
                  </a:lnTo>
                  <a:lnTo>
                    <a:pt x="8606" y="7323"/>
                  </a:lnTo>
                  <a:lnTo>
                    <a:pt x="8854" y="7240"/>
                  </a:lnTo>
                  <a:lnTo>
                    <a:pt x="9089" y="7185"/>
                  </a:lnTo>
                  <a:lnTo>
                    <a:pt x="9199" y="7158"/>
                  </a:lnTo>
                  <a:close/>
                  <a:moveTo>
                    <a:pt x="11420" y="6689"/>
                  </a:moveTo>
                  <a:lnTo>
                    <a:pt x="11516" y="6702"/>
                  </a:lnTo>
                  <a:lnTo>
                    <a:pt x="11613" y="6730"/>
                  </a:lnTo>
                  <a:lnTo>
                    <a:pt x="11723" y="6785"/>
                  </a:lnTo>
                  <a:lnTo>
                    <a:pt x="12026" y="6964"/>
                  </a:lnTo>
                  <a:lnTo>
                    <a:pt x="10289" y="8316"/>
                  </a:lnTo>
                  <a:lnTo>
                    <a:pt x="9737" y="7351"/>
                  </a:lnTo>
                  <a:lnTo>
                    <a:pt x="10992" y="6813"/>
                  </a:lnTo>
                  <a:lnTo>
                    <a:pt x="11171" y="6744"/>
                  </a:lnTo>
                  <a:lnTo>
                    <a:pt x="11295" y="6702"/>
                  </a:lnTo>
                  <a:lnTo>
                    <a:pt x="11420" y="6689"/>
                  </a:lnTo>
                  <a:close/>
                  <a:moveTo>
                    <a:pt x="6689" y="7199"/>
                  </a:moveTo>
                  <a:lnTo>
                    <a:pt x="6786" y="7213"/>
                  </a:lnTo>
                  <a:lnTo>
                    <a:pt x="6965" y="7268"/>
                  </a:lnTo>
                  <a:lnTo>
                    <a:pt x="7131" y="7337"/>
                  </a:lnTo>
                  <a:lnTo>
                    <a:pt x="7530" y="7420"/>
                  </a:lnTo>
                  <a:lnTo>
                    <a:pt x="7668" y="7447"/>
                  </a:lnTo>
                  <a:lnTo>
                    <a:pt x="7765" y="7489"/>
                  </a:lnTo>
                  <a:lnTo>
                    <a:pt x="7848" y="7516"/>
                  </a:lnTo>
                  <a:lnTo>
                    <a:pt x="7861" y="7544"/>
                  </a:lnTo>
                  <a:lnTo>
                    <a:pt x="7875" y="7557"/>
                  </a:lnTo>
                  <a:lnTo>
                    <a:pt x="7889" y="7971"/>
                  </a:lnTo>
                  <a:lnTo>
                    <a:pt x="7875" y="8178"/>
                  </a:lnTo>
                  <a:lnTo>
                    <a:pt x="7861" y="8275"/>
                  </a:lnTo>
                  <a:lnTo>
                    <a:pt x="7848" y="8357"/>
                  </a:lnTo>
                  <a:lnTo>
                    <a:pt x="6110" y="7944"/>
                  </a:lnTo>
                  <a:lnTo>
                    <a:pt x="6496" y="7268"/>
                  </a:lnTo>
                  <a:lnTo>
                    <a:pt x="6510" y="7240"/>
                  </a:lnTo>
                  <a:lnTo>
                    <a:pt x="6537" y="7213"/>
                  </a:lnTo>
                  <a:lnTo>
                    <a:pt x="6606" y="7199"/>
                  </a:lnTo>
                  <a:close/>
                  <a:moveTo>
                    <a:pt x="4276" y="6758"/>
                  </a:moveTo>
                  <a:lnTo>
                    <a:pt x="5558" y="7819"/>
                  </a:lnTo>
                  <a:lnTo>
                    <a:pt x="5655" y="7888"/>
                  </a:lnTo>
                  <a:lnTo>
                    <a:pt x="5738" y="7944"/>
                  </a:lnTo>
                  <a:lnTo>
                    <a:pt x="5765" y="7985"/>
                  </a:lnTo>
                  <a:lnTo>
                    <a:pt x="5793" y="8026"/>
                  </a:lnTo>
                  <a:lnTo>
                    <a:pt x="5779" y="8068"/>
                  </a:lnTo>
                  <a:lnTo>
                    <a:pt x="5765" y="8123"/>
                  </a:lnTo>
                  <a:lnTo>
                    <a:pt x="5296" y="8923"/>
                  </a:lnTo>
                  <a:lnTo>
                    <a:pt x="3338" y="7295"/>
                  </a:lnTo>
                  <a:lnTo>
                    <a:pt x="4276" y="6758"/>
                  </a:lnTo>
                  <a:close/>
                  <a:moveTo>
                    <a:pt x="9572" y="7447"/>
                  </a:moveTo>
                  <a:lnTo>
                    <a:pt x="10123" y="8399"/>
                  </a:lnTo>
                  <a:lnTo>
                    <a:pt x="8096" y="9006"/>
                  </a:lnTo>
                  <a:lnTo>
                    <a:pt x="8096" y="8440"/>
                  </a:lnTo>
                  <a:lnTo>
                    <a:pt x="9572" y="7447"/>
                  </a:lnTo>
                  <a:close/>
                  <a:moveTo>
                    <a:pt x="6000" y="8123"/>
                  </a:moveTo>
                  <a:lnTo>
                    <a:pt x="7241" y="8426"/>
                  </a:lnTo>
                  <a:lnTo>
                    <a:pt x="7572" y="8495"/>
                  </a:lnTo>
                  <a:lnTo>
                    <a:pt x="7682" y="8523"/>
                  </a:lnTo>
                  <a:lnTo>
                    <a:pt x="7765" y="8564"/>
                  </a:lnTo>
                  <a:lnTo>
                    <a:pt x="7792" y="8592"/>
                  </a:lnTo>
                  <a:lnTo>
                    <a:pt x="7820" y="8619"/>
                  </a:lnTo>
                  <a:lnTo>
                    <a:pt x="7848" y="8716"/>
                  </a:lnTo>
                  <a:lnTo>
                    <a:pt x="7861" y="8854"/>
                  </a:lnTo>
                  <a:lnTo>
                    <a:pt x="7875" y="9033"/>
                  </a:lnTo>
                  <a:lnTo>
                    <a:pt x="5503" y="8978"/>
                  </a:lnTo>
                  <a:lnTo>
                    <a:pt x="6000" y="8123"/>
                  </a:lnTo>
                  <a:close/>
                  <a:moveTo>
                    <a:pt x="3172" y="7420"/>
                  </a:moveTo>
                  <a:lnTo>
                    <a:pt x="3186" y="7433"/>
                  </a:lnTo>
                  <a:lnTo>
                    <a:pt x="3986" y="8095"/>
                  </a:lnTo>
                  <a:lnTo>
                    <a:pt x="4993" y="8923"/>
                  </a:lnTo>
                  <a:lnTo>
                    <a:pt x="5076" y="8992"/>
                  </a:lnTo>
                  <a:lnTo>
                    <a:pt x="5131" y="9061"/>
                  </a:lnTo>
                  <a:lnTo>
                    <a:pt x="5158" y="9102"/>
                  </a:lnTo>
                  <a:lnTo>
                    <a:pt x="5158" y="9157"/>
                  </a:lnTo>
                  <a:lnTo>
                    <a:pt x="5145" y="9212"/>
                  </a:lnTo>
                  <a:lnTo>
                    <a:pt x="5103" y="9268"/>
                  </a:lnTo>
                  <a:lnTo>
                    <a:pt x="4993" y="9461"/>
                  </a:lnTo>
                  <a:lnTo>
                    <a:pt x="4717" y="9212"/>
                  </a:lnTo>
                  <a:lnTo>
                    <a:pt x="4441" y="8978"/>
                  </a:lnTo>
                  <a:lnTo>
                    <a:pt x="4138" y="8757"/>
                  </a:lnTo>
                  <a:lnTo>
                    <a:pt x="3834" y="8537"/>
                  </a:lnTo>
                  <a:lnTo>
                    <a:pt x="3228" y="8123"/>
                  </a:lnTo>
                  <a:lnTo>
                    <a:pt x="2635" y="7695"/>
                  </a:lnTo>
                  <a:lnTo>
                    <a:pt x="2910" y="7516"/>
                  </a:lnTo>
                  <a:lnTo>
                    <a:pt x="2993" y="7461"/>
                  </a:lnTo>
                  <a:lnTo>
                    <a:pt x="3076" y="7433"/>
                  </a:lnTo>
                  <a:lnTo>
                    <a:pt x="3145" y="7420"/>
                  </a:lnTo>
                  <a:close/>
                  <a:moveTo>
                    <a:pt x="10220" y="8592"/>
                  </a:moveTo>
                  <a:lnTo>
                    <a:pt x="10233" y="8619"/>
                  </a:lnTo>
                  <a:lnTo>
                    <a:pt x="10302" y="8702"/>
                  </a:lnTo>
                  <a:lnTo>
                    <a:pt x="10454" y="8964"/>
                  </a:lnTo>
                  <a:lnTo>
                    <a:pt x="10702" y="9433"/>
                  </a:lnTo>
                  <a:lnTo>
                    <a:pt x="8068" y="10123"/>
                  </a:lnTo>
                  <a:lnTo>
                    <a:pt x="8054" y="9930"/>
                  </a:lnTo>
                  <a:lnTo>
                    <a:pt x="8041" y="9654"/>
                  </a:lnTo>
                  <a:lnTo>
                    <a:pt x="8027" y="9516"/>
                  </a:lnTo>
                  <a:lnTo>
                    <a:pt x="8027" y="9392"/>
                  </a:lnTo>
                  <a:lnTo>
                    <a:pt x="8041" y="9281"/>
                  </a:lnTo>
                  <a:lnTo>
                    <a:pt x="8054" y="9240"/>
                  </a:lnTo>
                  <a:lnTo>
                    <a:pt x="8068" y="9212"/>
                  </a:lnTo>
                  <a:lnTo>
                    <a:pt x="8110" y="9185"/>
                  </a:lnTo>
                  <a:lnTo>
                    <a:pt x="8151" y="9157"/>
                  </a:lnTo>
                  <a:lnTo>
                    <a:pt x="8261" y="9116"/>
                  </a:lnTo>
                  <a:lnTo>
                    <a:pt x="8399" y="9074"/>
                  </a:lnTo>
                  <a:lnTo>
                    <a:pt x="8551" y="9033"/>
                  </a:lnTo>
                  <a:lnTo>
                    <a:pt x="8854" y="8978"/>
                  </a:lnTo>
                  <a:lnTo>
                    <a:pt x="9061" y="8923"/>
                  </a:lnTo>
                  <a:lnTo>
                    <a:pt x="10206" y="8592"/>
                  </a:lnTo>
                  <a:close/>
                  <a:moveTo>
                    <a:pt x="5696" y="9185"/>
                  </a:moveTo>
                  <a:lnTo>
                    <a:pt x="7034" y="9226"/>
                  </a:lnTo>
                  <a:lnTo>
                    <a:pt x="7199" y="9212"/>
                  </a:lnTo>
                  <a:lnTo>
                    <a:pt x="7461" y="9199"/>
                  </a:lnTo>
                  <a:lnTo>
                    <a:pt x="7710" y="9199"/>
                  </a:lnTo>
                  <a:lnTo>
                    <a:pt x="7806" y="9212"/>
                  </a:lnTo>
                  <a:lnTo>
                    <a:pt x="7875" y="9240"/>
                  </a:lnTo>
                  <a:lnTo>
                    <a:pt x="7889" y="9268"/>
                  </a:lnTo>
                  <a:lnTo>
                    <a:pt x="7903" y="9295"/>
                  </a:lnTo>
                  <a:lnTo>
                    <a:pt x="7903" y="9392"/>
                  </a:lnTo>
                  <a:lnTo>
                    <a:pt x="7917" y="9516"/>
                  </a:lnTo>
                  <a:lnTo>
                    <a:pt x="7903" y="9667"/>
                  </a:lnTo>
                  <a:lnTo>
                    <a:pt x="7875" y="10136"/>
                  </a:lnTo>
                  <a:lnTo>
                    <a:pt x="6524" y="9847"/>
                  </a:lnTo>
                  <a:lnTo>
                    <a:pt x="5848" y="9695"/>
                  </a:lnTo>
                  <a:lnTo>
                    <a:pt x="5186" y="9543"/>
                  </a:lnTo>
                  <a:lnTo>
                    <a:pt x="5296" y="9350"/>
                  </a:lnTo>
                  <a:lnTo>
                    <a:pt x="5338" y="9281"/>
                  </a:lnTo>
                  <a:lnTo>
                    <a:pt x="5379" y="9240"/>
                  </a:lnTo>
                  <a:lnTo>
                    <a:pt x="5420" y="9212"/>
                  </a:lnTo>
                  <a:lnTo>
                    <a:pt x="5489" y="9199"/>
                  </a:lnTo>
                  <a:lnTo>
                    <a:pt x="5572" y="9185"/>
                  </a:lnTo>
                  <a:close/>
                  <a:moveTo>
                    <a:pt x="4841" y="0"/>
                  </a:moveTo>
                  <a:lnTo>
                    <a:pt x="4648" y="97"/>
                  </a:lnTo>
                  <a:lnTo>
                    <a:pt x="4400" y="234"/>
                  </a:lnTo>
                  <a:lnTo>
                    <a:pt x="2607" y="1269"/>
                  </a:lnTo>
                  <a:lnTo>
                    <a:pt x="2566" y="1283"/>
                  </a:lnTo>
                  <a:lnTo>
                    <a:pt x="2511" y="1269"/>
                  </a:lnTo>
                  <a:lnTo>
                    <a:pt x="2345" y="1200"/>
                  </a:lnTo>
                  <a:lnTo>
                    <a:pt x="2138" y="1076"/>
                  </a:lnTo>
                  <a:lnTo>
                    <a:pt x="1904" y="938"/>
                  </a:lnTo>
                  <a:lnTo>
                    <a:pt x="1449" y="634"/>
                  </a:lnTo>
                  <a:lnTo>
                    <a:pt x="1159" y="441"/>
                  </a:lnTo>
                  <a:lnTo>
                    <a:pt x="1118" y="510"/>
                  </a:lnTo>
                  <a:lnTo>
                    <a:pt x="1118" y="565"/>
                  </a:lnTo>
                  <a:lnTo>
                    <a:pt x="1131" y="621"/>
                  </a:lnTo>
                  <a:lnTo>
                    <a:pt x="1173" y="690"/>
                  </a:lnTo>
                  <a:lnTo>
                    <a:pt x="1242" y="745"/>
                  </a:lnTo>
                  <a:lnTo>
                    <a:pt x="1324" y="814"/>
                  </a:lnTo>
                  <a:lnTo>
                    <a:pt x="1504" y="938"/>
                  </a:lnTo>
                  <a:lnTo>
                    <a:pt x="1724" y="1048"/>
                  </a:lnTo>
                  <a:lnTo>
                    <a:pt x="1931" y="1158"/>
                  </a:lnTo>
                  <a:lnTo>
                    <a:pt x="2248" y="1310"/>
                  </a:lnTo>
                  <a:lnTo>
                    <a:pt x="2317" y="1365"/>
                  </a:lnTo>
                  <a:lnTo>
                    <a:pt x="2359" y="1407"/>
                  </a:lnTo>
                  <a:lnTo>
                    <a:pt x="2386" y="1462"/>
                  </a:lnTo>
                  <a:lnTo>
                    <a:pt x="2414" y="1517"/>
                  </a:lnTo>
                  <a:lnTo>
                    <a:pt x="2414" y="1572"/>
                  </a:lnTo>
                  <a:lnTo>
                    <a:pt x="2414" y="1641"/>
                  </a:lnTo>
                  <a:lnTo>
                    <a:pt x="2373" y="1779"/>
                  </a:lnTo>
                  <a:lnTo>
                    <a:pt x="2304" y="1917"/>
                  </a:lnTo>
                  <a:lnTo>
                    <a:pt x="2235" y="2055"/>
                  </a:lnTo>
                  <a:lnTo>
                    <a:pt x="2152" y="2207"/>
                  </a:lnTo>
                  <a:lnTo>
                    <a:pt x="2083" y="2344"/>
                  </a:lnTo>
                  <a:lnTo>
                    <a:pt x="1256" y="4261"/>
                  </a:lnTo>
                  <a:lnTo>
                    <a:pt x="1214" y="4330"/>
                  </a:lnTo>
                  <a:lnTo>
                    <a:pt x="1159" y="4372"/>
                  </a:lnTo>
                  <a:lnTo>
                    <a:pt x="1090" y="4399"/>
                  </a:lnTo>
                  <a:lnTo>
                    <a:pt x="1021" y="4427"/>
                  </a:lnTo>
                  <a:lnTo>
                    <a:pt x="938" y="4427"/>
                  </a:lnTo>
                  <a:lnTo>
                    <a:pt x="842" y="4413"/>
                  </a:lnTo>
                  <a:lnTo>
                    <a:pt x="663" y="4386"/>
                  </a:lnTo>
                  <a:lnTo>
                    <a:pt x="469" y="4344"/>
                  </a:lnTo>
                  <a:lnTo>
                    <a:pt x="290" y="4317"/>
                  </a:lnTo>
                  <a:lnTo>
                    <a:pt x="221" y="4317"/>
                  </a:lnTo>
                  <a:lnTo>
                    <a:pt x="152" y="4330"/>
                  </a:lnTo>
                  <a:lnTo>
                    <a:pt x="83" y="4358"/>
                  </a:lnTo>
                  <a:lnTo>
                    <a:pt x="42" y="4399"/>
                  </a:lnTo>
                  <a:lnTo>
                    <a:pt x="1" y="4454"/>
                  </a:lnTo>
                  <a:lnTo>
                    <a:pt x="1" y="4482"/>
                  </a:lnTo>
                  <a:lnTo>
                    <a:pt x="14" y="4510"/>
                  </a:lnTo>
                  <a:lnTo>
                    <a:pt x="42" y="4551"/>
                  </a:lnTo>
                  <a:lnTo>
                    <a:pt x="97" y="4579"/>
                  </a:lnTo>
                  <a:lnTo>
                    <a:pt x="180" y="4592"/>
                  </a:lnTo>
                  <a:lnTo>
                    <a:pt x="276" y="4606"/>
                  </a:lnTo>
                  <a:lnTo>
                    <a:pt x="511" y="4606"/>
                  </a:lnTo>
                  <a:lnTo>
                    <a:pt x="980" y="4592"/>
                  </a:lnTo>
                  <a:lnTo>
                    <a:pt x="1145" y="4592"/>
                  </a:lnTo>
                  <a:lnTo>
                    <a:pt x="1187" y="4606"/>
                  </a:lnTo>
                  <a:lnTo>
                    <a:pt x="1214" y="4606"/>
                  </a:lnTo>
                  <a:lnTo>
                    <a:pt x="1821" y="6275"/>
                  </a:lnTo>
                  <a:lnTo>
                    <a:pt x="2097" y="6992"/>
                  </a:lnTo>
                  <a:lnTo>
                    <a:pt x="2262" y="7447"/>
                  </a:lnTo>
                  <a:lnTo>
                    <a:pt x="2304" y="7585"/>
                  </a:lnTo>
                  <a:lnTo>
                    <a:pt x="2304" y="7640"/>
                  </a:lnTo>
                  <a:lnTo>
                    <a:pt x="2304" y="7654"/>
                  </a:lnTo>
                  <a:lnTo>
                    <a:pt x="1973" y="7819"/>
                  </a:lnTo>
                  <a:lnTo>
                    <a:pt x="1752" y="7930"/>
                  </a:lnTo>
                  <a:lnTo>
                    <a:pt x="1531" y="8054"/>
                  </a:lnTo>
                  <a:lnTo>
                    <a:pt x="1338" y="8178"/>
                  </a:lnTo>
                  <a:lnTo>
                    <a:pt x="1256" y="8247"/>
                  </a:lnTo>
                  <a:lnTo>
                    <a:pt x="1187" y="8302"/>
                  </a:lnTo>
                  <a:lnTo>
                    <a:pt x="1145" y="8371"/>
                  </a:lnTo>
                  <a:lnTo>
                    <a:pt x="1118" y="8440"/>
                  </a:lnTo>
                  <a:lnTo>
                    <a:pt x="1118" y="8495"/>
                  </a:lnTo>
                  <a:lnTo>
                    <a:pt x="1159" y="8550"/>
                  </a:lnTo>
                  <a:lnTo>
                    <a:pt x="2373" y="7861"/>
                  </a:lnTo>
                  <a:lnTo>
                    <a:pt x="2400" y="7847"/>
                  </a:lnTo>
                  <a:lnTo>
                    <a:pt x="2428" y="7847"/>
                  </a:lnTo>
                  <a:lnTo>
                    <a:pt x="2511" y="7861"/>
                  </a:lnTo>
                  <a:lnTo>
                    <a:pt x="2607" y="7902"/>
                  </a:lnTo>
                  <a:lnTo>
                    <a:pt x="2731" y="7971"/>
                  </a:lnTo>
                  <a:lnTo>
                    <a:pt x="3007" y="8150"/>
                  </a:lnTo>
                  <a:lnTo>
                    <a:pt x="3297" y="8371"/>
                  </a:lnTo>
                  <a:lnTo>
                    <a:pt x="3876" y="8826"/>
                  </a:lnTo>
                  <a:lnTo>
                    <a:pt x="4248" y="9143"/>
                  </a:lnTo>
                  <a:lnTo>
                    <a:pt x="4414" y="9240"/>
                  </a:lnTo>
                  <a:lnTo>
                    <a:pt x="4552" y="9336"/>
                  </a:lnTo>
                  <a:lnTo>
                    <a:pt x="4662" y="9419"/>
                  </a:lnTo>
                  <a:lnTo>
                    <a:pt x="4745" y="9488"/>
                  </a:lnTo>
                  <a:lnTo>
                    <a:pt x="4772" y="9530"/>
                  </a:lnTo>
                  <a:lnTo>
                    <a:pt x="4800" y="9571"/>
                  </a:lnTo>
                  <a:lnTo>
                    <a:pt x="4814" y="9626"/>
                  </a:lnTo>
                  <a:lnTo>
                    <a:pt x="4814" y="9667"/>
                  </a:lnTo>
                  <a:lnTo>
                    <a:pt x="4800" y="9736"/>
                  </a:lnTo>
                  <a:lnTo>
                    <a:pt x="4786" y="9792"/>
                  </a:lnTo>
                  <a:lnTo>
                    <a:pt x="4703" y="9957"/>
                  </a:lnTo>
                  <a:lnTo>
                    <a:pt x="3917" y="11322"/>
                  </a:lnTo>
                  <a:lnTo>
                    <a:pt x="3945" y="11336"/>
                  </a:lnTo>
                  <a:lnTo>
                    <a:pt x="3972" y="11350"/>
                  </a:lnTo>
                  <a:lnTo>
                    <a:pt x="4041" y="11350"/>
                  </a:lnTo>
                  <a:lnTo>
                    <a:pt x="4110" y="11322"/>
                  </a:lnTo>
                  <a:lnTo>
                    <a:pt x="4179" y="11267"/>
                  </a:lnTo>
                  <a:lnTo>
                    <a:pt x="4248" y="11184"/>
                  </a:lnTo>
                  <a:lnTo>
                    <a:pt x="4317" y="11088"/>
                  </a:lnTo>
                  <a:lnTo>
                    <a:pt x="4469" y="10867"/>
                  </a:lnTo>
                  <a:lnTo>
                    <a:pt x="4607" y="10605"/>
                  </a:lnTo>
                  <a:lnTo>
                    <a:pt x="4731" y="10357"/>
                  </a:lnTo>
                  <a:lnTo>
                    <a:pt x="4910" y="10012"/>
                  </a:lnTo>
                  <a:lnTo>
                    <a:pt x="4993" y="9861"/>
                  </a:lnTo>
                  <a:lnTo>
                    <a:pt x="5020" y="9819"/>
                  </a:lnTo>
                  <a:lnTo>
                    <a:pt x="5048" y="9778"/>
                  </a:lnTo>
                  <a:lnTo>
                    <a:pt x="5089" y="9750"/>
                  </a:lnTo>
                  <a:lnTo>
                    <a:pt x="5200" y="9750"/>
                  </a:lnTo>
                  <a:lnTo>
                    <a:pt x="5283" y="9778"/>
                  </a:lnTo>
                  <a:lnTo>
                    <a:pt x="5820" y="9902"/>
                  </a:lnTo>
                  <a:lnTo>
                    <a:pt x="6358" y="10026"/>
                  </a:lnTo>
                  <a:lnTo>
                    <a:pt x="6689" y="10081"/>
                  </a:lnTo>
                  <a:lnTo>
                    <a:pt x="7199" y="10178"/>
                  </a:lnTo>
                  <a:lnTo>
                    <a:pt x="7461" y="10233"/>
                  </a:lnTo>
                  <a:lnTo>
                    <a:pt x="7668" y="10288"/>
                  </a:lnTo>
                  <a:lnTo>
                    <a:pt x="7820" y="10343"/>
                  </a:lnTo>
                  <a:lnTo>
                    <a:pt x="7861" y="10371"/>
                  </a:lnTo>
                  <a:lnTo>
                    <a:pt x="7875" y="10398"/>
                  </a:lnTo>
                  <a:lnTo>
                    <a:pt x="7875" y="12371"/>
                  </a:lnTo>
                  <a:lnTo>
                    <a:pt x="7889" y="12426"/>
                  </a:lnTo>
                  <a:lnTo>
                    <a:pt x="7917" y="12453"/>
                  </a:lnTo>
                  <a:lnTo>
                    <a:pt x="7944" y="12453"/>
                  </a:lnTo>
                  <a:lnTo>
                    <a:pt x="7986" y="12426"/>
                  </a:lnTo>
                  <a:lnTo>
                    <a:pt x="8027" y="12398"/>
                  </a:lnTo>
                  <a:lnTo>
                    <a:pt x="8068" y="12343"/>
                  </a:lnTo>
                  <a:lnTo>
                    <a:pt x="8082" y="12288"/>
                  </a:lnTo>
                  <a:lnTo>
                    <a:pt x="8096" y="12219"/>
                  </a:lnTo>
                  <a:lnTo>
                    <a:pt x="8096" y="11074"/>
                  </a:lnTo>
                  <a:lnTo>
                    <a:pt x="8082" y="10922"/>
                  </a:lnTo>
                  <a:lnTo>
                    <a:pt x="8054" y="10702"/>
                  </a:lnTo>
                  <a:lnTo>
                    <a:pt x="8054" y="10481"/>
                  </a:lnTo>
                  <a:lnTo>
                    <a:pt x="8068" y="10398"/>
                  </a:lnTo>
                  <a:lnTo>
                    <a:pt x="8082" y="10343"/>
                  </a:lnTo>
                  <a:lnTo>
                    <a:pt x="8123" y="10302"/>
                  </a:lnTo>
                  <a:lnTo>
                    <a:pt x="8192" y="10274"/>
                  </a:lnTo>
                  <a:lnTo>
                    <a:pt x="8372" y="10233"/>
                  </a:lnTo>
                  <a:lnTo>
                    <a:pt x="8703" y="10178"/>
                  </a:lnTo>
                  <a:lnTo>
                    <a:pt x="9902" y="9847"/>
                  </a:lnTo>
                  <a:lnTo>
                    <a:pt x="10123" y="9792"/>
                  </a:lnTo>
                  <a:lnTo>
                    <a:pt x="10302" y="9723"/>
                  </a:lnTo>
                  <a:lnTo>
                    <a:pt x="10454" y="9681"/>
                  </a:lnTo>
                  <a:lnTo>
                    <a:pt x="10578" y="9654"/>
                  </a:lnTo>
                  <a:lnTo>
                    <a:pt x="10647" y="9654"/>
                  </a:lnTo>
                  <a:lnTo>
                    <a:pt x="10702" y="9667"/>
                  </a:lnTo>
                  <a:lnTo>
                    <a:pt x="10758" y="9681"/>
                  </a:lnTo>
                  <a:lnTo>
                    <a:pt x="10813" y="9723"/>
                  </a:lnTo>
                  <a:lnTo>
                    <a:pt x="10868" y="9764"/>
                  </a:lnTo>
                  <a:lnTo>
                    <a:pt x="10909" y="9833"/>
                  </a:lnTo>
                  <a:lnTo>
                    <a:pt x="11033" y="9998"/>
                  </a:lnTo>
                  <a:lnTo>
                    <a:pt x="11213" y="10357"/>
                  </a:lnTo>
                  <a:lnTo>
                    <a:pt x="11337" y="10605"/>
                  </a:lnTo>
                  <a:lnTo>
                    <a:pt x="11475" y="10853"/>
                  </a:lnTo>
                  <a:lnTo>
                    <a:pt x="11626" y="11088"/>
                  </a:lnTo>
                  <a:lnTo>
                    <a:pt x="11695" y="11184"/>
                  </a:lnTo>
                  <a:lnTo>
                    <a:pt x="11764" y="11267"/>
                  </a:lnTo>
                  <a:lnTo>
                    <a:pt x="11847" y="11322"/>
                  </a:lnTo>
                  <a:lnTo>
                    <a:pt x="11902" y="11350"/>
                  </a:lnTo>
                  <a:lnTo>
                    <a:pt x="11971" y="11350"/>
                  </a:lnTo>
                  <a:lnTo>
                    <a:pt x="11999" y="11336"/>
                  </a:lnTo>
                  <a:lnTo>
                    <a:pt x="12026" y="11322"/>
                  </a:lnTo>
                  <a:lnTo>
                    <a:pt x="11089" y="9709"/>
                  </a:lnTo>
                  <a:lnTo>
                    <a:pt x="11061" y="9626"/>
                  </a:lnTo>
                  <a:lnTo>
                    <a:pt x="11061" y="9557"/>
                  </a:lnTo>
                  <a:lnTo>
                    <a:pt x="11061" y="9488"/>
                  </a:lnTo>
                  <a:lnTo>
                    <a:pt x="11089" y="9433"/>
                  </a:lnTo>
                  <a:lnTo>
                    <a:pt x="11130" y="9364"/>
                  </a:lnTo>
                  <a:lnTo>
                    <a:pt x="11185" y="9295"/>
                  </a:lnTo>
                  <a:lnTo>
                    <a:pt x="11323" y="9171"/>
                  </a:lnTo>
                  <a:lnTo>
                    <a:pt x="11475" y="9047"/>
                  </a:lnTo>
                  <a:lnTo>
                    <a:pt x="11640" y="8937"/>
                  </a:lnTo>
                  <a:lnTo>
                    <a:pt x="11792" y="8826"/>
                  </a:lnTo>
                  <a:lnTo>
                    <a:pt x="11916" y="8743"/>
                  </a:lnTo>
                  <a:lnTo>
                    <a:pt x="12178" y="8495"/>
                  </a:lnTo>
                  <a:lnTo>
                    <a:pt x="12178" y="8261"/>
                  </a:lnTo>
                  <a:lnTo>
                    <a:pt x="10882" y="9336"/>
                  </a:lnTo>
                  <a:lnTo>
                    <a:pt x="10606" y="8881"/>
                  </a:lnTo>
                  <a:lnTo>
                    <a:pt x="10454" y="8619"/>
                  </a:lnTo>
                  <a:lnTo>
                    <a:pt x="10413" y="8523"/>
                  </a:lnTo>
                  <a:lnTo>
                    <a:pt x="10399" y="8481"/>
                  </a:lnTo>
                  <a:lnTo>
                    <a:pt x="12178" y="7102"/>
                  </a:lnTo>
                  <a:lnTo>
                    <a:pt x="12178" y="6675"/>
                  </a:lnTo>
                  <a:lnTo>
                    <a:pt x="12150" y="6785"/>
                  </a:lnTo>
                  <a:lnTo>
                    <a:pt x="11557" y="6454"/>
                  </a:lnTo>
                  <a:lnTo>
                    <a:pt x="11847" y="4951"/>
                  </a:lnTo>
                  <a:lnTo>
                    <a:pt x="11875" y="4854"/>
                  </a:lnTo>
                  <a:lnTo>
                    <a:pt x="11902" y="4772"/>
                  </a:lnTo>
                  <a:lnTo>
                    <a:pt x="11930" y="4717"/>
                  </a:lnTo>
                  <a:lnTo>
                    <a:pt x="11971" y="4661"/>
                  </a:lnTo>
                  <a:lnTo>
                    <a:pt x="12013" y="4620"/>
                  </a:lnTo>
                  <a:lnTo>
                    <a:pt x="12068" y="4606"/>
                  </a:lnTo>
                  <a:lnTo>
                    <a:pt x="12123" y="4579"/>
                  </a:lnTo>
                  <a:lnTo>
                    <a:pt x="12178" y="4579"/>
                  </a:lnTo>
                  <a:lnTo>
                    <a:pt x="12178" y="4413"/>
                  </a:lnTo>
                  <a:lnTo>
                    <a:pt x="11916" y="4413"/>
                  </a:lnTo>
                  <a:lnTo>
                    <a:pt x="11709" y="3696"/>
                  </a:lnTo>
                  <a:lnTo>
                    <a:pt x="11516" y="3006"/>
                  </a:lnTo>
                  <a:lnTo>
                    <a:pt x="11475" y="2827"/>
                  </a:lnTo>
                  <a:lnTo>
                    <a:pt x="11475" y="2758"/>
                  </a:lnTo>
                  <a:lnTo>
                    <a:pt x="11475" y="2689"/>
                  </a:lnTo>
                  <a:lnTo>
                    <a:pt x="11502" y="2648"/>
                  </a:lnTo>
                  <a:lnTo>
                    <a:pt x="11516" y="2593"/>
                  </a:lnTo>
                  <a:lnTo>
                    <a:pt x="11557" y="2551"/>
                  </a:lnTo>
                  <a:lnTo>
                    <a:pt x="11599" y="2510"/>
                  </a:lnTo>
                  <a:lnTo>
                    <a:pt x="11695" y="2441"/>
                  </a:lnTo>
                  <a:lnTo>
                    <a:pt x="11833" y="2386"/>
                  </a:lnTo>
                  <a:lnTo>
                    <a:pt x="11985" y="2303"/>
                  </a:lnTo>
                  <a:lnTo>
                    <a:pt x="12150" y="2220"/>
                  </a:lnTo>
                  <a:lnTo>
                    <a:pt x="12178" y="2303"/>
                  </a:lnTo>
                  <a:lnTo>
                    <a:pt x="12178" y="1834"/>
                  </a:lnTo>
                  <a:lnTo>
                    <a:pt x="11488" y="1241"/>
                  </a:lnTo>
                  <a:lnTo>
                    <a:pt x="10647" y="483"/>
                  </a:lnTo>
                  <a:lnTo>
                    <a:pt x="10578" y="428"/>
                  </a:lnTo>
                  <a:lnTo>
                    <a:pt x="10537" y="359"/>
                  </a:lnTo>
                  <a:lnTo>
                    <a:pt x="10523" y="303"/>
                  </a:lnTo>
                  <a:lnTo>
                    <a:pt x="10537" y="248"/>
                  </a:lnTo>
                  <a:lnTo>
                    <a:pt x="10551" y="193"/>
                  </a:lnTo>
                  <a:lnTo>
                    <a:pt x="10592" y="138"/>
                  </a:lnTo>
                  <a:lnTo>
                    <a:pt x="10689" y="0"/>
                  </a:lnTo>
                  <a:lnTo>
                    <a:pt x="10468" y="0"/>
                  </a:lnTo>
                  <a:lnTo>
                    <a:pt x="10427" y="97"/>
                  </a:lnTo>
                  <a:lnTo>
                    <a:pt x="10358" y="179"/>
                  </a:lnTo>
                  <a:lnTo>
                    <a:pt x="10316" y="207"/>
                  </a:lnTo>
                  <a:lnTo>
                    <a:pt x="10275" y="234"/>
                  </a:lnTo>
                  <a:lnTo>
                    <a:pt x="10233" y="248"/>
                  </a:lnTo>
                  <a:lnTo>
                    <a:pt x="10178" y="248"/>
                  </a:lnTo>
                  <a:lnTo>
                    <a:pt x="8951" y="55"/>
                  </a:lnTo>
                  <a:lnTo>
                    <a:pt x="8689" y="28"/>
                  </a:lnTo>
                  <a:lnTo>
                    <a:pt x="8523" y="14"/>
                  </a:lnTo>
                  <a:lnTo>
                    <a:pt x="8344" y="0"/>
                  </a:lnTo>
                  <a:lnTo>
                    <a:pt x="7489" y="0"/>
                  </a:lnTo>
                  <a:lnTo>
                    <a:pt x="7172" y="55"/>
                  </a:lnTo>
                  <a:lnTo>
                    <a:pt x="5931" y="372"/>
                  </a:lnTo>
                  <a:lnTo>
                    <a:pt x="5834" y="386"/>
                  </a:lnTo>
                  <a:lnTo>
                    <a:pt x="5765" y="372"/>
                  </a:lnTo>
                  <a:lnTo>
                    <a:pt x="5696" y="345"/>
                  </a:lnTo>
                  <a:lnTo>
                    <a:pt x="5641" y="303"/>
                  </a:lnTo>
                  <a:lnTo>
                    <a:pt x="5600" y="234"/>
                  </a:lnTo>
                  <a:lnTo>
                    <a:pt x="5558" y="165"/>
                  </a:lnTo>
                  <a:lnTo>
                    <a:pt x="5489" y="0"/>
                  </a:lnTo>
                  <a:lnTo>
                    <a:pt x="5255" y="0"/>
                  </a:lnTo>
                  <a:lnTo>
                    <a:pt x="5365" y="152"/>
                  </a:lnTo>
                  <a:lnTo>
                    <a:pt x="5462" y="303"/>
                  </a:lnTo>
                  <a:lnTo>
                    <a:pt x="5503" y="386"/>
                  </a:lnTo>
                  <a:lnTo>
                    <a:pt x="5517" y="455"/>
                  </a:lnTo>
                  <a:lnTo>
                    <a:pt x="5517" y="483"/>
                  </a:lnTo>
                  <a:lnTo>
                    <a:pt x="5503" y="524"/>
                  </a:lnTo>
                  <a:lnTo>
                    <a:pt x="5476" y="552"/>
                  </a:lnTo>
                  <a:lnTo>
                    <a:pt x="5448" y="579"/>
                  </a:lnTo>
                  <a:lnTo>
                    <a:pt x="4455" y="1283"/>
                  </a:lnTo>
                  <a:lnTo>
                    <a:pt x="3628" y="1862"/>
                  </a:lnTo>
                  <a:lnTo>
                    <a:pt x="3572" y="1862"/>
                  </a:lnTo>
                  <a:lnTo>
                    <a:pt x="3476" y="1820"/>
                  </a:lnTo>
                  <a:lnTo>
                    <a:pt x="3228" y="1669"/>
                  </a:lnTo>
                  <a:lnTo>
                    <a:pt x="2800" y="1393"/>
                  </a:lnTo>
                  <a:lnTo>
                    <a:pt x="5214" y="0"/>
                  </a:lnTo>
                  <a:close/>
                </a:path>
              </a:pathLst>
            </a:custGeom>
            <a:solidFill>
              <a:srgbClr val="417D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536" name="Shape 536"/>
          <p:cNvGrpSpPr/>
          <p:nvPr/>
        </p:nvGrpSpPr>
        <p:grpSpPr>
          <a:xfrm>
            <a:off x="7721425" y="48077"/>
            <a:ext cx="907460" cy="1035471"/>
            <a:chOff x="5675225" y="2364450"/>
            <a:chExt cx="190675" cy="217600"/>
          </a:xfrm>
        </p:grpSpPr>
        <p:sp>
          <p:nvSpPr>
            <p:cNvPr id="537" name="Shape 537"/>
            <p:cNvSpPr/>
            <p:nvPr/>
          </p:nvSpPr>
          <p:spPr>
            <a:xfrm>
              <a:off x="5675225" y="2364450"/>
              <a:ext cx="190675" cy="217600"/>
            </a:xfrm>
            <a:custGeom>
              <a:avLst/>
              <a:gdLst/>
              <a:ahLst/>
              <a:cxnLst/>
              <a:rect l="0" t="0" r="0" b="0"/>
              <a:pathLst>
                <a:path w="7627" h="8704" extrusionOk="0">
                  <a:moveTo>
                    <a:pt x="5103" y="5848"/>
                  </a:moveTo>
                  <a:lnTo>
                    <a:pt x="5158" y="5862"/>
                  </a:lnTo>
                  <a:lnTo>
                    <a:pt x="5200" y="5890"/>
                  </a:lnTo>
                  <a:lnTo>
                    <a:pt x="5241" y="5917"/>
                  </a:lnTo>
                  <a:lnTo>
                    <a:pt x="5282" y="5959"/>
                  </a:lnTo>
                  <a:lnTo>
                    <a:pt x="5310" y="6000"/>
                  </a:lnTo>
                  <a:lnTo>
                    <a:pt x="5324" y="6055"/>
                  </a:lnTo>
                  <a:lnTo>
                    <a:pt x="5338" y="6110"/>
                  </a:lnTo>
                  <a:lnTo>
                    <a:pt x="5338" y="6179"/>
                  </a:lnTo>
                  <a:lnTo>
                    <a:pt x="5324" y="6221"/>
                  </a:lnTo>
                  <a:lnTo>
                    <a:pt x="5296" y="6276"/>
                  </a:lnTo>
                  <a:lnTo>
                    <a:pt x="5255" y="6317"/>
                  </a:lnTo>
                  <a:lnTo>
                    <a:pt x="5227" y="6359"/>
                  </a:lnTo>
                  <a:lnTo>
                    <a:pt x="5172" y="6386"/>
                  </a:lnTo>
                  <a:lnTo>
                    <a:pt x="5117" y="6400"/>
                  </a:lnTo>
                  <a:lnTo>
                    <a:pt x="5062" y="6414"/>
                  </a:lnTo>
                  <a:lnTo>
                    <a:pt x="5007" y="6400"/>
                  </a:lnTo>
                  <a:lnTo>
                    <a:pt x="4951" y="6386"/>
                  </a:lnTo>
                  <a:lnTo>
                    <a:pt x="4896" y="6372"/>
                  </a:lnTo>
                  <a:lnTo>
                    <a:pt x="4855" y="6331"/>
                  </a:lnTo>
                  <a:lnTo>
                    <a:pt x="4827" y="6290"/>
                  </a:lnTo>
                  <a:lnTo>
                    <a:pt x="4800" y="6248"/>
                  </a:lnTo>
                  <a:lnTo>
                    <a:pt x="4772" y="6193"/>
                  </a:lnTo>
                  <a:lnTo>
                    <a:pt x="4772" y="6138"/>
                  </a:lnTo>
                  <a:lnTo>
                    <a:pt x="4772" y="6083"/>
                  </a:lnTo>
                  <a:lnTo>
                    <a:pt x="4786" y="6028"/>
                  </a:lnTo>
                  <a:lnTo>
                    <a:pt x="4814" y="5972"/>
                  </a:lnTo>
                  <a:lnTo>
                    <a:pt x="4841" y="5931"/>
                  </a:lnTo>
                  <a:lnTo>
                    <a:pt x="4882" y="5890"/>
                  </a:lnTo>
                  <a:lnTo>
                    <a:pt x="4938" y="5862"/>
                  </a:lnTo>
                  <a:lnTo>
                    <a:pt x="4993" y="5848"/>
                  </a:lnTo>
                  <a:close/>
                  <a:moveTo>
                    <a:pt x="2676" y="5917"/>
                  </a:moveTo>
                  <a:lnTo>
                    <a:pt x="2731" y="5931"/>
                  </a:lnTo>
                  <a:lnTo>
                    <a:pt x="2786" y="5945"/>
                  </a:lnTo>
                  <a:lnTo>
                    <a:pt x="2841" y="5972"/>
                  </a:lnTo>
                  <a:lnTo>
                    <a:pt x="2883" y="6000"/>
                  </a:lnTo>
                  <a:lnTo>
                    <a:pt x="2910" y="6041"/>
                  </a:lnTo>
                  <a:lnTo>
                    <a:pt x="2938" y="6083"/>
                  </a:lnTo>
                  <a:lnTo>
                    <a:pt x="2966" y="6138"/>
                  </a:lnTo>
                  <a:lnTo>
                    <a:pt x="2966" y="6193"/>
                  </a:lnTo>
                  <a:lnTo>
                    <a:pt x="2966" y="6262"/>
                  </a:lnTo>
                  <a:lnTo>
                    <a:pt x="2952" y="6303"/>
                  </a:lnTo>
                  <a:lnTo>
                    <a:pt x="2924" y="6359"/>
                  </a:lnTo>
                  <a:lnTo>
                    <a:pt x="2897" y="6400"/>
                  </a:lnTo>
                  <a:lnTo>
                    <a:pt x="2855" y="6441"/>
                  </a:lnTo>
                  <a:lnTo>
                    <a:pt x="2800" y="6469"/>
                  </a:lnTo>
                  <a:lnTo>
                    <a:pt x="2745" y="6483"/>
                  </a:lnTo>
                  <a:lnTo>
                    <a:pt x="2690" y="6496"/>
                  </a:lnTo>
                  <a:lnTo>
                    <a:pt x="2635" y="6483"/>
                  </a:lnTo>
                  <a:lnTo>
                    <a:pt x="2579" y="6469"/>
                  </a:lnTo>
                  <a:lnTo>
                    <a:pt x="2538" y="6455"/>
                  </a:lnTo>
                  <a:lnTo>
                    <a:pt x="2497" y="6414"/>
                  </a:lnTo>
                  <a:lnTo>
                    <a:pt x="2455" y="6372"/>
                  </a:lnTo>
                  <a:lnTo>
                    <a:pt x="2428" y="6331"/>
                  </a:lnTo>
                  <a:lnTo>
                    <a:pt x="2414" y="6276"/>
                  </a:lnTo>
                  <a:lnTo>
                    <a:pt x="2400" y="6221"/>
                  </a:lnTo>
                  <a:lnTo>
                    <a:pt x="2400" y="6165"/>
                  </a:lnTo>
                  <a:lnTo>
                    <a:pt x="2414" y="6110"/>
                  </a:lnTo>
                  <a:lnTo>
                    <a:pt x="2441" y="6055"/>
                  </a:lnTo>
                  <a:lnTo>
                    <a:pt x="2483" y="6014"/>
                  </a:lnTo>
                  <a:lnTo>
                    <a:pt x="2524" y="5972"/>
                  </a:lnTo>
                  <a:lnTo>
                    <a:pt x="2566" y="5945"/>
                  </a:lnTo>
                  <a:lnTo>
                    <a:pt x="2621" y="5931"/>
                  </a:lnTo>
                  <a:lnTo>
                    <a:pt x="2676" y="5917"/>
                  </a:lnTo>
                  <a:close/>
                  <a:moveTo>
                    <a:pt x="4386" y="6207"/>
                  </a:moveTo>
                  <a:lnTo>
                    <a:pt x="4469" y="6221"/>
                  </a:lnTo>
                  <a:lnTo>
                    <a:pt x="4551" y="6234"/>
                  </a:lnTo>
                  <a:lnTo>
                    <a:pt x="4634" y="6276"/>
                  </a:lnTo>
                  <a:lnTo>
                    <a:pt x="4703" y="6331"/>
                  </a:lnTo>
                  <a:lnTo>
                    <a:pt x="4758" y="6400"/>
                  </a:lnTo>
                  <a:lnTo>
                    <a:pt x="4800" y="6469"/>
                  </a:lnTo>
                  <a:lnTo>
                    <a:pt x="4827" y="6552"/>
                  </a:lnTo>
                  <a:lnTo>
                    <a:pt x="4841" y="6634"/>
                  </a:lnTo>
                  <a:lnTo>
                    <a:pt x="4841" y="6731"/>
                  </a:lnTo>
                  <a:lnTo>
                    <a:pt x="4814" y="6814"/>
                  </a:lnTo>
                  <a:lnTo>
                    <a:pt x="4772" y="6896"/>
                  </a:lnTo>
                  <a:lnTo>
                    <a:pt x="4717" y="6952"/>
                  </a:lnTo>
                  <a:lnTo>
                    <a:pt x="4662" y="7021"/>
                  </a:lnTo>
                  <a:lnTo>
                    <a:pt x="4579" y="7062"/>
                  </a:lnTo>
                  <a:lnTo>
                    <a:pt x="4510" y="7089"/>
                  </a:lnTo>
                  <a:lnTo>
                    <a:pt x="4414" y="7103"/>
                  </a:lnTo>
                  <a:lnTo>
                    <a:pt x="4331" y="7089"/>
                  </a:lnTo>
                  <a:lnTo>
                    <a:pt x="4234" y="7076"/>
                  </a:lnTo>
                  <a:lnTo>
                    <a:pt x="4165" y="7034"/>
                  </a:lnTo>
                  <a:lnTo>
                    <a:pt x="4096" y="6979"/>
                  </a:lnTo>
                  <a:lnTo>
                    <a:pt x="4041" y="6910"/>
                  </a:lnTo>
                  <a:lnTo>
                    <a:pt x="4000" y="6841"/>
                  </a:lnTo>
                  <a:lnTo>
                    <a:pt x="3972" y="6758"/>
                  </a:lnTo>
                  <a:lnTo>
                    <a:pt x="3958" y="6676"/>
                  </a:lnTo>
                  <a:lnTo>
                    <a:pt x="3958" y="6579"/>
                  </a:lnTo>
                  <a:lnTo>
                    <a:pt x="3986" y="6496"/>
                  </a:lnTo>
                  <a:lnTo>
                    <a:pt x="4027" y="6414"/>
                  </a:lnTo>
                  <a:lnTo>
                    <a:pt x="4069" y="6345"/>
                  </a:lnTo>
                  <a:lnTo>
                    <a:pt x="4138" y="6290"/>
                  </a:lnTo>
                  <a:lnTo>
                    <a:pt x="4207" y="6248"/>
                  </a:lnTo>
                  <a:lnTo>
                    <a:pt x="4289" y="6221"/>
                  </a:lnTo>
                  <a:lnTo>
                    <a:pt x="4386" y="6207"/>
                  </a:lnTo>
                  <a:close/>
                  <a:moveTo>
                    <a:pt x="3448" y="6248"/>
                  </a:moveTo>
                  <a:lnTo>
                    <a:pt x="3531" y="6276"/>
                  </a:lnTo>
                  <a:lnTo>
                    <a:pt x="3614" y="6317"/>
                  </a:lnTo>
                  <a:lnTo>
                    <a:pt x="3683" y="6359"/>
                  </a:lnTo>
                  <a:lnTo>
                    <a:pt x="3738" y="6428"/>
                  </a:lnTo>
                  <a:lnTo>
                    <a:pt x="3779" y="6496"/>
                  </a:lnTo>
                  <a:lnTo>
                    <a:pt x="3807" y="6579"/>
                  </a:lnTo>
                  <a:lnTo>
                    <a:pt x="3821" y="6676"/>
                  </a:lnTo>
                  <a:lnTo>
                    <a:pt x="3807" y="6758"/>
                  </a:lnTo>
                  <a:lnTo>
                    <a:pt x="3793" y="6855"/>
                  </a:lnTo>
                  <a:lnTo>
                    <a:pt x="3752" y="6924"/>
                  </a:lnTo>
                  <a:lnTo>
                    <a:pt x="3696" y="6993"/>
                  </a:lnTo>
                  <a:lnTo>
                    <a:pt x="3641" y="7048"/>
                  </a:lnTo>
                  <a:lnTo>
                    <a:pt x="3559" y="7089"/>
                  </a:lnTo>
                  <a:lnTo>
                    <a:pt x="3476" y="7117"/>
                  </a:lnTo>
                  <a:lnTo>
                    <a:pt x="3393" y="7131"/>
                  </a:lnTo>
                  <a:lnTo>
                    <a:pt x="3296" y="7131"/>
                  </a:lnTo>
                  <a:lnTo>
                    <a:pt x="3214" y="7103"/>
                  </a:lnTo>
                  <a:lnTo>
                    <a:pt x="3145" y="7062"/>
                  </a:lnTo>
                  <a:lnTo>
                    <a:pt x="3076" y="7021"/>
                  </a:lnTo>
                  <a:lnTo>
                    <a:pt x="3021" y="6952"/>
                  </a:lnTo>
                  <a:lnTo>
                    <a:pt x="2966" y="6883"/>
                  </a:lnTo>
                  <a:lnTo>
                    <a:pt x="2938" y="6800"/>
                  </a:lnTo>
                  <a:lnTo>
                    <a:pt x="2924" y="6703"/>
                  </a:lnTo>
                  <a:lnTo>
                    <a:pt x="2938" y="6621"/>
                  </a:lnTo>
                  <a:lnTo>
                    <a:pt x="2966" y="6538"/>
                  </a:lnTo>
                  <a:lnTo>
                    <a:pt x="2993" y="6455"/>
                  </a:lnTo>
                  <a:lnTo>
                    <a:pt x="3048" y="6386"/>
                  </a:lnTo>
                  <a:lnTo>
                    <a:pt x="3117" y="6331"/>
                  </a:lnTo>
                  <a:lnTo>
                    <a:pt x="3186" y="6290"/>
                  </a:lnTo>
                  <a:lnTo>
                    <a:pt x="3269" y="6262"/>
                  </a:lnTo>
                  <a:lnTo>
                    <a:pt x="3365" y="6248"/>
                  </a:lnTo>
                  <a:close/>
                  <a:moveTo>
                    <a:pt x="3834" y="1"/>
                  </a:moveTo>
                  <a:lnTo>
                    <a:pt x="3834" y="15"/>
                  </a:lnTo>
                  <a:lnTo>
                    <a:pt x="3807" y="332"/>
                  </a:lnTo>
                  <a:lnTo>
                    <a:pt x="3779" y="663"/>
                  </a:lnTo>
                  <a:lnTo>
                    <a:pt x="3779" y="980"/>
                  </a:lnTo>
                  <a:lnTo>
                    <a:pt x="3779" y="1311"/>
                  </a:lnTo>
                  <a:lnTo>
                    <a:pt x="3807" y="1959"/>
                  </a:lnTo>
                  <a:lnTo>
                    <a:pt x="3821" y="2607"/>
                  </a:lnTo>
                  <a:lnTo>
                    <a:pt x="3807" y="3904"/>
                  </a:lnTo>
                  <a:lnTo>
                    <a:pt x="3793" y="4193"/>
                  </a:lnTo>
                  <a:lnTo>
                    <a:pt x="3765" y="4111"/>
                  </a:lnTo>
                  <a:lnTo>
                    <a:pt x="3738" y="4014"/>
                  </a:lnTo>
                  <a:lnTo>
                    <a:pt x="3724" y="4000"/>
                  </a:lnTo>
                  <a:lnTo>
                    <a:pt x="3696" y="4000"/>
                  </a:lnTo>
                  <a:lnTo>
                    <a:pt x="3683" y="4014"/>
                  </a:lnTo>
                  <a:lnTo>
                    <a:pt x="3683" y="4111"/>
                  </a:lnTo>
                  <a:lnTo>
                    <a:pt x="3683" y="4207"/>
                  </a:lnTo>
                  <a:lnTo>
                    <a:pt x="3614" y="4221"/>
                  </a:lnTo>
                  <a:lnTo>
                    <a:pt x="3572" y="4138"/>
                  </a:lnTo>
                  <a:lnTo>
                    <a:pt x="3545" y="4055"/>
                  </a:lnTo>
                  <a:lnTo>
                    <a:pt x="3517" y="4042"/>
                  </a:lnTo>
                  <a:lnTo>
                    <a:pt x="3503" y="4055"/>
                  </a:lnTo>
                  <a:lnTo>
                    <a:pt x="3503" y="4097"/>
                  </a:lnTo>
                  <a:lnTo>
                    <a:pt x="3503" y="4152"/>
                  </a:lnTo>
                  <a:lnTo>
                    <a:pt x="3517" y="4249"/>
                  </a:lnTo>
                  <a:lnTo>
                    <a:pt x="3393" y="4276"/>
                  </a:lnTo>
                  <a:lnTo>
                    <a:pt x="3352" y="4152"/>
                  </a:lnTo>
                  <a:lnTo>
                    <a:pt x="3338" y="4138"/>
                  </a:lnTo>
                  <a:lnTo>
                    <a:pt x="3324" y="4152"/>
                  </a:lnTo>
                  <a:lnTo>
                    <a:pt x="3352" y="4290"/>
                  </a:lnTo>
                  <a:lnTo>
                    <a:pt x="3255" y="4317"/>
                  </a:lnTo>
                  <a:lnTo>
                    <a:pt x="3241" y="4317"/>
                  </a:lnTo>
                  <a:lnTo>
                    <a:pt x="3200" y="4221"/>
                  </a:lnTo>
                  <a:lnTo>
                    <a:pt x="3159" y="4124"/>
                  </a:lnTo>
                  <a:lnTo>
                    <a:pt x="3145" y="4111"/>
                  </a:lnTo>
                  <a:lnTo>
                    <a:pt x="3131" y="4111"/>
                  </a:lnTo>
                  <a:lnTo>
                    <a:pt x="3117" y="4124"/>
                  </a:lnTo>
                  <a:lnTo>
                    <a:pt x="3103" y="4138"/>
                  </a:lnTo>
                  <a:lnTo>
                    <a:pt x="3145" y="4345"/>
                  </a:lnTo>
                  <a:lnTo>
                    <a:pt x="3159" y="4359"/>
                  </a:lnTo>
                  <a:lnTo>
                    <a:pt x="3117" y="4373"/>
                  </a:lnTo>
                  <a:lnTo>
                    <a:pt x="3117" y="4359"/>
                  </a:lnTo>
                  <a:lnTo>
                    <a:pt x="3048" y="4235"/>
                  </a:lnTo>
                  <a:lnTo>
                    <a:pt x="3007" y="4111"/>
                  </a:lnTo>
                  <a:lnTo>
                    <a:pt x="2993" y="4097"/>
                  </a:lnTo>
                  <a:lnTo>
                    <a:pt x="2979" y="4097"/>
                  </a:lnTo>
                  <a:lnTo>
                    <a:pt x="2979" y="4111"/>
                  </a:lnTo>
                  <a:lnTo>
                    <a:pt x="2966" y="4111"/>
                  </a:lnTo>
                  <a:lnTo>
                    <a:pt x="2979" y="4235"/>
                  </a:lnTo>
                  <a:lnTo>
                    <a:pt x="3007" y="4331"/>
                  </a:lnTo>
                  <a:lnTo>
                    <a:pt x="3034" y="4400"/>
                  </a:lnTo>
                  <a:lnTo>
                    <a:pt x="2938" y="4455"/>
                  </a:lnTo>
                  <a:lnTo>
                    <a:pt x="2814" y="4276"/>
                  </a:lnTo>
                  <a:lnTo>
                    <a:pt x="2800" y="4262"/>
                  </a:lnTo>
                  <a:lnTo>
                    <a:pt x="2786" y="4276"/>
                  </a:lnTo>
                  <a:lnTo>
                    <a:pt x="2772" y="4331"/>
                  </a:lnTo>
                  <a:lnTo>
                    <a:pt x="2786" y="4386"/>
                  </a:lnTo>
                  <a:lnTo>
                    <a:pt x="2828" y="4469"/>
                  </a:lnTo>
                  <a:lnTo>
                    <a:pt x="2841" y="4497"/>
                  </a:lnTo>
                  <a:lnTo>
                    <a:pt x="2772" y="4524"/>
                  </a:lnTo>
                  <a:lnTo>
                    <a:pt x="2731" y="4469"/>
                  </a:lnTo>
                  <a:lnTo>
                    <a:pt x="2676" y="4400"/>
                  </a:lnTo>
                  <a:lnTo>
                    <a:pt x="2662" y="4386"/>
                  </a:lnTo>
                  <a:lnTo>
                    <a:pt x="2635" y="4386"/>
                  </a:lnTo>
                  <a:lnTo>
                    <a:pt x="2621" y="4400"/>
                  </a:lnTo>
                  <a:lnTo>
                    <a:pt x="2607" y="4428"/>
                  </a:lnTo>
                  <a:lnTo>
                    <a:pt x="2607" y="4442"/>
                  </a:lnTo>
                  <a:lnTo>
                    <a:pt x="2635" y="4511"/>
                  </a:lnTo>
                  <a:lnTo>
                    <a:pt x="2676" y="4580"/>
                  </a:lnTo>
                  <a:lnTo>
                    <a:pt x="2455" y="4428"/>
                  </a:lnTo>
                  <a:lnTo>
                    <a:pt x="2235" y="4290"/>
                  </a:lnTo>
                  <a:lnTo>
                    <a:pt x="1848" y="4055"/>
                  </a:lnTo>
                  <a:lnTo>
                    <a:pt x="1711" y="3973"/>
                  </a:lnTo>
                  <a:lnTo>
                    <a:pt x="1573" y="3904"/>
                  </a:lnTo>
                  <a:lnTo>
                    <a:pt x="1435" y="3849"/>
                  </a:lnTo>
                  <a:lnTo>
                    <a:pt x="1366" y="3835"/>
                  </a:lnTo>
                  <a:lnTo>
                    <a:pt x="1283" y="3821"/>
                  </a:lnTo>
                  <a:lnTo>
                    <a:pt x="1200" y="3835"/>
                  </a:lnTo>
                  <a:lnTo>
                    <a:pt x="1118" y="3862"/>
                  </a:lnTo>
                  <a:lnTo>
                    <a:pt x="1049" y="3904"/>
                  </a:lnTo>
                  <a:lnTo>
                    <a:pt x="966" y="3945"/>
                  </a:lnTo>
                  <a:lnTo>
                    <a:pt x="897" y="4000"/>
                  </a:lnTo>
                  <a:lnTo>
                    <a:pt x="828" y="4069"/>
                  </a:lnTo>
                  <a:lnTo>
                    <a:pt x="773" y="4138"/>
                  </a:lnTo>
                  <a:lnTo>
                    <a:pt x="731" y="4193"/>
                  </a:lnTo>
                  <a:lnTo>
                    <a:pt x="731" y="4221"/>
                  </a:lnTo>
                  <a:lnTo>
                    <a:pt x="745" y="4235"/>
                  </a:lnTo>
                  <a:lnTo>
                    <a:pt x="759" y="4249"/>
                  </a:lnTo>
                  <a:lnTo>
                    <a:pt x="773" y="4249"/>
                  </a:lnTo>
                  <a:lnTo>
                    <a:pt x="842" y="4221"/>
                  </a:lnTo>
                  <a:lnTo>
                    <a:pt x="911" y="4180"/>
                  </a:lnTo>
                  <a:lnTo>
                    <a:pt x="1062" y="4097"/>
                  </a:lnTo>
                  <a:lnTo>
                    <a:pt x="1145" y="4055"/>
                  </a:lnTo>
                  <a:lnTo>
                    <a:pt x="1228" y="4028"/>
                  </a:lnTo>
                  <a:lnTo>
                    <a:pt x="1297" y="4014"/>
                  </a:lnTo>
                  <a:lnTo>
                    <a:pt x="1380" y="4014"/>
                  </a:lnTo>
                  <a:lnTo>
                    <a:pt x="1449" y="4042"/>
                  </a:lnTo>
                  <a:lnTo>
                    <a:pt x="1517" y="4069"/>
                  </a:lnTo>
                  <a:lnTo>
                    <a:pt x="1655" y="4152"/>
                  </a:lnTo>
                  <a:lnTo>
                    <a:pt x="1917" y="4331"/>
                  </a:lnTo>
                  <a:lnTo>
                    <a:pt x="2193" y="4524"/>
                  </a:lnTo>
                  <a:lnTo>
                    <a:pt x="2455" y="4717"/>
                  </a:lnTo>
                  <a:lnTo>
                    <a:pt x="2386" y="4773"/>
                  </a:lnTo>
                  <a:lnTo>
                    <a:pt x="2331" y="4745"/>
                  </a:lnTo>
                  <a:lnTo>
                    <a:pt x="2290" y="4717"/>
                  </a:lnTo>
                  <a:lnTo>
                    <a:pt x="2235" y="4704"/>
                  </a:lnTo>
                  <a:lnTo>
                    <a:pt x="2207" y="4704"/>
                  </a:lnTo>
                  <a:lnTo>
                    <a:pt x="2179" y="4717"/>
                  </a:lnTo>
                  <a:lnTo>
                    <a:pt x="2152" y="4731"/>
                  </a:lnTo>
                  <a:lnTo>
                    <a:pt x="2138" y="4745"/>
                  </a:lnTo>
                  <a:lnTo>
                    <a:pt x="2152" y="4759"/>
                  </a:lnTo>
                  <a:lnTo>
                    <a:pt x="2179" y="4759"/>
                  </a:lnTo>
                  <a:lnTo>
                    <a:pt x="2221" y="4773"/>
                  </a:lnTo>
                  <a:lnTo>
                    <a:pt x="2276" y="4800"/>
                  </a:lnTo>
                  <a:lnTo>
                    <a:pt x="2317" y="4828"/>
                  </a:lnTo>
                  <a:lnTo>
                    <a:pt x="2304" y="4842"/>
                  </a:lnTo>
                  <a:lnTo>
                    <a:pt x="2221" y="4814"/>
                  </a:lnTo>
                  <a:lnTo>
                    <a:pt x="2110" y="4786"/>
                  </a:lnTo>
                  <a:lnTo>
                    <a:pt x="2000" y="4773"/>
                  </a:lnTo>
                  <a:lnTo>
                    <a:pt x="1986" y="4773"/>
                  </a:lnTo>
                  <a:lnTo>
                    <a:pt x="1973" y="4800"/>
                  </a:lnTo>
                  <a:lnTo>
                    <a:pt x="1973" y="4814"/>
                  </a:lnTo>
                  <a:lnTo>
                    <a:pt x="1986" y="4828"/>
                  </a:lnTo>
                  <a:lnTo>
                    <a:pt x="2166" y="4924"/>
                  </a:lnTo>
                  <a:lnTo>
                    <a:pt x="2179" y="4938"/>
                  </a:lnTo>
                  <a:lnTo>
                    <a:pt x="2138" y="4966"/>
                  </a:lnTo>
                  <a:lnTo>
                    <a:pt x="2069" y="4952"/>
                  </a:lnTo>
                  <a:lnTo>
                    <a:pt x="1986" y="4924"/>
                  </a:lnTo>
                  <a:lnTo>
                    <a:pt x="1945" y="4910"/>
                  </a:lnTo>
                  <a:lnTo>
                    <a:pt x="1876" y="4910"/>
                  </a:lnTo>
                  <a:lnTo>
                    <a:pt x="1862" y="4924"/>
                  </a:lnTo>
                  <a:lnTo>
                    <a:pt x="1848" y="4938"/>
                  </a:lnTo>
                  <a:lnTo>
                    <a:pt x="1848" y="4966"/>
                  </a:lnTo>
                  <a:lnTo>
                    <a:pt x="1876" y="5007"/>
                  </a:lnTo>
                  <a:lnTo>
                    <a:pt x="1931" y="5048"/>
                  </a:lnTo>
                  <a:lnTo>
                    <a:pt x="1821" y="5048"/>
                  </a:lnTo>
                  <a:lnTo>
                    <a:pt x="1766" y="5062"/>
                  </a:lnTo>
                  <a:lnTo>
                    <a:pt x="1711" y="5076"/>
                  </a:lnTo>
                  <a:lnTo>
                    <a:pt x="1711" y="5090"/>
                  </a:lnTo>
                  <a:lnTo>
                    <a:pt x="1711" y="5104"/>
                  </a:lnTo>
                  <a:lnTo>
                    <a:pt x="1711" y="5117"/>
                  </a:lnTo>
                  <a:lnTo>
                    <a:pt x="1724" y="5117"/>
                  </a:lnTo>
                  <a:lnTo>
                    <a:pt x="1779" y="5131"/>
                  </a:lnTo>
                  <a:lnTo>
                    <a:pt x="1821" y="5145"/>
                  </a:lnTo>
                  <a:lnTo>
                    <a:pt x="1917" y="5186"/>
                  </a:lnTo>
                  <a:lnTo>
                    <a:pt x="1876" y="5241"/>
                  </a:lnTo>
                  <a:lnTo>
                    <a:pt x="1821" y="5228"/>
                  </a:lnTo>
                  <a:lnTo>
                    <a:pt x="1766" y="5214"/>
                  </a:lnTo>
                  <a:lnTo>
                    <a:pt x="1724" y="5214"/>
                  </a:lnTo>
                  <a:lnTo>
                    <a:pt x="1669" y="5241"/>
                  </a:lnTo>
                  <a:lnTo>
                    <a:pt x="1655" y="5241"/>
                  </a:lnTo>
                  <a:lnTo>
                    <a:pt x="1655" y="5269"/>
                  </a:lnTo>
                  <a:lnTo>
                    <a:pt x="1655" y="5283"/>
                  </a:lnTo>
                  <a:lnTo>
                    <a:pt x="1669" y="5297"/>
                  </a:lnTo>
                  <a:lnTo>
                    <a:pt x="1697" y="5310"/>
                  </a:lnTo>
                  <a:lnTo>
                    <a:pt x="1517" y="5269"/>
                  </a:lnTo>
                  <a:lnTo>
                    <a:pt x="1338" y="5255"/>
                  </a:lnTo>
                  <a:lnTo>
                    <a:pt x="1159" y="5228"/>
                  </a:lnTo>
                  <a:lnTo>
                    <a:pt x="800" y="5200"/>
                  </a:lnTo>
                  <a:lnTo>
                    <a:pt x="635" y="5186"/>
                  </a:lnTo>
                  <a:lnTo>
                    <a:pt x="483" y="5200"/>
                  </a:lnTo>
                  <a:lnTo>
                    <a:pt x="400" y="5214"/>
                  </a:lnTo>
                  <a:lnTo>
                    <a:pt x="331" y="5241"/>
                  </a:lnTo>
                  <a:lnTo>
                    <a:pt x="262" y="5269"/>
                  </a:lnTo>
                  <a:lnTo>
                    <a:pt x="194" y="5324"/>
                  </a:lnTo>
                  <a:lnTo>
                    <a:pt x="180" y="5366"/>
                  </a:lnTo>
                  <a:lnTo>
                    <a:pt x="180" y="5407"/>
                  </a:lnTo>
                  <a:lnTo>
                    <a:pt x="125" y="5572"/>
                  </a:lnTo>
                  <a:lnTo>
                    <a:pt x="69" y="5752"/>
                  </a:lnTo>
                  <a:lnTo>
                    <a:pt x="28" y="5945"/>
                  </a:lnTo>
                  <a:lnTo>
                    <a:pt x="0" y="6138"/>
                  </a:lnTo>
                  <a:lnTo>
                    <a:pt x="0" y="6331"/>
                  </a:lnTo>
                  <a:lnTo>
                    <a:pt x="28" y="6510"/>
                  </a:lnTo>
                  <a:lnTo>
                    <a:pt x="56" y="6607"/>
                  </a:lnTo>
                  <a:lnTo>
                    <a:pt x="83" y="6690"/>
                  </a:lnTo>
                  <a:lnTo>
                    <a:pt x="125" y="6772"/>
                  </a:lnTo>
                  <a:lnTo>
                    <a:pt x="180" y="6841"/>
                  </a:lnTo>
                  <a:lnTo>
                    <a:pt x="194" y="6855"/>
                  </a:lnTo>
                  <a:lnTo>
                    <a:pt x="207" y="6855"/>
                  </a:lnTo>
                  <a:lnTo>
                    <a:pt x="207" y="6841"/>
                  </a:lnTo>
                  <a:lnTo>
                    <a:pt x="207" y="6827"/>
                  </a:lnTo>
                  <a:lnTo>
                    <a:pt x="166" y="6469"/>
                  </a:lnTo>
                  <a:lnTo>
                    <a:pt x="166" y="6290"/>
                  </a:lnTo>
                  <a:lnTo>
                    <a:pt x="166" y="6124"/>
                  </a:lnTo>
                  <a:lnTo>
                    <a:pt x="180" y="5959"/>
                  </a:lnTo>
                  <a:lnTo>
                    <a:pt x="207" y="5779"/>
                  </a:lnTo>
                  <a:lnTo>
                    <a:pt x="262" y="5614"/>
                  </a:lnTo>
                  <a:lnTo>
                    <a:pt x="345" y="5448"/>
                  </a:lnTo>
                  <a:lnTo>
                    <a:pt x="345" y="5421"/>
                  </a:lnTo>
                  <a:lnTo>
                    <a:pt x="469" y="5407"/>
                  </a:lnTo>
                  <a:lnTo>
                    <a:pt x="580" y="5407"/>
                  </a:lnTo>
                  <a:lnTo>
                    <a:pt x="814" y="5421"/>
                  </a:lnTo>
                  <a:lnTo>
                    <a:pt x="1049" y="5448"/>
                  </a:lnTo>
                  <a:lnTo>
                    <a:pt x="1283" y="5462"/>
                  </a:lnTo>
                  <a:lnTo>
                    <a:pt x="1449" y="5490"/>
                  </a:lnTo>
                  <a:lnTo>
                    <a:pt x="1586" y="5517"/>
                  </a:lnTo>
                  <a:lnTo>
                    <a:pt x="1545" y="5531"/>
                  </a:lnTo>
                  <a:lnTo>
                    <a:pt x="1504" y="5545"/>
                  </a:lnTo>
                  <a:lnTo>
                    <a:pt x="1462" y="5572"/>
                  </a:lnTo>
                  <a:lnTo>
                    <a:pt x="1407" y="5669"/>
                  </a:lnTo>
                  <a:lnTo>
                    <a:pt x="1393" y="5683"/>
                  </a:lnTo>
                  <a:lnTo>
                    <a:pt x="1462" y="5683"/>
                  </a:lnTo>
                  <a:lnTo>
                    <a:pt x="1504" y="5697"/>
                  </a:lnTo>
                  <a:lnTo>
                    <a:pt x="1559" y="5683"/>
                  </a:lnTo>
                  <a:lnTo>
                    <a:pt x="1614" y="5669"/>
                  </a:lnTo>
                  <a:lnTo>
                    <a:pt x="1614" y="5669"/>
                  </a:lnTo>
                  <a:lnTo>
                    <a:pt x="1600" y="5724"/>
                  </a:lnTo>
                  <a:lnTo>
                    <a:pt x="1545" y="5738"/>
                  </a:lnTo>
                  <a:lnTo>
                    <a:pt x="1435" y="5793"/>
                  </a:lnTo>
                  <a:lnTo>
                    <a:pt x="1324" y="5862"/>
                  </a:lnTo>
                  <a:lnTo>
                    <a:pt x="1324" y="5876"/>
                  </a:lnTo>
                  <a:lnTo>
                    <a:pt x="1324" y="5890"/>
                  </a:lnTo>
                  <a:lnTo>
                    <a:pt x="1338" y="5890"/>
                  </a:lnTo>
                  <a:lnTo>
                    <a:pt x="1559" y="5821"/>
                  </a:lnTo>
                  <a:lnTo>
                    <a:pt x="1559" y="5821"/>
                  </a:lnTo>
                  <a:lnTo>
                    <a:pt x="1545" y="5876"/>
                  </a:lnTo>
                  <a:lnTo>
                    <a:pt x="1476" y="5903"/>
                  </a:lnTo>
                  <a:lnTo>
                    <a:pt x="1407" y="5931"/>
                  </a:lnTo>
                  <a:lnTo>
                    <a:pt x="1338" y="5972"/>
                  </a:lnTo>
                  <a:lnTo>
                    <a:pt x="1283" y="6028"/>
                  </a:lnTo>
                  <a:lnTo>
                    <a:pt x="1269" y="6041"/>
                  </a:lnTo>
                  <a:lnTo>
                    <a:pt x="1269" y="6055"/>
                  </a:lnTo>
                  <a:lnTo>
                    <a:pt x="1283" y="6069"/>
                  </a:lnTo>
                  <a:lnTo>
                    <a:pt x="1297" y="6069"/>
                  </a:lnTo>
                  <a:lnTo>
                    <a:pt x="1504" y="6055"/>
                  </a:lnTo>
                  <a:lnTo>
                    <a:pt x="1504" y="6124"/>
                  </a:lnTo>
                  <a:lnTo>
                    <a:pt x="1269" y="6234"/>
                  </a:lnTo>
                  <a:lnTo>
                    <a:pt x="1269" y="6248"/>
                  </a:lnTo>
                  <a:lnTo>
                    <a:pt x="1269" y="6262"/>
                  </a:lnTo>
                  <a:lnTo>
                    <a:pt x="1283" y="6262"/>
                  </a:lnTo>
                  <a:lnTo>
                    <a:pt x="1462" y="6248"/>
                  </a:lnTo>
                  <a:lnTo>
                    <a:pt x="1366" y="6331"/>
                  </a:lnTo>
                  <a:lnTo>
                    <a:pt x="1283" y="6414"/>
                  </a:lnTo>
                  <a:lnTo>
                    <a:pt x="1283" y="6441"/>
                  </a:lnTo>
                  <a:lnTo>
                    <a:pt x="1297" y="6455"/>
                  </a:lnTo>
                  <a:lnTo>
                    <a:pt x="1407" y="6441"/>
                  </a:lnTo>
                  <a:lnTo>
                    <a:pt x="1504" y="6400"/>
                  </a:lnTo>
                  <a:lnTo>
                    <a:pt x="1504" y="6414"/>
                  </a:lnTo>
                  <a:lnTo>
                    <a:pt x="1490" y="6428"/>
                  </a:lnTo>
                  <a:lnTo>
                    <a:pt x="1297" y="6538"/>
                  </a:lnTo>
                  <a:lnTo>
                    <a:pt x="1283" y="6552"/>
                  </a:lnTo>
                  <a:lnTo>
                    <a:pt x="1283" y="6565"/>
                  </a:lnTo>
                  <a:lnTo>
                    <a:pt x="1297" y="6579"/>
                  </a:lnTo>
                  <a:lnTo>
                    <a:pt x="1311" y="6579"/>
                  </a:lnTo>
                  <a:lnTo>
                    <a:pt x="1407" y="6552"/>
                  </a:lnTo>
                  <a:lnTo>
                    <a:pt x="1228" y="6634"/>
                  </a:lnTo>
                  <a:lnTo>
                    <a:pt x="1062" y="6745"/>
                  </a:lnTo>
                  <a:lnTo>
                    <a:pt x="883" y="6855"/>
                  </a:lnTo>
                  <a:lnTo>
                    <a:pt x="718" y="6965"/>
                  </a:lnTo>
                  <a:lnTo>
                    <a:pt x="414" y="7214"/>
                  </a:lnTo>
                  <a:lnTo>
                    <a:pt x="111" y="7448"/>
                  </a:lnTo>
                  <a:lnTo>
                    <a:pt x="97" y="7476"/>
                  </a:lnTo>
                  <a:lnTo>
                    <a:pt x="97" y="7517"/>
                  </a:lnTo>
                  <a:lnTo>
                    <a:pt x="166" y="7765"/>
                  </a:lnTo>
                  <a:lnTo>
                    <a:pt x="207" y="7903"/>
                  </a:lnTo>
                  <a:lnTo>
                    <a:pt x="276" y="8041"/>
                  </a:lnTo>
                  <a:lnTo>
                    <a:pt x="345" y="8165"/>
                  </a:lnTo>
                  <a:lnTo>
                    <a:pt x="428" y="8262"/>
                  </a:lnTo>
                  <a:lnTo>
                    <a:pt x="483" y="8303"/>
                  </a:lnTo>
                  <a:lnTo>
                    <a:pt x="538" y="8331"/>
                  </a:lnTo>
                  <a:lnTo>
                    <a:pt x="593" y="8358"/>
                  </a:lnTo>
                  <a:lnTo>
                    <a:pt x="662" y="8372"/>
                  </a:lnTo>
                  <a:lnTo>
                    <a:pt x="676" y="8358"/>
                  </a:lnTo>
                  <a:lnTo>
                    <a:pt x="690" y="8344"/>
                  </a:lnTo>
                  <a:lnTo>
                    <a:pt x="690" y="8331"/>
                  </a:lnTo>
                  <a:lnTo>
                    <a:pt x="690" y="8317"/>
                  </a:lnTo>
                  <a:lnTo>
                    <a:pt x="552" y="8193"/>
                  </a:lnTo>
                  <a:lnTo>
                    <a:pt x="456" y="8041"/>
                  </a:lnTo>
                  <a:lnTo>
                    <a:pt x="373" y="7889"/>
                  </a:lnTo>
                  <a:lnTo>
                    <a:pt x="304" y="7710"/>
                  </a:lnTo>
                  <a:lnTo>
                    <a:pt x="276" y="7614"/>
                  </a:lnTo>
                  <a:lnTo>
                    <a:pt x="276" y="7586"/>
                  </a:lnTo>
                  <a:lnTo>
                    <a:pt x="276" y="7558"/>
                  </a:lnTo>
                  <a:lnTo>
                    <a:pt x="318" y="7503"/>
                  </a:lnTo>
                  <a:lnTo>
                    <a:pt x="387" y="7434"/>
                  </a:lnTo>
                  <a:lnTo>
                    <a:pt x="745" y="7172"/>
                  </a:lnTo>
                  <a:lnTo>
                    <a:pt x="1049" y="6965"/>
                  </a:lnTo>
                  <a:lnTo>
                    <a:pt x="1200" y="6869"/>
                  </a:lnTo>
                  <a:lnTo>
                    <a:pt x="1366" y="6772"/>
                  </a:lnTo>
                  <a:lnTo>
                    <a:pt x="1462" y="6731"/>
                  </a:lnTo>
                  <a:lnTo>
                    <a:pt x="1462" y="6731"/>
                  </a:lnTo>
                  <a:lnTo>
                    <a:pt x="1421" y="6800"/>
                  </a:lnTo>
                  <a:lnTo>
                    <a:pt x="1393" y="6883"/>
                  </a:lnTo>
                  <a:lnTo>
                    <a:pt x="1407" y="6896"/>
                  </a:lnTo>
                  <a:lnTo>
                    <a:pt x="1421" y="6910"/>
                  </a:lnTo>
                  <a:lnTo>
                    <a:pt x="1476" y="6910"/>
                  </a:lnTo>
                  <a:lnTo>
                    <a:pt x="1517" y="6896"/>
                  </a:lnTo>
                  <a:lnTo>
                    <a:pt x="1600" y="6827"/>
                  </a:lnTo>
                  <a:lnTo>
                    <a:pt x="1614" y="6814"/>
                  </a:lnTo>
                  <a:lnTo>
                    <a:pt x="1628" y="6827"/>
                  </a:lnTo>
                  <a:lnTo>
                    <a:pt x="1545" y="6910"/>
                  </a:lnTo>
                  <a:lnTo>
                    <a:pt x="1490" y="6965"/>
                  </a:lnTo>
                  <a:lnTo>
                    <a:pt x="1476" y="6979"/>
                  </a:lnTo>
                  <a:lnTo>
                    <a:pt x="1462" y="7021"/>
                  </a:lnTo>
                  <a:lnTo>
                    <a:pt x="1462" y="7034"/>
                  </a:lnTo>
                  <a:lnTo>
                    <a:pt x="1476" y="7048"/>
                  </a:lnTo>
                  <a:lnTo>
                    <a:pt x="1504" y="7062"/>
                  </a:lnTo>
                  <a:lnTo>
                    <a:pt x="1531" y="7062"/>
                  </a:lnTo>
                  <a:lnTo>
                    <a:pt x="1586" y="7034"/>
                  </a:lnTo>
                  <a:lnTo>
                    <a:pt x="1636" y="7015"/>
                  </a:lnTo>
                  <a:lnTo>
                    <a:pt x="1628" y="7021"/>
                  </a:lnTo>
                  <a:lnTo>
                    <a:pt x="1586" y="7076"/>
                  </a:lnTo>
                  <a:lnTo>
                    <a:pt x="1545" y="7131"/>
                  </a:lnTo>
                  <a:lnTo>
                    <a:pt x="1531" y="7186"/>
                  </a:lnTo>
                  <a:lnTo>
                    <a:pt x="1531" y="7200"/>
                  </a:lnTo>
                  <a:lnTo>
                    <a:pt x="1545" y="7214"/>
                  </a:lnTo>
                  <a:lnTo>
                    <a:pt x="1655" y="7158"/>
                  </a:lnTo>
                  <a:lnTo>
                    <a:pt x="1766" y="7089"/>
                  </a:lnTo>
                  <a:lnTo>
                    <a:pt x="1779" y="7076"/>
                  </a:lnTo>
                  <a:lnTo>
                    <a:pt x="1793" y="7089"/>
                  </a:lnTo>
                  <a:lnTo>
                    <a:pt x="1738" y="7131"/>
                  </a:lnTo>
                  <a:lnTo>
                    <a:pt x="1697" y="7158"/>
                  </a:lnTo>
                  <a:lnTo>
                    <a:pt x="1628" y="7241"/>
                  </a:lnTo>
                  <a:lnTo>
                    <a:pt x="1586" y="7283"/>
                  </a:lnTo>
                  <a:lnTo>
                    <a:pt x="1573" y="7338"/>
                  </a:lnTo>
                  <a:lnTo>
                    <a:pt x="1573" y="7352"/>
                  </a:lnTo>
                  <a:lnTo>
                    <a:pt x="1628" y="7338"/>
                  </a:lnTo>
                  <a:lnTo>
                    <a:pt x="1669" y="7324"/>
                  </a:lnTo>
                  <a:lnTo>
                    <a:pt x="1752" y="7269"/>
                  </a:lnTo>
                  <a:lnTo>
                    <a:pt x="1821" y="7227"/>
                  </a:lnTo>
                  <a:lnTo>
                    <a:pt x="1876" y="7186"/>
                  </a:lnTo>
                  <a:lnTo>
                    <a:pt x="1862" y="7214"/>
                  </a:lnTo>
                  <a:lnTo>
                    <a:pt x="1779" y="7310"/>
                  </a:lnTo>
                  <a:lnTo>
                    <a:pt x="1779" y="7324"/>
                  </a:lnTo>
                  <a:lnTo>
                    <a:pt x="1779" y="7338"/>
                  </a:lnTo>
                  <a:lnTo>
                    <a:pt x="1793" y="7352"/>
                  </a:lnTo>
                  <a:lnTo>
                    <a:pt x="1821" y="7352"/>
                  </a:lnTo>
                  <a:lnTo>
                    <a:pt x="1904" y="7269"/>
                  </a:lnTo>
                  <a:lnTo>
                    <a:pt x="1931" y="7241"/>
                  </a:lnTo>
                  <a:lnTo>
                    <a:pt x="1945" y="7255"/>
                  </a:lnTo>
                  <a:lnTo>
                    <a:pt x="1766" y="7476"/>
                  </a:lnTo>
                  <a:lnTo>
                    <a:pt x="1600" y="7710"/>
                  </a:lnTo>
                  <a:lnTo>
                    <a:pt x="1517" y="7848"/>
                  </a:lnTo>
                  <a:lnTo>
                    <a:pt x="1462" y="7986"/>
                  </a:lnTo>
                  <a:lnTo>
                    <a:pt x="1435" y="8124"/>
                  </a:lnTo>
                  <a:lnTo>
                    <a:pt x="1449" y="8248"/>
                  </a:lnTo>
                  <a:lnTo>
                    <a:pt x="1476" y="8358"/>
                  </a:lnTo>
                  <a:lnTo>
                    <a:pt x="1545" y="8482"/>
                  </a:lnTo>
                  <a:lnTo>
                    <a:pt x="1642" y="8593"/>
                  </a:lnTo>
                  <a:lnTo>
                    <a:pt x="1766" y="8703"/>
                  </a:lnTo>
                  <a:lnTo>
                    <a:pt x="1779" y="8703"/>
                  </a:lnTo>
                  <a:lnTo>
                    <a:pt x="1779" y="8689"/>
                  </a:lnTo>
                  <a:lnTo>
                    <a:pt x="1793" y="8675"/>
                  </a:lnTo>
                  <a:lnTo>
                    <a:pt x="1655" y="8400"/>
                  </a:lnTo>
                  <a:lnTo>
                    <a:pt x="1614" y="8331"/>
                  </a:lnTo>
                  <a:lnTo>
                    <a:pt x="1600" y="8262"/>
                  </a:lnTo>
                  <a:lnTo>
                    <a:pt x="1586" y="8179"/>
                  </a:lnTo>
                  <a:lnTo>
                    <a:pt x="1600" y="8110"/>
                  </a:lnTo>
                  <a:lnTo>
                    <a:pt x="1614" y="8027"/>
                  </a:lnTo>
                  <a:lnTo>
                    <a:pt x="1655" y="7958"/>
                  </a:lnTo>
                  <a:lnTo>
                    <a:pt x="1738" y="7793"/>
                  </a:lnTo>
                  <a:lnTo>
                    <a:pt x="1848" y="7655"/>
                  </a:lnTo>
                  <a:lnTo>
                    <a:pt x="1945" y="7517"/>
                  </a:lnTo>
                  <a:lnTo>
                    <a:pt x="2083" y="7365"/>
                  </a:lnTo>
                  <a:lnTo>
                    <a:pt x="2083" y="7393"/>
                  </a:lnTo>
                  <a:lnTo>
                    <a:pt x="2042" y="7517"/>
                  </a:lnTo>
                  <a:lnTo>
                    <a:pt x="2042" y="7586"/>
                  </a:lnTo>
                  <a:lnTo>
                    <a:pt x="2055" y="7641"/>
                  </a:lnTo>
                  <a:lnTo>
                    <a:pt x="2069" y="7655"/>
                  </a:lnTo>
                  <a:lnTo>
                    <a:pt x="2097" y="7655"/>
                  </a:lnTo>
                  <a:lnTo>
                    <a:pt x="2124" y="7600"/>
                  </a:lnTo>
                  <a:lnTo>
                    <a:pt x="2152" y="7558"/>
                  </a:lnTo>
                  <a:lnTo>
                    <a:pt x="2179" y="7448"/>
                  </a:lnTo>
                  <a:lnTo>
                    <a:pt x="2179" y="7434"/>
                  </a:lnTo>
                  <a:lnTo>
                    <a:pt x="2262" y="7476"/>
                  </a:lnTo>
                  <a:lnTo>
                    <a:pt x="2262" y="7503"/>
                  </a:lnTo>
                  <a:lnTo>
                    <a:pt x="2235" y="7614"/>
                  </a:lnTo>
                  <a:lnTo>
                    <a:pt x="2235" y="7682"/>
                  </a:lnTo>
                  <a:lnTo>
                    <a:pt x="2235" y="7738"/>
                  </a:lnTo>
                  <a:lnTo>
                    <a:pt x="2262" y="7751"/>
                  </a:lnTo>
                  <a:lnTo>
                    <a:pt x="2276" y="7751"/>
                  </a:lnTo>
                  <a:lnTo>
                    <a:pt x="2317" y="7696"/>
                  </a:lnTo>
                  <a:lnTo>
                    <a:pt x="2345" y="7655"/>
                  </a:lnTo>
                  <a:lnTo>
                    <a:pt x="2372" y="7545"/>
                  </a:lnTo>
                  <a:lnTo>
                    <a:pt x="2372" y="7531"/>
                  </a:lnTo>
                  <a:lnTo>
                    <a:pt x="2524" y="7586"/>
                  </a:lnTo>
                  <a:lnTo>
                    <a:pt x="2483" y="7710"/>
                  </a:lnTo>
                  <a:lnTo>
                    <a:pt x="2455" y="7834"/>
                  </a:lnTo>
                  <a:lnTo>
                    <a:pt x="2469" y="7848"/>
                  </a:lnTo>
                  <a:lnTo>
                    <a:pt x="2510" y="7793"/>
                  </a:lnTo>
                  <a:lnTo>
                    <a:pt x="2538" y="7738"/>
                  </a:lnTo>
                  <a:lnTo>
                    <a:pt x="2579" y="7614"/>
                  </a:lnTo>
                  <a:lnTo>
                    <a:pt x="2635" y="7627"/>
                  </a:lnTo>
                  <a:lnTo>
                    <a:pt x="2621" y="7765"/>
                  </a:lnTo>
                  <a:lnTo>
                    <a:pt x="2635" y="7876"/>
                  </a:lnTo>
                  <a:lnTo>
                    <a:pt x="2648" y="7889"/>
                  </a:lnTo>
                  <a:lnTo>
                    <a:pt x="2662" y="7889"/>
                  </a:lnTo>
                  <a:lnTo>
                    <a:pt x="2690" y="7834"/>
                  </a:lnTo>
                  <a:lnTo>
                    <a:pt x="2717" y="7779"/>
                  </a:lnTo>
                  <a:lnTo>
                    <a:pt x="2745" y="7655"/>
                  </a:lnTo>
                  <a:lnTo>
                    <a:pt x="2855" y="7682"/>
                  </a:lnTo>
                  <a:lnTo>
                    <a:pt x="2828" y="7779"/>
                  </a:lnTo>
                  <a:lnTo>
                    <a:pt x="2800" y="7903"/>
                  </a:lnTo>
                  <a:lnTo>
                    <a:pt x="2786" y="7958"/>
                  </a:lnTo>
                  <a:lnTo>
                    <a:pt x="2800" y="8027"/>
                  </a:lnTo>
                  <a:lnTo>
                    <a:pt x="2855" y="7972"/>
                  </a:lnTo>
                  <a:lnTo>
                    <a:pt x="2897" y="7889"/>
                  </a:lnTo>
                  <a:lnTo>
                    <a:pt x="2924" y="7793"/>
                  </a:lnTo>
                  <a:lnTo>
                    <a:pt x="2938" y="7710"/>
                  </a:lnTo>
                  <a:lnTo>
                    <a:pt x="3048" y="7724"/>
                  </a:lnTo>
                  <a:lnTo>
                    <a:pt x="3048" y="7738"/>
                  </a:lnTo>
                  <a:lnTo>
                    <a:pt x="3034" y="7807"/>
                  </a:lnTo>
                  <a:lnTo>
                    <a:pt x="3034" y="7862"/>
                  </a:lnTo>
                  <a:lnTo>
                    <a:pt x="3034" y="7917"/>
                  </a:lnTo>
                  <a:lnTo>
                    <a:pt x="3048" y="7972"/>
                  </a:lnTo>
                  <a:lnTo>
                    <a:pt x="3076" y="8000"/>
                  </a:lnTo>
                  <a:lnTo>
                    <a:pt x="3090" y="8000"/>
                  </a:lnTo>
                  <a:lnTo>
                    <a:pt x="3103" y="7986"/>
                  </a:lnTo>
                  <a:lnTo>
                    <a:pt x="3159" y="7834"/>
                  </a:lnTo>
                  <a:lnTo>
                    <a:pt x="3186" y="7903"/>
                  </a:lnTo>
                  <a:lnTo>
                    <a:pt x="3186" y="7931"/>
                  </a:lnTo>
                  <a:lnTo>
                    <a:pt x="3200" y="7958"/>
                  </a:lnTo>
                  <a:lnTo>
                    <a:pt x="3324" y="8207"/>
                  </a:lnTo>
                  <a:lnTo>
                    <a:pt x="3393" y="8317"/>
                  </a:lnTo>
                  <a:lnTo>
                    <a:pt x="3490" y="8427"/>
                  </a:lnTo>
                  <a:lnTo>
                    <a:pt x="3503" y="8455"/>
                  </a:lnTo>
                  <a:lnTo>
                    <a:pt x="3586" y="8455"/>
                  </a:lnTo>
                  <a:lnTo>
                    <a:pt x="3641" y="8427"/>
                  </a:lnTo>
                  <a:lnTo>
                    <a:pt x="3655" y="8413"/>
                  </a:lnTo>
                  <a:lnTo>
                    <a:pt x="3655" y="8386"/>
                  </a:lnTo>
                  <a:lnTo>
                    <a:pt x="3683" y="8179"/>
                  </a:lnTo>
                  <a:lnTo>
                    <a:pt x="3669" y="7958"/>
                  </a:lnTo>
                  <a:lnTo>
                    <a:pt x="3683" y="7931"/>
                  </a:lnTo>
                  <a:lnTo>
                    <a:pt x="3683" y="7848"/>
                  </a:lnTo>
                  <a:lnTo>
                    <a:pt x="3683" y="7765"/>
                  </a:lnTo>
                  <a:lnTo>
                    <a:pt x="3710" y="7765"/>
                  </a:lnTo>
                  <a:lnTo>
                    <a:pt x="3710" y="7834"/>
                  </a:lnTo>
                  <a:lnTo>
                    <a:pt x="3752" y="7958"/>
                  </a:lnTo>
                  <a:lnTo>
                    <a:pt x="3765" y="7958"/>
                  </a:lnTo>
                  <a:lnTo>
                    <a:pt x="3807" y="7903"/>
                  </a:lnTo>
                  <a:lnTo>
                    <a:pt x="3821" y="7862"/>
                  </a:lnTo>
                  <a:lnTo>
                    <a:pt x="3834" y="7807"/>
                  </a:lnTo>
                  <a:lnTo>
                    <a:pt x="3834" y="7751"/>
                  </a:lnTo>
                  <a:lnTo>
                    <a:pt x="3903" y="7751"/>
                  </a:lnTo>
                  <a:lnTo>
                    <a:pt x="3931" y="7834"/>
                  </a:lnTo>
                  <a:lnTo>
                    <a:pt x="3958" y="7876"/>
                  </a:lnTo>
                  <a:lnTo>
                    <a:pt x="3986" y="7917"/>
                  </a:lnTo>
                  <a:lnTo>
                    <a:pt x="4014" y="7931"/>
                  </a:lnTo>
                  <a:lnTo>
                    <a:pt x="4027" y="7903"/>
                  </a:lnTo>
                  <a:lnTo>
                    <a:pt x="4041" y="7862"/>
                  </a:lnTo>
                  <a:lnTo>
                    <a:pt x="4055" y="7820"/>
                  </a:lnTo>
                  <a:lnTo>
                    <a:pt x="4041" y="7738"/>
                  </a:lnTo>
                  <a:lnTo>
                    <a:pt x="4138" y="7724"/>
                  </a:lnTo>
                  <a:lnTo>
                    <a:pt x="4165" y="7862"/>
                  </a:lnTo>
                  <a:lnTo>
                    <a:pt x="4165" y="7876"/>
                  </a:lnTo>
                  <a:lnTo>
                    <a:pt x="4179" y="7889"/>
                  </a:lnTo>
                  <a:lnTo>
                    <a:pt x="4207" y="7876"/>
                  </a:lnTo>
                  <a:lnTo>
                    <a:pt x="4234" y="7848"/>
                  </a:lnTo>
                  <a:lnTo>
                    <a:pt x="4234" y="8069"/>
                  </a:lnTo>
                  <a:lnTo>
                    <a:pt x="4234" y="8303"/>
                  </a:lnTo>
                  <a:lnTo>
                    <a:pt x="4234" y="8331"/>
                  </a:lnTo>
                  <a:lnTo>
                    <a:pt x="4248" y="8358"/>
                  </a:lnTo>
                  <a:lnTo>
                    <a:pt x="4303" y="8400"/>
                  </a:lnTo>
                  <a:lnTo>
                    <a:pt x="4386" y="8400"/>
                  </a:lnTo>
                  <a:lnTo>
                    <a:pt x="4414" y="8372"/>
                  </a:lnTo>
                  <a:lnTo>
                    <a:pt x="4496" y="8262"/>
                  </a:lnTo>
                  <a:lnTo>
                    <a:pt x="4565" y="8138"/>
                  </a:lnTo>
                  <a:lnTo>
                    <a:pt x="4634" y="8013"/>
                  </a:lnTo>
                  <a:lnTo>
                    <a:pt x="4703" y="7876"/>
                  </a:lnTo>
                  <a:lnTo>
                    <a:pt x="4717" y="7862"/>
                  </a:lnTo>
                  <a:lnTo>
                    <a:pt x="4717" y="7834"/>
                  </a:lnTo>
                  <a:lnTo>
                    <a:pt x="4772" y="7710"/>
                  </a:lnTo>
                  <a:lnTo>
                    <a:pt x="4786" y="7724"/>
                  </a:lnTo>
                  <a:lnTo>
                    <a:pt x="4814" y="7751"/>
                  </a:lnTo>
                  <a:lnTo>
                    <a:pt x="4869" y="7751"/>
                  </a:lnTo>
                  <a:lnTo>
                    <a:pt x="4869" y="7724"/>
                  </a:lnTo>
                  <a:lnTo>
                    <a:pt x="4869" y="7669"/>
                  </a:lnTo>
                  <a:lnTo>
                    <a:pt x="4855" y="7572"/>
                  </a:lnTo>
                  <a:lnTo>
                    <a:pt x="4855" y="7545"/>
                  </a:lnTo>
                  <a:lnTo>
                    <a:pt x="4882" y="7531"/>
                  </a:lnTo>
                  <a:lnTo>
                    <a:pt x="4924" y="7600"/>
                  </a:lnTo>
                  <a:lnTo>
                    <a:pt x="4951" y="7641"/>
                  </a:lnTo>
                  <a:lnTo>
                    <a:pt x="4993" y="7682"/>
                  </a:lnTo>
                  <a:lnTo>
                    <a:pt x="5034" y="7710"/>
                  </a:lnTo>
                  <a:lnTo>
                    <a:pt x="5089" y="7710"/>
                  </a:lnTo>
                  <a:lnTo>
                    <a:pt x="5103" y="7696"/>
                  </a:lnTo>
                  <a:lnTo>
                    <a:pt x="5117" y="7669"/>
                  </a:lnTo>
                  <a:lnTo>
                    <a:pt x="5103" y="7614"/>
                  </a:lnTo>
                  <a:lnTo>
                    <a:pt x="5076" y="7558"/>
                  </a:lnTo>
                  <a:lnTo>
                    <a:pt x="5034" y="7462"/>
                  </a:lnTo>
                  <a:lnTo>
                    <a:pt x="5144" y="7420"/>
                  </a:lnTo>
                  <a:lnTo>
                    <a:pt x="5213" y="7545"/>
                  </a:lnTo>
                  <a:lnTo>
                    <a:pt x="5255" y="7600"/>
                  </a:lnTo>
                  <a:lnTo>
                    <a:pt x="5310" y="7655"/>
                  </a:lnTo>
                  <a:lnTo>
                    <a:pt x="5324" y="7655"/>
                  </a:lnTo>
                  <a:lnTo>
                    <a:pt x="5338" y="7641"/>
                  </a:lnTo>
                  <a:lnTo>
                    <a:pt x="5351" y="7572"/>
                  </a:lnTo>
                  <a:lnTo>
                    <a:pt x="5338" y="7489"/>
                  </a:lnTo>
                  <a:lnTo>
                    <a:pt x="5310" y="7420"/>
                  </a:lnTo>
                  <a:lnTo>
                    <a:pt x="5282" y="7352"/>
                  </a:lnTo>
                  <a:lnTo>
                    <a:pt x="5296" y="7338"/>
                  </a:lnTo>
                  <a:lnTo>
                    <a:pt x="5338" y="7420"/>
                  </a:lnTo>
                  <a:lnTo>
                    <a:pt x="5365" y="7462"/>
                  </a:lnTo>
                  <a:lnTo>
                    <a:pt x="5407" y="7489"/>
                  </a:lnTo>
                  <a:lnTo>
                    <a:pt x="5448" y="7489"/>
                  </a:lnTo>
                  <a:lnTo>
                    <a:pt x="5462" y="7476"/>
                  </a:lnTo>
                  <a:lnTo>
                    <a:pt x="5475" y="7462"/>
                  </a:lnTo>
                  <a:lnTo>
                    <a:pt x="5475" y="7407"/>
                  </a:lnTo>
                  <a:lnTo>
                    <a:pt x="5475" y="7365"/>
                  </a:lnTo>
                  <a:lnTo>
                    <a:pt x="5434" y="7255"/>
                  </a:lnTo>
                  <a:lnTo>
                    <a:pt x="5475" y="7324"/>
                  </a:lnTo>
                  <a:lnTo>
                    <a:pt x="5489" y="7352"/>
                  </a:lnTo>
                  <a:lnTo>
                    <a:pt x="5531" y="7365"/>
                  </a:lnTo>
                  <a:lnTo>
                    <a:pt x="5572" y="7365"/>
                  </a:lnTo>
                  <a:lnTo>
                    <a:pt x="5586" y="7352"/>
                  </a:lnTo>
                  <a:lnTo>
                    <a:pt x="5600" y="7324"/>
                  </a:lnTo>
                  <a:lnTo>
                    <a:pt x="5586" y="7255"/>
                  </a:lnTo>
                  <a:lnTo>
                    <a:pt x="5558" y="7186"/>
                  </a:lnTo>
                  <a:lnTo>
                    <a:pt x="5600" y="7145"/>
                  </a:lnTo>
                  <a:lnTo>
                    <a:pt x="5669" y="7255"/>
                  </a:lnTo>
                  <a:lnTo>
                    <a:pt x="5696" y="7269"/>
                  </a:lnTo>
                  <a:lnTo>
                    <a:pt x="5696" y="7255"/>
                  </a:lnTo>
                  <a:lnTo>
                    <a:pt x="5710" y="7241"/>
                  </a:lnTo>
                  <a:lnTo>
                    <a:pt x="5696" y="7172"/>
                  </a:lnTo>
                  <a:lnTo>
                    <a:pt x="5848" y="7310"/>
                  </a:lnTo>
                  <a:lnTo>
                    <a:pt x="5972" y="7462"/>
                  </a:lnTo>
                  <a:lnTo>
                    <a:pt x="6041" y="7558"/>
                  </a:lnTo>
                  <a:lnTo>
                    <a:pt x="6096" y="7641"/>
                  </a:lnTo>
                  <a:lnTo>
                    <a:pt x="6137" y="7751"/>
                  </a:lnTo>
                  <a:lnTo>
                    <a:pt x="6179" y="7862"/>
                  </a:lnTo>
                  <a:lnTo>
                    <a:pt x="6193" y="7876"/>
                  </a:lnTo>
                  <a:lnTo>
                    <a:pt x="6220" y="7889"/>
                  </a:lnTo>
                  <a:lnTo>
                    <a:pt x="6179" y="7931"/>
                  </a:lnTo>
                  <a:lnTo>
                    <a:pt x="6096" y="8013"/>
                  </a:lnTo>
                  <a:lnTo>
                    <a:pt x="6000" y="8138"/>
                  </a:lnTo>
                  <a:lnTo>
                    <a:pt x="5903" y="8248"/>
                  </a:lnTo>
                  <a:lnTo>
                    <a:pt x="5710" y="8469"/>
                  </a:lnTo>
                  <a:lnTo>
                    <a:pt x="5710" y="8482"/>
                  </a:lnTo>
                  <a:lnTo>
                    <a:pt x="5710" y="8496"/>
                  </a:lnTo>
                  <a:lnTo>
                    <a:pt x="5724" y="8510"/>
                  </a:lnTo>
                  <a:lnTo>
                    <a:pt x="5738" y="8510"/>
                  </a:lnTo>
                  <a:lnTo>
                    <a:pt x="5820" y="8441"/>
                  </a:lnTo>
                  <a:lnTo>
                    <a:pt x="5903" y="8372"/>
                  </a:lnTo>
                  <a:lnTo>
                    <a:pt x="6055" y="8207"/>
                  </a:lnTo>
                  <a:lnTo>
                    <a:pt x="6179" y="8041"/>
                  </a:lnTo>
                  <a:lnTo>
                    <a:pt x="6303" y="7862"/>
                  </a:lnTo>
                  <a:lnTo>
                    <a:pt x="6317" y="7848"/>
                  </a:lnTo>
                  <a:lnTo>
                    <a:pt x="6303" y="7820"/>
                  </a:lnTo>
                  <a:lnTo>
                    <a:pt x="6289" y="7807"/>
                  </a:lnTo>
                  <a:lnTo>
                    <a:pt x="6275" y="7807"/>
                  </a:lnTo>
                  <a:lnTo>
                    <a:pt x="6275" y="7793"/>
                  </a:lnTo>
                  <a:lnTo>
                    <a:pt x="6275" y="7779"/>
                  </a:lnTo>
                  <a:lnTo>
                    <a:pt x="6262" y="7738"/>
                  </a:lnTo>
                  <a:lnTo>
                    <a:pt x="6193" y="7572"/>
                  </a:lnTo>
                  <a:lnTo>
                    <a:pt x="6096" y="7407"/>
                  </a:lnTo>
                  <a:lnTo>
                    <a:pt x="6041" y="7310"/>
                  </a:lnTo>
                  <a:lnTo>
                    <a:pt x="5917" y="7158"/>
                  </a:lnTo>
                  <a:lnTo>
                    <a:pt x="5765" y="7007"/>
                  </a:lnTo>
                  <a:lnTo>
                    <a:pt x="5779" y="6993"/>
                  </a:lnTo>
                  <a:lnTo>
                    <a:pt x="5848" y="7062"/>
                  </a:lnTo>
                  <a:lnTo>
                    <a:pt x="5889" y="7089"/>
                  </a:lnTo>
                  <a:lnTo>
                    <a:pt x="5931" y="7103"/>
                  </a:lnTo>
                  <a:lnTo>
                    <a:pt x="5972" y="7103"/>
                  </a:lnTo>
                  <a:lnTo>
                    <a:pt x="6000" y="7089"/>
                  </a:lnTo>
                  <a:lnTo>
                    <a:pt x="6000" y="7062"/>
                  </a:lnTo>
                  <a:lnTo>
                    <a:pt x="6000" y="7021"/>
                  </a:lnTo>
                  <a:lnTo>
                    <a:pt x="5944" y="6952"/>
                  </a:lnTo>
                  <a:lnTo>
                    <a:pt x="5889" y="6883"/>
                  </a:lnTo>
                  <a:lnTo>
                    <a:pt x="5917" y="6869"/>
                  </a:lnTo>
                  <a:lnTo>
                    <a:pt x="5972" y="6910"/>
                  </a:lnTo>
                  <a:lnTo>
                    <a:pt x="6000" y="6924"/>
                  </a:lnTo>
                  <a:lnTo>
                    <a:pt x="6027" y="6938"/>
                  </a:lnTo>
                  <a:lnTo>
                    <a:pt x="6068" y="6924"/>
                  </a:lnTo>
                  <a:lnTo>
                    <a:pt x="6110" y="6924"/>
                  </a:lnTo>
                  <a:lnTo>
                    <a:pt x="6110" y="6896"/>
                  </a:lnTo>
                  <a:lnTo>
                    <a:pt x="6082" y="6855"/>
                  </a:lnTo>
                  <a:lnTo>
                    <a:pt x="6055" y="6800"/>
                  </a:lnTo>
                  <a:lnTo>
                    <a:pt x="6013" y="6731"/>
                  </a:lnTo>
                  <a:lnTo>
                    <a:pt x="6124" y="6758"/>
                  </a:lnTo>
                  <a:lnTo>
                    <a:pt x="6289" y="6827"/>
                  </a:lnTo>
                  <a:lnTo>
                    <a:pt x="6441" y="6896"/>
                  </a:lnTo>
                  <a:lnTo>
                    <a:pt x="6744" y="7062"/>
                  </a:lnTo>
                  <a:lnTo>
                    <a:pt x="6855" y="7131"/>
                  </a:lnTo>
                  <a:lnTo>
                    <a:pt x="6951" y="7186"/>
                  </a:lnTo>
                  <a:lnTo>
                    <a:pt x="7034" y="7255"/>
                  </a:lnTo>
                  <a:lnTo>
                    <a:pt x="7103" y="7338"/>
                  </a:lnTo>
                  <a:lnTo>
                    <a:pt x="7144" y="7420"/>
                  </a:lnTo>
                  <a:lnTo>
                    <a:pt x="7158" y="7517"/>
                  </a:lnTo>
                  <a:lnTo>
                    <a:pt x="7144" y="7627"/>
                  </a:lnTo>
                  <a:lnTo>
                    <a:pt x="7103" y="7751"/>
                  </a:lnTo>
                  <a:lnTo>
                    <a:pt x="7034" y="7889"/>
                  </a:lnTo>
                  <a:lnTo>
                    <a:pt x="6951" y="8027"/>
                  </a:lnTo>
                  <a:lnTo>
                    <a:pt x="6868" y="8165"/>
                  </a:lnTo>
                  <a:lnTo>
                    <a:pt x="6813" y="8303"/>
                  </a:lnTo>
                  <a:lnTo>
                    <a:pt x="6813" y="8331"/>
                  </a:lnTo>
                  <a:lnTo>
                    <a:pt x="6827" y="8344"/>
                  </a:lnTo>
                  <a:lnTo>
                    <a:pt x="6841" y="8344"/>
                  </a:lnTo>
                  <a:lnTo>
                    <a:pt x="6855" y="8331"/>
                  </a:lnTo>
                  <a:lnTo>
                    <a:pt x="6965" y="8220"/>
                  </a:lnTo>
                  <a:lnTo>
                    <a:pt x="7075" y="8096"/>
                  </a:lnTo>
                  <a:lnTo>
                    <a:pt x="7172" y="7945"/>
                  </a:lnTo>
                  <a:lnTo>
                    <a:pt x="7255" y="7807"/>
                  </a:lnTo>
                  <a:lnTo>
                    <a:pt x="7282" y="7724"/>
                  </a:lnTo>
                  <a:lnTo>
                    <a:pt x="7310" y="7641"/>
                  </a:lnTo>
                  <a:lnTo>
                    <a:pt x="7323" y="7572"/>
                  </a:lnTo>
                  <a:lnTo>
                    <a:pt x="7323" y="7489"/>
                  </a:lnTo>
                  <a:lnTo>
                    <a:pt x="7310" y="7420"/>
                  </a:lnTo>
                  <a:lnTo>
                    <a:pt x="7296" y="7352"/>
                  </a:lnTo>
                  <a:lnTo>
                    <a:pt x="7255" y="7269"/>
                  </a:lnTo>
                  <a:lnTo>
                    <a:pt x="7199" y="7200"/>
                  </a:lnTo>
                  <a:lnTo>
                    <a:pt x="7103" y="7103"/>
                  </a:lnTo>
                  <a:lnTo>
                    <a:pt x="6992" y="7021"/>
                  </a:lnTo>
                  <a:lnTo>
                    <a:pt x="6882" y="6938"/>
                  </a:lnTo>
                  <a:lnTo>
                    <a:pt x="6758" y="6855"/>
                  </a:lnTo>
                  <a:lnTo>
                    <a:pt x="6468" y="6717"/>
                  </a:lnTo>
                  <a:lnTo>
                    <a:pt x="6179" y="6607"/>
                  </a:lnTo>
                  <a:lnTo>
                    <a:pt x="6289" y="6579"/>
                  </a:lnTo>
                  <a:lnTo>
                    <a:pt x="6303" y="6565"/>
                  </a:lnTo>
                  <a:lnTo>
                    <a:pt x="6289" y="6538"/>
                  </a:lnTo>
                  <a:lnTo>
                    <a:pt x="6220" y="6510"/>
                  </a:lnTo>
                  <a:lnTo>
                    <a:pt x="6137" y="6483"/>
                  </a:lnTo>
                  <a:lnTo>
                    <a:pt x="6151" y="6441"/>
                  </a:lnTo>
                  <a:lnTo>
                    <a:pt x="6317" y="6455"/>
                  </a:lnTo>
                  <a:lnTo>
                    <a:pt x="6331" y="6441"/>
                  </a:lnTo>
                  <a:lnTo>
                    <a:pt x="6331" y="6414"/>
                  </a:lnTo>
                  <a:lnTo>
                    <a:pt x="6262" y="6372"/>
                  </a:lnTo>
                  <a:lnTo>
                    <a:pt x="6179" y="6331"/>
                  </a:lnTo>
                  <a:lnTo>
                    <a:pt x="6193" y="6248"/>
                  </a:lnTo>
                  <a:lnTo>
                    <a:pt x="6317" y="6262"/>
                  </a:lnTo>
                  <a:lnTo>
                    <a:pt x="6344" y="6248"/>
                  </a:lnTo>
                  <a:lnTo>
                    <a:pt x="6344" y="6234"/>
                  </a:lnTo>
                  <a:lnTo>
                    <a:pt x="6344" y="6221"/>
                  </a:lnTo>
                  <a:lnTo>
                    <a:pt x="6331" y="6207"/>
                  </a:lnTo>
                  <a:lnTo>
                    <a:pt x="6193" y="6152"/>
                  </a:lnTo>
                  <a:lnTo>
                    <a:pt x="6206" y="6083"/>
                  </a:lnTo>
                  <a:lnTo>
                    <a:pt x="6289" y="6069"/>
                  </a:lnTo>
                  <a:lnTo>
                    <a:pt x="6303" y="6055"/>
                  </a:lnTo>
                  <a:lnTo>
                    <a:pt x="6303" y="6041"/>
                  </a:lnTo>
                  <a:lnTo>
                    <a:pt x="6303" y="6028"/>
                  </a:lnTo>
                  <a:lnTo>
                    <a:pt x="6275" y="6028"/>
                  </a:lnTo>
                  <a:lnTo>
                    <a:pt x="6193" y="6014"/>
                  </a:lnTo>
                  <a:lnTo>
                    <a:pt x="6179" y="5917"/>
                  </a:lnTo>
                  <a:lnTo>
                    <a:pt x="6303" y="5890"/>
                  </a:lnTo>
                  <a:lnTo>
                    <a:pt x="6427" y="5834"/>
                  </a:lnTo>
                  <a:lnTo>
                    <a:pt x="6441" y="5807"/>
                  </a:lnTo>
                  <a:lnTo>
                    <a:pt x="6441" y="5793"/>
                  </a:lnTo>
                  <a:lnTo>
                    <a:pt x="6427" y="5779"/>
                  </a:lnTo>
                  <a:lnTo>
                    <a:pt x="6399" y="5766"/>
                  </a:lnTo>
                  <a:lnTo>
                    <a:pt x="6289" y="5779"/>
                  </a:lnTo>
                  <a:lnTo>
                    <a:pt x="6165" y="5779"/>
                  </a:lnTo>
                  <a:lnTo>
                    <a:pt x="6234" y="5752"/>
                  </a:lnTo>
                  <a:lnTo>
                    <a:pt x="6317" y="5697"/>
                  </a:lnTo>
                  <a:lnTo>
                    <a:pt x="6317" y="5683"/>
                  </a:lnTo>
                  <a:lnTo>
                    <a:pt x="6303" y="5683"/>
                  </a:lnTo>
                  <a:lnTo>
                    <a:pt x="6262" y="5669"/>
                  </a:lnTo>
                  <a:lnTo>
                    <a:pt x="6220" y="5655"/>
                  </a:lnTo>
                  <a:lnTo>
                    <a:pt x="6124" y="5669"/>
                  </a:lnTo>
                  <a:lnTo>
                    <a:pt x="6096" y="5600"/>
                  </a:lnTo>
                  <a:lnTo>
                    <a:pt x="6165" y="5572"/>
                  </a:lnTo>
                  <a:lnTo>
                    <a:pt x="6317" y="5517"/>
                  </a:lnTo>
                  <a:lnTo>
                    <a:pt x="6468" y="5476"/>
                  </a:lnTo>
                  <a:lnTo>
                    <a:pt x="6758" y="5421"/>
                  </a:lnTo>
                  <a:lnTo>
                    <a:pt x="7061" y="5379"/>
                  </a:lnTo>
                  <a:lnTo>
                    <a:pt x="7365" y="5324"/>
                  </a:lnTo>
                  <a:lnTo>
                    <a:pt x="7392" y="5407"/>
                  </a:lnTo>
                  <a:lnTo>
                    <a:pt x="7434" y="5490"/>
                  </a:lnTo>
                  <a:lnTo>
                    <a:pt x="7461" y="5600"/>
                  </a:lnTo>
                  <a:lnTo>
                    <a:pt x="7475" y="5710"/>
                  </a:lnTo>
                  <a:lnTo>
                    <a:pt x="7489" y="5945"/>
                  </a:lnTo>
                  <a:lnTo>
                    <a:pt x="7461" y="6152"/>
                  </a:lnTo>
                  <a:lnTo>
                    <a:pt x="7434" y="6359"/>
                  </a:lnTo>
                  <a:lnTo>
                    <a:pt x="7392" y="6552"/>
                  </a:lnTo>
                  <a:lnTo>
                    <a:pt x="7365" y="6758"/>
                  </a:lnTo>
                  <a:lnTo>
                    <a:pt x="7379" y="6786"/>
                  </a:lnTo>
                  <a:lnTo>
                    <a:pt x="7392" y="6800"/>
                  </a:lnTo>
                  <a:lnTo>
                    <a:pt x="7420" y="6800"/>
                  </a:lnTo>
                  <a:lnTo>
                    <a:pt x="7434" y="6772"/>
                  </a:lnTo>
                  <a:lnTo>
                    <a:pt x="7503" y="6676"/>
                  </a:lnTo>
                  <a:lnTo>
                    <a:pt x="7544" y="6579"/>
                  </a:lnTo>
                  <a:lnTo>
                    <a:pt x="7572" y="6455"/>
                  </a:lnTo>
                  <a:lnTo>
                    <a:pt x="7599" y="6345"/>
                  </a:lnTo>
                  <a:lnTo>
                    <a:pt x="7627" y="6097"/>
                  </a:lnTo>
                  <a:lnTo>
                    <a:pt x="7627" y="5862"/>
                  </a:lnTo>
                  <a:lnTo>
                    <a:pt x="7627" y="5710"/>
                  </a:lnTo>
                  <a:lnTo>
                    <a:pt x="7599" y="5531"/>
                  </a:lnTo>
                  <a:lnTo>
                    <a:pt x="7586" y="5435"/>
                  </a:lnTo>
                  <a:lnTo>
                    <a:pt x="7544" y="5352"/>
                  </a:lnTo>
                  <a:lnTo>
                    <a:pt x="7503" y="5283"/>
                  </a:lnTo>
                  <a:lnTo>
                    <a:pt x="7448" y="5241"/>
                  </a:lnTo>
                  <a:lnTo>
                    <a:pt x="7434" y="5214"/>
                  </a:lnTo>
                  <a:lnTo>
                    <a:pt x="7392" y="5186"/>
                  </a:lnTo>
                  <a:lnTo>
                    <a:pt x="7241" y="5173"/>
                  </a:lnTo>
                  <a:lnTo>
                    <a:pt x="7075" y="5159"/>
                  </a:lnTo>
                  <a:lnTo>
                    <a:pt x="6910" y="5173"/>
                  </a:lnTo>
                  <a:lnTo>
                    <a:pt x="6730" y="5186"/>
                  </a:lnTo>
                  <a:lnTo>
                    <a:pt x="6537" y="5214"/>
                  </a:lnTo>
                  <a:lnTo>
                    <a:pt x="6358" y="5255"/>
                  </a:lnTo>
                  <a:lnTo>
                    <a:pt x="6179" y="5310"/>
                  </a:lnTo>
                  <a:lnTo>
                    <a:pt x="6000" y="5379"/>
                  </a:lnTo>
                  <a:lnTo>
                    <a:pt x="5972" y="5310"/>
                  </a:lnTo>
                  <a:lnTo>
                    <a:pt x="6124" y="5186"/>
                  </a:lnTo>
                  <a:lnTo>
                    <a:pt x="6124" y="5173"/>
                  </a:lnTo>
                  <a:lnTo>
                    <a:pt x="6110" y="5159"/>
                  </a:lnTo>
                  <a:lnTo>
                    <a:pt x="6013" y="5200"/>
                  </a:lnTo>
                  <a:lnTo>
                    <a:pt x="5917" y="5241"/>
                  </a:lnTo>
                  <a:lnTo>
                    <a:pt x="5889" y="5200"/>
                  </a:lnTo>
                  <a:lnTo>
                    <a:pt x="5958" y="5145"/>
                  </a:lnTo>
                  <a:lnTo>
                    <a:pt x="6013" y="5090"/>
                  </a:lnTo>
                  <a:lnTo>
                    <a:pt x="6055" y="5048"/>
                  </a:lnTo>
                  <a:lnTo>
                    <a:pt x="6068" y="5021"/>
                  </a:lnTo>
                  <a:lnTo>
                    <a:pt x="6055" y="5007"/>
                  </a:lnTo>
                  <a:lnTo>
                    <a:pt x="6027" y="5007"/>
                  </a:lnTo>
                  <a:lnTo>
                    <a:pt x="5972" y="5021"/>
                  </a:lnTo>
                  <a:lnTo>
                    <a:pt x="5903" y="5048"/>
                  </a:lnTo>
                  <a:lnTo>
                    <a:pt x="5806" y="5090"/>
                  </a:lnTo>
                  <a:lnTo>
                    <a:pt x="5793" y="5062"/>
                  </a:lnTo>
                  <a:lnTo>
                    <a:pt x="5875" y="4993"/>
                  </a:lnTo>
                  <a:lnTo>
                    <a:pt x="5889" y="4966"/>
                  </a:lnTo>
                  <a:lnTo>
                    <a:pt x="5875" y="4952"/>
                  </a:lnTo>
                  <a:lnTo>
                    <a:pt x="5862" y="4938"/>
                  </a:lnTo>
                  <a:lnTo>
                    <a:pt x="5848" y="4952"/>
                  </a:lnTo>
                  <a:lnTo>
                    <a:pt x="5738" y="4993"/>
                  </a:lnTo>
                  <a:lnTo>
                    <a:pt x="5724" y="4979"/>
                  </a:lnTo>
                  <a:lnTo>
                    <a:pt x="5738" y="4966"/>
                  </a:lnTo>
                  <a:lnTo>
                    <a:pt x="5834" y="4883"/>
                  </a:lnTo>
                  <a:lnTo>
                    <a:pt x="5931" y="4759"/>
                  </a:lnTo>
                  <a:lnTo>
                    <a:pt x="5931" y="4731"/>
                  </a:lnTo>
                  <a:lnTo>
                    <a:pt x="5903" y="4731"/>
                  </a:lnTo>
                  <a:lnTo>
                    <a:pt x="5779" y="4786"/>
                  </a:lnTo>
                  <a:lnTo>
                    <a:pt x="5669" y="4869"/>
                  </a:lnTo>
                  <a:lnTo>
                    <a:pt x="5641" y="4883"/>
                  </a:lnTo>
                  <a:lnTo>
                    <a:pt x="5613" y="4855"/>
                  </a:lnTo>
                  <a:lnTo>
                    <a:pt x="5710" y="4745"/>
                  </a:lnTo>
                  <a:lnTo>
                    <a:pt x="5710" y="4717"/>
                  </a:lnTo>
                  <a:lnTo>
                    <a:pt x="5710" y="4704"/>
                  </a:lnTo>
                  <a:lnTo>
                    <a:pt x="5641" y="4704"/>
                  </a:lnTo>
                  <a:lnTo>
                    <a:pt x="5600" y="4717"/>
                  </a:lnTo>
                  <a:lnTo>
                    <a:pt x="5517" y="4759"/>
                  </a:lnTo>
                  <a:lnTo>
                    <a:pt x="5503" y="4745"/>
                  </a:lnTo>
                  <a:lnTo>
                    <a:pt x="5793" y="4455"/>
                  </a:lnTo>
                  <a:lnTo>
                    <a:pt x="5931" y="4331"/>
                  </a:lnTo>
                  <a:lnTo>
                    <a:pt x="6068" y="4207"/>
                  </a:lnTo>
                  <a:lnTo>
                    <a:pt x="6220" y="4097"/>
                  </a:lnTo>
                  <a:lnTo>
                    <a:pt x="6386" y="4000"/>
                  </a:lnTo>
                  <a:lnTo>
                    <a:pt x="6496" y="3959"/>
                  </a:lnTo>
                  <a:lnTo>
                    <a:pt x="6606" y="3945"/>
                  </a:lnTo>
                  <a:lnTo>
                    <a:pt x="6717" y="3959"/>
                  </a:lnTo>
                  <a:lnTo>
                    <a:pt x="6827" y="3987"/>
                  </a:lnTo>
                  <a:lnTo>
                    <a:pt x="7048" y="4069"/>
                  </a:lnTo>
                  <a:lnTo>
                    <a:pt x="7255" y="4152"/>
                  </a:lnTo>
                  <a:lnTo>
                    <a:pt x="7268" y="4152"/>
                  </a:lnTo>
                  <a:lnTo>
                    <a:pt x="7268" y="4138"/>
                  </a:lnTo>
                  <a:lnTo>
                    <a:pt x="7255" y="4055"/>
                  </a:lnTo>
                  <a:lnTo>
                    <a:pt x="7213" y="3987"/>
                  </a:lnTo>
                  <a:lnTo>
                    <a:pt x="7144" y="3931"/>
                  </a:lnTo>
                  <a:lnTo>
                    <a:pt x="7061" y="3876"/>
                  </a:lnTo>
                  <a:lnTo>
                    <a:pt x="6979" y="3835"/>
                  </a:lnTo>
                  <a:lnTo>
                    <a:pt x="6896" y="3807"/>
                  </a:lnTo>
                  <a:lnTo>
                    <a:pt x="6717" y="3780"/>
                  </a:lnTo>
                  <a:lnTo>
                    <a:pt x="6606" y="3766"/>
                  </a:lnTo>
                  <a:lnTo>
                    <a:pt x="6496" y="3780"/>
                  </a:lnTo>
                  <a:lnTo>
                    <a:pt x="6399" y="3793"/>
                  </a:lnTo>
                  <a:lnTo>
                    <a:pt x="6303" y="3835"/>
                  </a:lnTo>
                  <a:lnTo>
                    <a:pt x="6206" y="3876"/>
                  </a:lnTo>
                  <a:lnTo>
                    <a:pt x="6110" y="3931"/>
                  </a:lnTo>
                  <a:lnTo>
                    <a:pt x="5931" y="4055"/>
                  </a:lnTo>
                  <a:lnTo>
                    <a:pt x="5779" y="4180"/>
                  </a:lnTo>
                  <a:lnTo>
                    <a:pt x="5627" y="4304"/>
                  </a:lnTo>
                  <a:lnTo>
                    <a:pt x="5365" y="4566"/>
                  </a:lnTo>
                  <a:lnTo>
                    <a:pt x="5420" y="4428"/>
                  </a:lnTo>
                  <a:lnTo>
                    <a:pt x="5420" y="4400"/>
                  </a:lnTo>
                  <a:lnTo>
                    <a:pt x="5407" y="4386"/>
                  </a:lnTo>
                  <a:lnTo>
                    <a:pt x="5365" y="4386"/>
                  </a:lnTo>
                  <a:lnTo>
                    <a:pt x="5296" y="4455"/>
                  </a:lnTo>
                  <a:lnTo>
                    <a:pt x="5227" y="4538"/>
                  </a:lnTo>
                  <a:lnTo>
                    <a:pt x="5200" y="4511"/>
                  </a:lnTo>
                  <a:lnTo>
                    <a:pt x="5310" y="4373"/>
                  </a:lnTo>
                  <a:lnTo>
                    <a:pt x="5310" y="4359"/>
                  </a:lnTo>
                  <a:lnTo>
                    <a:pt x="5296" y="4345"/>
                  </a:lnTo>
                  <a:lnTo>
                    <a:pt x="5296" y="4331"/>
                  </a:lnTo>
                  <a:lnTo>
                    <a:pt x="5269" y="4331"/>
                  </a:lnTo>
                  <a:lnTo>
                    <a:pt x="5172" y="4386"/>
                  </a:lnTo>
                  <a:lnTo>
                    <a:pt x="5076" y="4442"/>
                  </a:lnTo>
                  <a:lnTo>
                    <a:pt x="5048" y="4428"/>
                  </a:lnTo>
                  <a:lnTo>
                    <a:pt x="5144" y="4304"/>
                  </a:lnTo>
                  <a:lnTo>
                    <a:pt x="5144" y="4276"/>
                  </a:lnTo>
                  <a:lnTo>
                    <a:pt x="5131" y="4262"/>
                  </a:lnTo>
                  <a:lnTo>
                    <a:pt x="5117" y="4249"/>
                  </a:lnTo>
                  <a:lnTo>
                    <a:pt x="5103" y="4262"/>
                  </a:lnTo>
                  <a:lnTo>
                    <a:pt x="4938" y="4373"/>
                  </a:lnTo>
                  <a:lnTo>
                    <a:pt x="4910" y="4359"/>
                  </a:lnTo>
                  <a:lnTo>
                    <a:pt x="4993" y="4221"/>
                  </a:lnTo>
                  <a:lnTo>
                    <a:pt x="4993" y="4207"/>
                  </a:lnTo>
                  <a:lnTo>
                    <a:pt x="4979" y="4193"/>
                  </a:lnTo>
                  <a:lnTo>
                    <a:pt x="4951" y="4193"/>
                  </a:lnTo>
                  <a:lnTo>
                    <a:pt x="4814" y="4317"/>
                  </a:lnTo>
                  <a:lnTo>
                    <a:pt x="4745" y="4290"/>
                  </a:lnTo>
                  <a:lnTo>
                    <a:pt x="4800" y="4180"/>
                  </a:lnTo>
                  <a:lnTo>
                    <a:pt x="4800" y="4166"/>
                  </a:lnTo>
                  <a:lnTo>
                    <a:pt x="4800" y="4152"/>
                  </a:lnTo>
                  <a:lnTo>
                    <a:pt x="4772" y="4152"/>
                  </a:lnTo>
                  <a:lnTo>
                    <a:pt x="4758" y="4166"/>
                  </a:lnTo>
                  <a:lnTo>
                    <a:pt x="4676" y="4262"/>
                  </a:lnTo>
                  <a:lnTo>
                    <a:pt x="4524" y="4235"/>
                  </a:lnTo>
                  <a:lnTo>
                    <a:pt x="4593" y="4028"/>
                  </a:lnTo>
                  <a:lnTo>
                    <a:pt x="4593" y="4014"/>
                  </a:lnTo>
                  <a:lnTo>
                    <a:pt x="4593" y="4000"/>
                  </a:lnTo>
                  <a:lnTo>
                    <a:pt x="4579" y="4000"/>
                  </a:lnTo>
                  <a:lnTo>
                    <a:pt x="4565" y="4014"/>
                  </a:lnTo>
                  <a:lnTo>
                    <a:pt x="4483" y="4111"/>
                  </a:lnTo>
                  <a:lnTo>
                    <a:pt x="4414" y="4221"/>
                  </a:lnTo>
                  <a:lnTo>
                    <a:pt x="4386" y="4221"/>
                  </a:lnTo>
                  <a:lnTo>
                    <a:pt x="4455" y="4097"/>
                  </a:lnTo>
                  <a:lnTo>
                    <a:pt x="4510" y="3973"/>
                  </a:lnTo>
                  <a:lnTo>
                    <a:pt x="4510" y="3959"/>
                  </a:lnTo>
                  <a:lnTo>
                    <a:pt x="4496" y="3959"/>
                  </a:lnTo>
                  <a:lnTo>
                    <a:pt x="4469" y="3945"/>
                  </a:lnTo>
                  <a:lnTo>
                    <a:pt x="4400" y="4000"/>
                  </a:lnTo>
                  <a:lnTo>
                    <a:pt x="4345" y="4069"/>
                  </a:lnTo>
                  <a:lnTo>
                    <a:pt x="4289" y="4138"/>
                  </a:lnTo>
                  <a:lnTo>
                    <a:pt x="4248" y="4207"/>
                  </a:lnTo>
                  <a:lnTo>
                    <a:pt x="4207" y="4207"/>
                  </a:lnTo>
                  <a:lnTo>
                    <a:pt x="4234" y="3973"/>
                  </a:lnTo>
                  <a:lnTo>
                    <a:pt x="4234" y="3959"/>
                  </a:lnTo>
                  <a:lnTo>
                    <a:pt x="4220" y="3973"/>
                  </a:lnTo>
                  <a:lnTo>
                    <a:pt x="4124" y="4193"/>
                  </a:lnTo>
                  <a:lnTo>
                    <a:pt x="4083" y="4193"/>
                  </a:lnTo>
                  <a:lnTo>
                    <a:pt x="4083" y="4124"/>
                  </a:lnTo>
                  <a:lnTo>
                    <a:pt x="4083" y="4042"/>
                  </a:lnTo>
                  <a:lnTo>
                    <a:pt x="4083" y="4028"/>
                  </a:lnTo>
                  <a:lnTo>
                    <a:pt x="4069" y="4014"/>
                  </a:lnTo>
                  <a:lnTo>
                    <a:pt x="4055" y="4028"/>
                  </a:lnTo>
                  <a:lnTo>
                    <a:pt x="4041" y="4028"/>
                  </a:lnTo>
                  <a:lnTo>
                    <a:pt x="4000" y="4111"/>
                  </a:lnTo>
                  <a:lnTo>
                    <a:pt x="3972" y="4193"/>
                  </a:lnTo>
                  <a:lnTo>
                    <a:pt x="3903" y="4193"/>
                  </a:lnTo>
                  <a:lnTo>
                    <a:pt x="3903" y="4042"/>
                  </a:lnTo>
                  <a:lnTo>
                    <a:pt x="3917" y="2745"/>
                  </a:lnTo>
                  <a:lnTo>
                    <a:pt x="3917" y="2070"/>
                  </a:lnTo>
                  <a:lnTo>
                    <a:pt x="3931" y="1380"/>
                  </a:lnTo>
                  <a:lnTo>
                    <a:pt x="3931" y="1035"/>
                  </a:lnTo>
                  <a:lnTo>
                    <a:pt x="3917" y="690"/>
                  </a:lnTo>
                  <a:lnTo>
                    <a:pt x="3903" y="359"/>
                  </a:lnTo>
                  <a:lnTo>
                    <a:pt x="3862" y="15"/>
                  </a:lnTo>
                  <a:lnTo>
                    <a:pt x="3862" y="1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38" name="Shape 538"/>
            <p:cNvSpPr/>
            <p:nvPr/>
          </p:nvSpPr>
          <p:spPr>
            <a:xfrm>
              <a:off x="5751425" y="2523050"/>
              <a:ext cx="9325" cy="9675"/>
            </a:xfrm>
            <a:custGeom>
              <a:avLst/>
              <a:gdLst/>
              <a:ahLst/>
              <a:cxnLst/>
              <a:rect l="0" t="0" r="0" b="0"/>
              <a:pathLst>
                <a:path w="373" h="387" extrusionOk="0">
                  <a:moveTo>
                    <a:pt x="290" y="1"/>
                  </a:moveTo>
                  <a:lnTo>
                    <a:pt x="221" y="15"/>
                  </a:lnTo>
                  <a:lnTo>
                    <a:pt x="180" y="28"/>
                  </a:lnTo>
                  <a:lnTo>
                    <a:pt x="124" y="70"/>
                  </a:lnTo>
                  <a:lnTo>
                    <a:pt x="83" y="111"/>
                  </a:lnTo>
                  <a:lnTo>
                    <a:pt x="42" y="152"/>
                  </a:lnTo>
                  <a:lnTo>
                    <a:pt x="14" y="208"/>
                  </a:lnTo>
                  <a:lnTo>
                    <a:pt x="0" y="277"/>
                  </a:lnTo>
                  <a:lnTo>
                    <a:pt x="0" y="332"/>
                  </a:lnTo>
                  <a:lnTo>
                    <a:pt x="28" y="373"/>
                  </a:lnTo>
                  <a:lnTo>
                    <a:pt x="69" y="387"/>
                  </a:lnTo>
                  <a:lnTo>
                    <a:pt x="111" y="387"/>
                  </a:lnTo>
                  <a:lnTo>
                    <a:pt x="138" y="359"/>
                  </a:lnTo>
                  <a:lnTo>
                    <a:pt x="166" y="290"/>
                  </a:lnTo>
                  <a:lnTo>
                    <a:pt x="180" y="263"/>
                  </a:lnTo>
                  <a:lnTo>
                    <a:pt x="207" y="235"/>
                  </a:lnTo>
                  <a:lnTo>
                    <a:pt x="262" y="194"/>
                  </a:lnTo>
                  <a:lnTo>
                    <a:pt x="331" y="166"/>
                  </a:lnTo>
                  <a:lnTo>
                    <a:pt x="345" y="139"/>
                  </a:lnTo>
                  <a:lnTo>
                    <a:pt x="359" y="125"/>
                  </a:lnTo>
                  <a:lnTo>
                    <a:pt x="373" y="97"/>
                  </a:lnTo>
                  <a:lnTo>
                    <a:pt x="359" y="70"/>
                  </a:lnTo>
                  <a:lnTo>
                    <a:pt x="331" y="28"/>
                  </a:lnTo>
                  <a:lnTo>
                    <a:pt x="304" y="15"/>
                  </a:lnTo>
                  <a:lnTo>
                    <a:pt x="290" y="1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39" name="Shape 539"/>
            <p:cNvSpPr/>
            <p:nvPr/>
          </p:nvSpPr>
          <p:spPr>
            <a:xfrm>
              <a:off x="5776250" y="2523050"/>
              <a:ext cx="7250" cy="9350"/>
            </a:xfrm>
            <a:custGeom>
              <a:avLst/>
              <a:gdLst/>
              <a:ahLst/>
              <a:cxnLst/>
              <a:rect l="0" t="0" r="0" b="0"/>
              <a:pathLst>
                <a:path w="290" h="374" extrusionOk="0">
                  <a:moveTo>
                    <a:pt x="207" y="1"/>
                  </a:moveTo>
                  <a:lnTo>
                    <a:pt x="193" y="15"/>
                  </a:lnTo>
                  <a:lnTo>
                    <a:pt x="111" y="70"/>
                  </a:lnTo>
                  <a:lnTo>
                    <a:pt x="55" y="139"/>
                  </a:lnTo>
                  <a:lnTo>
                    <a:pt x="14" y="221"/>
                  </a:lnTo>
                  <a:lnTo>
                    <a:pt x="0" y="318"/>
                  </a:lnTo>
                  <a:lnTo>
                    <a:pt x="14" y="332"/>
                  </a:lnTo>
                  <a:lnTo>
                    <a:pt x="28" y="359"/>
                  </a:lnTo>
                  <a:lnTo>
                    <a:pt x="69" y="373"/>
                  </a:lnTo>
                  <a:lnTo>
                    <a:pt x="97" y="359"/>
                  </a:lnTo>
                  <a:lnTo>
                    <a:pt x="111" y="332"/>
                  </a:lnTo>
                  <a:lnTo>
                    <a:pt x="124" y="318"/>
                  </a:lnTo>
                  <a:lnTo>
                    <a:pt x="138" y="249"/>
                  </a:lnTo>
                  <a:lnTo>
                    <a:pt x="179" y="194"/>
                  </a:lnTo>
                  <a:lnTo>
                    <a:pt x="276" y="111"/>
                  </a:lnTo>
                  <a:lnTo>
                    <a:pt x="290" y="97"/>
                  </a:lnTo>
                  <a:lnTo>
                    <a:pt x="290" y="70"/>
                  </a:lnTo>
                  <a:lnTo>
                    <a:pt x="290" y="56"/>
                  </a:lnTo>
                  <a:lnTo>
                    <a:pt x="276" y="28"/>
                  </a:lnTo>
                  <a:lnTo>
                    <a:pt x="235" y="1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40" name="Shape 540"/>
            <p:cNvSpPr/>
            <p:nvPr/>
          </p:nvSpPr>
          <p:spPr>
            <a:xfrm>
              <a:off x="5737275" y="2515125"/>
              <a:ext cx="3475" cy="3825"/>
            </a:xfrm>
            <a:custGeom>
              <a:avLst/>
              <a:gdLst/>
              <a:ahLst/>
              <a:cxnLst/>
              <a:rect l="0" t="0" r="0" b="0"/>
              <a:pathLst>
                <a:path w="139" h="153" extrusionOk="0">
                  <a:moveTo>
                    <a:pt x="70" y="1"/>
                  </a:moveTo>
                  <a:lnTo>
                    <a:pt x="42" y="14"/>
                  </a:lnTo>
                  <a:lnTo>
                    <a:pt x="15" y="42"/>
                  </a:lnTo>
                  <a:lnTo>
                    <a:pt x="1" y="83"/>
                  </a:lnTo>
                  <a:lnTo>
                    <a:pt x="1" y="111"/>
                  </a:lnTo>
                  <a:lnTo>
                    <a:pt x="15" y="138"/>
                  </a:lnTo>
                  <a:lnTo>
                    <a:pt x="42" y="152"/>
                  </a:lnTo>
                  <a:lnTo>
                    <a:pt x="70" y="152"/>
                  </a:lnTo>
                  <a:lnTo>
                    <a:pt x="97" y="138"/>
                  </a:lnTo>
                  <a:lnTo>
                    <a:pt x="125" y="111"/>
                  </a:lnTo>
                  <a:lnTo>
                    <a:pt x="139" y="97"/>
                  </a:lnTo>
                  <a:lnTo>
                    <a:pt x="139" y="70"/>
                  </a:lnTo>
                  <a:lnTo>
                    <a:pt x="125" y="28"/>
                  </a:lnTo>
                  <a:lnTo>
                    <a:pt x="84" y="14"/>
                  </a:lnTo>
                  <a:lnTo>
                    <a:pt x="70" y="1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41" name="Shape 541"/>
            <p:cNvSpPr/>
            <p:nvPr/>
          </p:nvSpPr>
          <p:spPr>
            <a:xfrm>
              <a:off x="5796250" y="2513400"/>
              <a:ext cx="3800" cy="3825"/>
            </a:xfrm>
            <a:custGeom>
              <a:avLst/>
              <a:gdLst/>
              <a:ahLst/>
              <a:cxnLst/>
              <a:rect l="0" t="0" r="0" b="0"/>
              <a:pathLst>
                <a:path w="152" h="153" extrusionOk="0">
                  <a:moveTo>
                    <a:pt x="97" y="1"/>
                  </a:moveTo>
                  <a:lnTo>
                    <a:pt x="69" y="14"/>
                  </a:lnTo>
                  <a:lnTo>
                    <a:pt x="41" y="28"/>
                  </a:lnTo>
                  <a:lnTo>
                    <a:pt x="14" y="56"/>
                  </a:lnTo>
                  <a:lnTo>
                    <a:pt x="0" y="70"/>
                  </a:lnTo>
                  <a:lnTo>
                    <a:pt x="0" y="97"/>
                  </a:lnTo>
                  <a:lnTo>
                    <a:pt x="0" y="125"/>
                  </a:lnTo>
                  <a:lnTo>
                    <a:pt x="28" y="152"/>
                  </a:lnTo>
                  <a:lnTo>
                    <a:pt x="55" y="152"/>
                  </a:lnTo>
                  <a:lnTo>
                    <a:pt x="83" y="139"/>
                  </a:lnTo>
                  <a:lnTo>
                    <a:pt x="124" y="111"/>
                  </a:lnTo>
                  <a:lnTo>
                    <a:pt x="138" y="97"/>
                  </a:lnTo>
                  <a:lnTo>
                    <a:pt x="152" y="70"/>
                  </a:lnTo>
                  <a:lnTo>
                    <a:pt x="138" y="56"/>
                  </a:lnTo>
                  <a:lnTo>
                    <a:pt x="138" y="28"/>
                  </a:lnTo>
                  <a:lnTo>
                    <a:pt x="110" y="14"/>
                  </a:lnTo>
                  <a:lnTo>
                    <a:pt x="97" y="1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542" name="Shape 542"/>
          <p:cNvGrpSpPr/>
          <p:nvPr/>
        </p:nvGrpSpPr>
        <p:grpSpPr>
          <a:xfrm>
            <a:off x="7702337" y="-1"/>
            <a:ext cx="907460" cy="1035471"/>
            <a:chOff x="5675225" y="2364450"/>
            <a:chExt cx="190675" cy="217600"/>
          </a:xfrm>
        </p:grpSpPr>
        <p:sp>
          <p:nvSpPr>
            <p:cNvPr id="543" name="Shape 543"/>
            <p:cNvSpPr/>
            <p:nvPr/>
          </p:nvSpPr>
          <p:spPr>
            <a:xfrm>
              <a:off x="5675225" y="2364450"/>
              <a:ext cx="190675" cy="217600"/>
            </a:xfrm>
            <a:custGeom>
              <a:avLst/>
              <a:gdLst/>
              <a:ahLst/>
              <a:cxnLst/>
              <a:rect l="0" t="0" r="0" b="0"/>
              <a:pathLst>
                <a:path w="7627" h="8704" extrusionOk="0">
                  <a:moveTo>
                    <a:pt x="5103" y="5848"/>
                  </a:moveTo>
                  <a:lnTo>
                    <a:pt x="5158" y="5862"/>
                  </a:lnTo>
                  <a:lnTo>
                    <a:pt x="5200" y="5890"/>
                  </a:lnTo>
                  <a:lnTo>
                    <a:pt x="5241" y="5917"/>
                  </a:lnTo>
                  <a:lnTo>
                    <a:pt x="5282" y="5959"/>
                  </a:lnTo>
                  <a:lnTo>
                    <a:pt x="5310" y="6000"/>
                  </a:lnTo>
                  <a:lnTo>
                    <a:pt x="5324" y="6055"/>
                  </a:lnTo>
                  <a:lnTo>
                    <a:pt x="5338" y="6110"/>
                  </a:lnTo>
                  <a:lnTo>
                    <a:pt x="5338" y="6179"/>
                  </a:lnTo>
                  <a:lnTo>
                    <a:pt x="5324" y="6221"/>
                  </a:lnTo>
                  <a:lnTo>
                    <a:pt x="5296" y="6276"/>
                  </a:lnTo>
                  <a:lnTo>
                    <a:pt x="5255" y="6317"/>
                  </a:lnTo>
                  <a:lnTo>
                    <a:pt x="5227" y="6359"/>
                  </a:lnTo>
                  <a:lnTo>
                    <a:pt x="5172" y="6386"/>
                  </a:lnTo>
                  <a:lnTo>
                    <a:pt x="5117" y="6400"/>
                  </a:lnTo>
                  <a:lnTo>
                    <a:pt x="5062" y="6414"/>
                  </a:lnTo>
                  <a:lnTo>
                    <a:pt x="5007" y="6400"/>
                  </a:lnTo>
                  <a:lnTo>
                    <a:pt x="4951" y="6386"/>
                  </a:lnTo>
                  <a:lnTo>
                    <a:pt x="4896" y="6372"/>
                  </a:lnTo>
                  <a:lnTo>
                    <a:pt x="4855" y="6331"/>
                  </a:lnTo>
                  <a:lnTo>
                    <a:pt x="4827" y="6290"/>
                  </a:lnTo>
                  <a:lnTo>
                    <a:pt x="4800" y="6248"/>
                  </a:lnTo>
                  <a:lnTo>
                    <a:pt x="4772" y="6193"/>
                  </a:lnTo>
                  <a:lnTo>
                    <a:pt x="4772" y="6138"/>
                  </a:lnTo>
                  <a:lnTo>
                    <a:pt x="4772" y="6083"/>
                  </a:lnTo>
                  <a:lnTo>
                    <a:pt x="4786" y="6028"/>
                  </a:lnTo>
                  <a:lnTo>
                    <a:pt x="4814" y="5972"/>
                  </a:lnTo>
                  <a:lnTo>
                    <a:pt x="4841" y="5931"/>
                  </a:lnTo>
                  <a:lnTo>
                    <a:pt x="4882" y="5890"/>
                  </a:lnTo>
                  <a:lnTo>
                    <a:pt x="4938" y="5862"/>
                  </a:lnTo>
                  <a:lnTo>
                    <a:pt x="4993" y="5848"/>
                  </a:lnTo>
                  <a:close/>
                  <a:moveTo>
                    <a:pt x="2676" y="5917"/>
                  </a:moveTo>
                  <a:lnTo>
                    <a:pt x="2731" y="5931"/>
                  </a:lnTo>
                  <a:lnTo>
                    <a:pt x="2786" y="5945"/>
                  </a:lnTo>
                  <a:lnTo>
                    <a:pt x="2841" y="5972"/>
                  </a:lnTo>
                  <a:lnTo>
                    <a:pt x="2883" y="6000"/>
                  </a:lnTo>
                  <a:lnTo>
                    <a:pt x="2910" y="6041"/>
                  </a:lnTo>
                  <a:lnTo>
                    <a:pt x="2938" y="6083"/>
                  </a:lnTo>
                  <a:lnTo>
                    <a:pt x="2966" y="6138"/>
                  </a:lnTo>
                  <a:lnTo>
                    <a:pt x="2966" y="6193"/>
                  </a:lnTo>
                  <a:lnTo>
                    <a:pt x="2966" y="6262"/>
                  </a:lnTo>
                  <a:lnTo>
                    <a:pt x="2952" y="6303"/>
                  </a:lnTo>
                  <a:lnTo>
                    <a:pt x="2924" y="6359"/>
                  </a:lnTo>
                  <a:lnTo>
                    <a:pt x="2897" y="6400"/>
                  </a:lnTo>
                  <a:lnTo>
                    <a:pt x="2855" y="6441"/>
                  </a:lnTo>
                  <a:lnTo>
                    <a:pt x="2800" y="6469"/>
                  </a:lnTo>
                  <a:lnTo>
                    <a:pt x="2745" y="6483"/>
                  </a:lnTo>
                  <a:lnTo>
                    <a:pt x="2690" y="6496"/>
                  </a:lnTo>
                  <a:lnTo>
                    <a:pt x="2635" y="6483"/>
                  </a:lnTo>
                  <a:lnTo>
                    <a:pt x="2579" y="6469"/>
                  </a:lnTo>
                  <a:lnTo>
                    <a:pt x="2538" y="6455"/>
                  </a:lnTo>
                  <a:lnTo>
                    <a:pt x="2497" y="6414"/>
                  </a:lnTo>
                  <a:lnTo>
                    <a:pt x="2455" y="6372"/>
                  </a:lnTo>
                  <a:lnTo>
                    <a:pt x="2428" y="6331"/>
                  </a:lnTo>
                  <a:lnTo>
                    <a:pt x="2414" y="6276"/>
                  </a:lnTo>
                  <a:lnTo>
                    <a:pt x="2400" y="6221"/>
                  </a:lnTo>
                  <a:lnTo>
                    <a:pt x="2400" y="6165"/>
                  </a:lnTo>
                  <a:lnTo>
                    <a:pt x="2414" y="6110"/>
                  </a:lnTo>
                  <a:lnTo>
                    <a:pt x="2441" y="6055"/>
                  </a:lnTo>
                  <a:lnTo>
                    <a:pt x="2483" y="6014"/>
                  </a:lnTo>
                  <a:lnTo>
                    <a:pt x="2524" y="5972"/>
                  </a:lnTo>
                  <a:lnTo>
                    <a:pt x="2566" y="5945"/>
                  </a:lnTo>
                  <a:lnTo>
                    <a:pt x="2621" y="5931"/>
                  </a:lnTo>
                  <a:lnTo>
                    <a:pt x="2676" y="5917"/>
                  </a:lnTo>
                  <a:close/>
                  <a:moveTo>
                    <a:pt x="4386" y="6207"/>
                  </a:moveTo>
                  <a:lnTo>
                    <a:pt x="4469" y="6221"/>
                  </a:lnTo>
                  <a:lnTo>
                    <a:pt x="4551" y="6234"/>
                  </a:lnTo>
                  <a:lnTo>
                    <a:pt x="4634" y="6276"/>
                  </a:lnTo>
                  <a:lnTo>
                    <a:pt x="4703" y="6331"/>
                  </a:lnTo>
                  <a:lnTo>
                    <a:pt x="4758" y="6400"/>
                  </a:lnTo>
                  <a:lnTo>
                    <a:pt x="4800" y="6469"/>
                  </a:lnTo>
                  <a:lnTo>
                    <a:pt x="4827" y="6552"/>
                  </a:lnTo>
                  <a:lnTo>
                    <a:pt x="4841" y="6634"/>
                  </a:lnTo>
                  <a:lnTo>
                    <a:pt x="4841" y="6731"/>
                  </a:lnTo>
                  <a:lnTo>
                    <a:pt x="4814" y="6814"/>
                  </a:lnTo>
                  <a:lnTo>
                    <a:pt x="4772" y="6896"/>
                  </a:lnTo>
                  <a:lnTo>
                    <a:pt x="4717" y="6952"/>
                  </a:lnTo>
                  <a:lnTo>
                    <a:pt x="4662" y="7021"/>
                  </a:lnTo>
                  <a:lnTo>
                    <a:pt x="4579" y="7062"/>
                  </a:lnTo>
                  <a:lnTo>
                    <a:pt x="4510" y="7089"/>
                  </a:lnTo>
                  <a:lnTo>
                    <a:pt x="4414" y="7103"/>
                  </a:lnTo>
                  <a:lnTo>
                    <a:pt x="4331" y="7089"/>
                  </a:lnTo>
                  <a:lnTo>
                    <a:pt x="4234" y="7076"/>
                  </a:lnTo>
                  <a:lnTo>
                    <a:pt x="4165" y="7034"/>
                  </a:lnTo>
                  <a:lnTo>
                    <a:pt x="4096" y="6979"/>
                  </a:lnTo>
                  <a:lnTo>
                    <a:pt x="4041" y="6910"/>
                  </a:lnTo>
                  <a:lnTo>
                    <a:pt x="4000" y="6841"/>
                  </a:lnTo>
                  <a:lnTo>
                    <a:pt x="3972" y="6758"/>
                  </a:lnTo>
                  <a:lnTo>
                    <a:pt x="3958" y="6676"/>
                  </a:lnTo>
                  <a:lnTo>
                    <a:pt x="3958" y="6579"/>
                  </a:lnTo>
                  <a:lnTo>
                    <a:pt x="3986" y="6496"/>
                  </a:lnTo>
                  <a:lnTo>
                    <a:pt x="4027" y="6414"/>
                  </a:lnTo>
                  <a:lnTo>
                    <a:pt x="4069" y="6345"/>
                  </a:lnTo>
                  <a:lnTo>
                    <a:pt x="4138" y="6290"/>
                  </a:lnTo>
                  <a:lnTo>
                    <a:pt x="4207" y="6248"/>
                  </a:lnTo>
                  <a:lnTo>
                    <a:pt x="4289" y="6221"/>
                  </a:lnTo>
                  <a:lnTo>
                    <a:pt x="4386" y="6207"/>
                  </a:lnTo>
                  <a:close/>
                  <a:moveTo>
                    <a:pt x="3448" y="6248"/>
                  </a:moveTo>
                  <a:lnTo>
                    <a:pt x="3531" y="6276"/>
                  </a:lnTo>
                  <a:lnTo>
                    <a:pt x="3614" y="6317"/>
                  </a:lnTo>
                  <a:lnTo>
                    <a:pt x="3683" y="6359"/>
                  </a:lnTo>
                  <a:lnTo>
                    <a:pt x="3738" y="6428"/>
                  </a:lnTo>
                  <a:lnTo>
                    <a:pt x="3779" y="6496"/>
                  </a:lnTo>
                  <a:lnTo>
                    <a:pt x="3807" y="6579"/>
                  </a:lnTo>
                  <a:lnTo>
                    <a:pt x="3821" y="6676"/>
                  </a:lnTo>
                  <a:lnTo>
                    <a:pt x="3807" y="6758"/>
                  </a:lnTo>
                  <a:lnTo>
                    <a:pt x="3793" y="6855"/>
                  </a:lnTo>
                  <a:lnTo>
                    <a:pt x="3752" y="6924"/>
                  </a:lnTo>
                  <a:lnTo>
                    <a:pt x="3696" y="6993"/>
                  </a:lnTo>
                  <a:lnTo>
                    <a:pt x="3641" y="7048"/>
                  </a:lnTo>
                  <a:lnTo>
                    <a:pt x="3559" y="7089"/>
                  </a:lnTo>
                  <a:lnTo>
                    <a:pt x="3476" y="7117"/>
                  </a:lnTo>
                  <a:lnTo>
                    <a:pt x="3393" y="7131"/>
                  </a:lnTo>
                  <a:lnTo>
                    <a:pt x="3296" y="7131"/>
                  </a:lnTo>
                  <a:lnTo>
                    <a:pt x="3214" y="7103"/>
                  </a:lnTo>
                  <a:lnTo>
                    <a:pt x="3145" y="7062"/>
                  </a:lnTo>
                  <a:lnTo>
                    <a:pt x="3076" y="7021"/>
                  </a:lnTo>
                  <a:lnTo>
                    <a:pt x="3021" y="6952"/>
                  </a:lnTo>
                  <a:lnTo>
                    <a:pt x="2966" y="6883"/>
                  </a:lnTo>
                  <a:lnTo>
                    <a:pt x="2938" y="6800"/>
                  </a:lnTo>
                  <a:lnTo>
                    <a:pt x="2924" y="6703"/>
                  </a:lnTo>
                  <a:lnTo>
                    <a:pt x="2938" y="6621"/>
                  </a:lnTo>
                  <a:lnTo>
                    <a:pt x="2966" y="6538"/>
                  </a:lnTo>
                  <a:lnTo>
                    <a:pt x="2993" y="6455"/>
                  </a:lnTo>
                  <a:lnTo>
                    <a:pt x="3048" y="6386"/>
                  </a:lnTo>
                  <a:lnTo>
                    <a:pt x="3117" y="6331"/>
                  </a:lnTo>
                  <a:lnTo>
                    <a:pt x="3186" y="6290"/>
                  </a:lnTo>
                  <a:lnTo>
                    <a:pt x="3269" y="6262"/>
                  </a:lnTo>
                  <a:lnTo>
                    <a:pt x="3365" y="6248"/>
                  </a:lnTo>
                  <a:close/>
                  <a:moveTo>
                    <a:pt x="3834" y="1"/>
                  </a:moveTo>
                  <a:lnTo>
                    <a:pt x="3834" y="15"/>
                  </a:lnTo>
                  <a:lnTo>
                    <a:pt x="3807" y="332"/>
                  </a:lnTo>
                  <a:lnTo>
                    <a:pt x="3779" y="663"/>
                  </a:lnTo>
                  <a:lnTo>
                    <a:pt x="3779" y="980"/>
                  </a:lnTo>
                  <a:lnTo>
                    <a:pt x="3779" y="1311"/>
                  </a:lnTo>
                  <a:lnTo>
                    <a:pt x="3807" y="1959"/>
                  </a:lnTo>
                  <a:lnTo>
                    <a:pt x="3821" y="2607"/>
                  </a:lnTo>
                  <a:lnTo>
                    <a:pt x="3807" y="3904"/>
                  </a:lnTo>
                  <a:lnTo>
                    <a:pt x="3793" y="4193"/>
                  </a:lnTo>
                  <a:lnTo>
                    <a:pt x="3765" y="4111"/>
                  </a:lnTo>
                  <a:lnTo>
                    <a:pt x="3738" y="4014"/>
                  </a:lnTo>
                  <a:lnTo>
                    <a:pt x="3724" y="4000"/>
                  </a:lnTo>
                  <a:lnTo>
                    <a:pt x="3696" y="4000"/>
                  </a:lnTo>
                  <a:lnTo>
                    <a:pt x="3683" y="4014"/>
                  </a:lnTo>
                  <a:lnTo>
                    <a:pt x="3683" y="4111"/>
                  </a:lnTo>
                  <a:lnTo>
                    <a:pt x="3683" y="4207"/>
                  </a:lnTo>
                  <a:lnTo>
                    <a:pt x="3614" y="4221"/>
                  </a:lnTo>
                  <a:lnTo>
                    <a:pt x="3572" y="4138"/>
                  </a:lnTo>
                  <a:lnTo>
                    <a:pt x="3545" y="4055"/>
                  </a:lnTo>
                  <a:lnTo>
                    <a:pt x="3517" y="4042"/>
                  </a:lnTo>
                  <a:lnTo>
                    <a:pt x="3503" y="4055"/>
                  </a:lnTo>
                  <a:lnTo>
                    <a:pt x="3503" y="4097"/>
                  </a:lnTo>
                  <a:lnTo>
                    <a:pt x="3503" y="4152"/>
                  </a:lnTo>
                  <a:lnTo>
                    <a:pt x="3517" y="4249"/>
                  </a:lnTo>
                  <a:lnTo>
                    <a:pt x="3393" y="4276"/>
                  </a:lnTo>
                  <a:lnTo>
                    <a:pt x="3352" y="4152"/>
                  </a:lnTo>
                  <a:lnTo>
                    <a:pt x="3338" y="4138"/>
                  </a:lnTo>
                  <a:lnTo>
                    <a:pt x="3324" y="4152"/>
                  </a:lnTo>
                  <a:lnTo>
                    <a:pt x="3352" y="4290"/>
                  </a:lnTo>
                  <a:lnTo>
                    <a:pt x="3255" y="4317"/>
                  </a:lnTo>
                  <a:lnTo>
                    <a:pt x="3241" y="4317"/>
                  </a:lnTo>
                  <a:lnTo>
                    <a:pt x="3200" y="4221"/>
                  </a:lnTo>
                  <a:lnTo>
                    <a:pt x="3159" y="4124"/>
                  </a:lnTo>
                  <a:lnTo>
                    <a:pt x="3145" y="4111"/>
                  </a:lnTo>
                  <a:lnTo>
                    <a:pt x="3131" y="4111"/>
                  </a:lnTo>
                  <a:lnTo>
                    <a:pt x="3117" y="4124"/>
                  </a:lnTo>
                  <a:lnTo>
                    <a:pt x="3103" y="4138"/>
                  </a:lnTo>
                  <a:lnTo>
                    <a:pt x="3145" y="4345"/>
                  </a:lnTo>
                  <a:lnTo>
                    <a:pt x="3159" y="4359"/>
                  </a:lnTo>
                  <a:lnTo>
                    <a:pt x="3117" y="4373"/>
                  </a:lnTo>
                  <a:lnTo>
                    <a:pt x="3117" y="4359"/>
                  </a:lnTo>
                  <a:lnTo>
                    <a:pt x="3048" y="4235"/>
                  </a:lnTo>
                  <a:lnTo>
                    <a:pt x="3007" y="4111"/>
                  </a:lnTo>
                  <a:lnTo>
                    <a:pt x="2993" y="4097"/>
                  </a:lnTo>
                  <a:lnTo>
                    <a:pt x="2979" y="4097"/>
                  </a:lnTo>
                  <a:lnTo>
                    <a:pt x="2979" y="4111"/>
                  </a:lnTo>
                  <a:lnTo>
                    <a:pt x="2966" y="4111"/>
                  </a:lnTo>
                  <a:lnTo>
                    <a:pt x="2979" y="4235"/>
                  </a:lnTo>
                  <a:lnTo>
                    <a:pt x="3007" y="4331"/>
                  </a:lnTo>
                  <a:lnTo>
                    <a:pt x="3034" y="4400"/>
                  </a:lnTo>
                  <a:lnTo>
                    <a:pt x="2938" y="4455"/>
                  </a:lnTo>
                  <a:lnTo>
                    <a:pt x="2814" y="4276"/>
                  </a:lnTo>
                  <a:lnTo>
                    <a:pt x="2800" y="4262"/>
                  </a:lnTo>
                  <a:lnTo>
                    <a:pt x="2786" y="4276"/>
                  </a:lnTo>
                  <a:lnTo>
                    <a:pt x="2772" y="4331"/>
                  </a:lnTo>
                  <a:lnTo>
                    <a:pt x="2786" y="4386"/>
                  </a:lnTo>
                  <a:lnTo>
                    <a:pt x="2828" y="4469"/>
                  </a:lnTo>
                  <a:lnTo>
                    <a:pt x="2841" y="4497"/>
                  </a:lnTo>
                  <a:lnTo>
                    <a:pt x="2772" y="4524"/>
                  </a:lnTo>
                  <a:lnTo>
                    <a:pt x="2731" y="4469"/>
                  </a:lnTo>
                  <a:lnTo>
                    <a:pt x="2676" y="4400"/>
                  </a:lnTo>
                  <a:lnTo>
                    <a:pt x="2662" y="4386"/>
                  </a:lnTo>
                  <a:lnTo>
                    <a:pt x="2635" y="4386"/>
                  </a:lnTo>
                  <a:lnTo>
                    <a:pt x="2621" y="4400"/>
                  </a:lnTo>
                  <a:lnTo>
                    <a:pt x="2607" y="4428"/>
                  </a:lnTo>
                  <a:lnTo>
                    <a:pt x="2607" y="4442"/>
                  </a:lnTo>
                  <a:lnTo>
                    <a:pt x="2635" y="4511"/>
                  </a:lnTo>
                  <a:lnTo>
                    <a:pt x="2676" y="4580"/>
                  </a:lnTo>
                  <a:lnTo>
                    <a:pt x="2455" y="4428"/>
                  </a:lnTo>
                  <a:lnTo>
                    <a:pt x="2235" y="4290"/>
                  </a:lnTo>
                  <a:lnTo>
                    <a:pt x="1848" y="4055"/>
                  </a:lnTo>
                  <a:lnTo>
                    <a:pt x="1711" y="3973"/>
                  </a:lnTo>
                  <a:lnTo>
                    <a:pt x="1573" y="3904"/>
                  </a:lnTo>
                  <a:lnTo>
                    <a:pt x="1435" y="3849"/>
                  </a:lnTo>
                  <a:lnTo>
                    <a:pt x="1366" y="3835"/>
                  </a:lnTo>
                  <a:lnTo>
                    <a:pt x="1283" y="3821"/>
                  </a:lnTo>
                  <a:lnTo>
                    <a:pt x="1200" y="3835"/>
                  </a:lnTo>
                  <a:lnTo>
                    <a:pt x="1118" y="3862"/>
                  </a:lnTo>
                  <a:lnTo>
                    <a:pt x="1049" y="3904"/>
                  </a:lnTo>
                  <a:lnTo>
                    <a:pt x="966" y="3945"/>
                  </a:lnTo>
                  <a:lnTo>
                    <a:pt x="897" y="4000"/>
                  </a:lnTo>
                  <a:lnTo>
                    <a:pt x="828" y="4069"/>
                  </a:lnTo>
                  <a:lnTo>
                    <a:pt x="773" y="4138"/>
                  </a:lnTo>
                  <a:lnTo>
                    <a:pt x="731" y="4193"/>
                  </a:lnTo>
                  <a:lnTo>
                    <a:pt x="731" y="4221"/>
                  </a:lnTo>
                  <a:lnTo>
                    <a:pt x="745" y="4235"/>
                  </a:lnTo>
                  <a:lnTo>
                    <a:pt x="759" y="4249"/>
                  </a:lnTo>
                  <a:lnTo>
                    <a:pt x="773" y="4249"/>
                  </a:lnTo>
                  <a:lnTo>
                    <a:pt x="842" y="4221"/>
                  </a:lnTo>
                  <a:lnTo>
                    <a:pt x="911" y="4180"/>
                  </a:lnTo>
                  <a:lnTo>
                    <a:pt x="1062" y="4097"/>
                  </a:lnTo>
                  <a:lnTo>
                    <a:pt x="1145" y="4055"/>
                  </a:lnTo>
                  <a:lnTo>
                    <a:pt x="1228" y="4028"/>
                  </a:lnTo>
                  <a:lnTo>
                    <a:pt x="1297" y="4014"/>
                  </a:lnTo>
                  <a:lnTo>
                    <a:pt x="1380" y="4014"/>
                  </a:lnTo>
                  <a:lnTo>
                    <a:pt x="1449" y="4042"/>
                  </a:lnTo>
                  <a:lnTo>
                    <a:pt x="1517" y="4069"/>
                  </a:lnTo>
                  <a:lnTo>
                    <a:pt x="1655" y="4152"/>
                  </a:lnTo>
                  <a:lnTo>
                    <a:pt x="1917" y="4331"/>
                  </a:lnTo>
                  <a:lnTo>
                    <a:pt x="2193" y="4524"/>
                  </a:lnTo>
                  <a:lnTo>
                    <a:pt x="2455" y="4717"/>
                  </a:lnTo>
                  <a:lnTo>
                    <a:pt x="2386" y="4773"/>
                  </a:lnTo>
                  <a:lnTo>
                    <a:pt x="2331" y="4745"/>
                  </a:lnTo>
                  <a:lnTo>
                    <a:pt x="2290" y="4717"/>
                  </a:lnTo>
                  <a:lnTo>
                    <a:pt x="2235" y="4704"/>
                  </a:lnTo>
                  <a:lnTo>
                    <a:pt x="2207" y="4704"/>
                  </a:lnTo>
                  <a:lnTo>
                    <a:pt x="2179" y="4717"/>
                  </a:lnTo>
                  <a:lnTo>
                    <a:pt x="2152" y="4731"/>
                  </a:lnTo>
                  <a:lnTo>
                    <a:pt x="2138" y="4745"/>
                  </a:lnTo>
                  <a:lnTo>
                    <a:pt x="2152" y="4759"/>
                  </a:lnTo>
                  <a:lnTo>
                    <a:pt x="2179" y="4759"/>
                  </a:lnTo>
                  <a:lnTo>
                    <a:pt x="2221" y="4773"/>
                  </a:lnTo>
                  <a:lnTo>
                    <a:pt x="2276" y="4800"/>
                  </a:lnTo>
                  <a:lnTo>
                    <a:pt x="2317" y="4828"/>
                  </a:lnTo>
                  <a:lnTo>
                    <a:pt x="2304" y="4842"/>
                  </a:lnTo>
                  <a:lnTo>
                    <a:pt x="2221" y="4814"/>
                  </a:lnTo>
                  <a:lnTo>
                    <a:pt x="2110" y="4786"/>
                  </a:lnTo>
                  <a:lnTo>
                    <a:pt x="2000" y="4773"/>
                  </a:lnTo>
                  <a:lnTo>
                    <a:pt x="1986" y="4773"/>
                  </a:lnTo>
                  <a:lnTo>
                    <a:pt x="1973" y="4800"/>
                  </a:lnTo>
                  <a:lnTo>
                    <a:pt x="1973" y="4814"/>
                  </a:lnTo>
                  <a:lnTo>
                    <a:pt x="1986" y="4828"/>
                  </a:lnTo>
                  <a:lnTo>
                    <a:pt x="2166" y="4924"/>
                  </a:lnTo>
                  <a:lnTo>
                    <a:pt x="2179" y="4938"/>
                  </a:lnTo>
                  <a:lnTo>
                    <a:pt x="2138" y="4966"/>
                  </a:lnTo>
                  <a:lnTo>
                    <a:pt x="2069" y="4952"/>
                  </a:lnTo>
                  <a:lnTo>
                    <a:pt x="1986" y="4924"/>
                  </a:lnTo>
                  <a:lnTo>
                    <a:pt x="1945" y="4910"/>
                  </a:lnTo>
                  <a:lnTo>
                    <a:pt x="1876" y="4910"/>
                  </a:lnTo>
                  <a:lnTo>
                    <a:pt x="1862" y="4924"/>
                  </a:lnTo>
                  <a:lnTo>
                    <a:pt x="1848" y="4938"/>
                  </a:lnTo>
                  <a:lnTo>
                    <a:pt x="1848" y="4966"/>
                  </a:lnTo>
                  <a:lnTo>
                    <a:pt x="1876" y="5007"/>
                  </a:lnTo>
                  <a:lnTo>
                    <a:pt x="1931" y="5048"/>
                  </a:lnTo>
                  <a:lnTo>
                    <a:pt x="1821" y="5048"/>
                  </a:lnTo>
                  <a:lnTo>
                    <a:pt x="1766" y="5062"/>
                  </a:lnTo>
                  <a:lnTo>
                    <a:pt x="1711" y="5076"/>
                  </a:lnTo>
                  <a:lnTo>
                    <a:pt x="1711" y="5090"/>
                  </a:lnTo>
                  <a:lnTo>
                    <a:pt x="1711" y="5104"/>
                  </a:lnTo>
                  <a:lnTo>
                    <a:pt x="1711" y="5117"/>
                  </a:lnTo>
                  <a:lnTo>
                    <a:pt x="1724" y="5117"/>
                  </a:lnTo>
                  <a:lnTo>
                    <a:pt x="1779" y="5131"/>
                  </a:lnTo>
                  <a:lnTo>
                    <a:pt x="1821" y="5145"/>
                  </a:lnTo>
                  <a:lnTo>
                    <a:pt x="1917" y="5186"/>
                  </a:lnTo>
                  <a:lnTo>
                    <a:pt x="1876" y="5241"/>
                  </a:lnTo>
                  <a:lnTo>
                    <a:pt x="1821" y="5228"/>
                  </a:lnTo>
                  <a:lnTo>
                    <a:pt x="1766" y="5214"/>
                  </a:lnTo>
                  <a:lnTo>
                    <a:pt x="1724" y="5214"/>
                  </a:lnTo>
                  <a:lnTo>
                    <a:pt x="1669" y="5241"/>
                  </a:lnTo>
                  <a:lnTo>
                    <a:pt x="1655" y="5241"/>
                  </a:lnTo>
                  <a:lnTo>
                    <a:pt x="1655" y="5269"/>
                  </a:lnTo>
                  <a:lnTo>
                    <a:pt x="1655" y="5283"/>
                  </a:lnTo>
                  <a:lnTo>
                    <a:pt x="1669" y="5297"/>
                  </a:lnTo>
                  <a:lnTo>
                    <a:pt x="1697" y="5310"/>
                  </a:lnTo>
                  <a:lnTo>
                    <a:pt x="1517" y="5269"/>
                  </a:lnTo>
                  <a:lnTo>
                    <a:pt x="1338" y="5255"/>
                  </a:lnTo>
                  <a:lnTo>
                    <a:pt x="1159" y="5228"/>
                  </a:lnTo>
                  <a:lnTo>
                    <a:pt x="800" y="5200"/>
                  </a:lnTo>
                  <a:lnTo>
                    <a:pt x="635" y="5186"/>
                  </a:lnTo>
                  <a:lnTo>
                    <a:pt x="483" y="5200"/>
                  </a:lnTo>
                  <a:lnTo>
                    <a:pt x="400" y="5214"/>
                  </a:lnTo>
                  <a:lnTo>
                    <a:pt x="331" y="5241"/>
                  </a:lnTo>
                  <a:lnTo>
                    <a:pt x="262" y="5269"/>
                  </a:lnTo>
                  <a:lnTo>
                    <a:pt x="194" y="5324"/>
                  </a:lnTo>
                  <a:lnTo>
                    <a:pt x="180" y="5366"/>
                  </a:lnTo>
                  <a:lnTo>
                    <a:pt x="180" y="5407"/>
                  </a:lnTo>
                  <a:lnTo>
                    <a:pt x="125" y="5572"/>
                  </a:lnTo>
                  <a:lnTo>
                    <a:pt x="69" y="5752"/>
                  </a:lnTo>
                  <a:lnTo>
                    <a:pt x="28" y="5945"/>
                  </a:lnTo>
                  <a:lnTo>
                    <a:pt x="0" y="6138"/>
                  </a:lnTo>
                  <a:lnTo>
                    <a:pt x="0" y="6331"/>
                  </a:lnTo>
                  <a:lnTo>
                    <a:pt x="28" y="6510"/>
                  </a:lnTo>
                  <a:lnTo>
                    <a:pt x="56" y="6607"/>
                  </a:lnTo>
                  <a:lnTo>
                    <a:pt x="83" y="6690"/>
                  </a:lnTo>
                  <a:lnTo>
                    <a:pt x="125" y="6772"/>
                  </a:lnTo>
                  <a:lnTo>
                    <a:pt x="180" y="6841"/>
                  </a:lnTo>
                  <a:lnTo>
                    <a:pt x="194" y="6855"/>
                  </a:lnTo>
                  <a:lnTo>
                    <a:pt x="207" y="6855"/>
                  </a:lnTo>
                  <a:lnTo>
                    <a:pt x="207" y="6841"/>
                  </a:lnTo>
                  <a:lnTo>
                    <a:pt x="207" y="6827"/>
                  </a:lnTo>
                  <a:lnTo>
                    <a:pt x="166" y="6469"/>
                  </a:lnTo>
                  <a:lnTo>
                    <a:pt x="166" y="6290"/>
                  </a:lnTo>
                  <a:lnTo>
                    <a:pt x="166" y="6124"/>
                  </a:lnTo>
                  <a:lnTo>
                    <a:pt x="180" y="5959"/>
                  </a:lnTo>
                  <a:lnTo>
                    <a:pt x="207" y="5779"/>
                  </a:lnTo>
                  <a:lnTo>
                    <a:pt x="262" y="5614"/>
                  </a:lnTo>
                  <a:lnTo>
                    <a:pt x="345" y="5448"/>
                  </a:lnTo>
                  <a:lnTo>
                    <a:pt x="345" y="5421"/>
                  </a:lnTo>
                  <a:lnTo>
                    <a:pt x="469" y="5407"/>
                  </a:lnTo>
                  <a:lnTo>
                    <a:pt x="580" y="5407"/>
                  </a:lnTo>
                  <a:lnTo>
                    <a:pt x="814" y="5421"/>
                  </a:lnTo>
                  <a:lnTo>
                    <a:pt x="1049" y="5448"/>
                  </a:lnTo>
                  <a:lnTo>
                    <a:pt x="1283" y="5462"/>
                  </a:lnTo>
                  <a:lnTo>
                    <a:pt x="1449" y="5490"/>
                  </a:lnTo>
                  <a:lnTo>
                    <a:pt x="1586" y="5517"/>
                  </a:lnTo>
                  <a:lnTo>
                    <a:pt x="1545" y="5531"/>
                  </a:lnTo>
                  <a:lnTo>
                    <a:pt x="1504" y="5545"/>
                  </a:lnTo>
                  <a:lnTo>
                    <a:pt x="1462" y="5572"/>
                  </a:lnTo>
                  <a:lnTo>
                    <a:pt x="1407" y="5669"/>
                  </a:lnTo>
                  <a:lnTo>
                    <a:pt x="1393" y="5683"/>
                  </a:lnTo>
                  <a:lnTo>
                    <a:pt x="1462" y="5683"/>
                  </a:lnTo>
                  <a:lnTo>
                    <a:pt x="1504" y="5697"/>
                  </a:lnTo>
                  <a:lnTo>
                    <a:pt x="1559" y="5683"/>
                  </a:lnTo>
                  <a:lnTo>
                    <a:pt x="1614" y="5669"/>
                  </a:lnTo>
                  <a:lnTo>
                    <a:pt x="1614" y="5669"/>
                  </a:lnTo>
                  <a:lnTo>
                    <a:pt x="1600" y="5724"/>
                  </a:lnTo>
                  <a:lnTo>
                    <a:pt x="1545" y="5738"/>
                  </a:lnTo>
                  <a:lnTo>
                    <a:pt x="1435" y="5793"/>
                  </a:lnTo>
                  <a:lnTo>
                    <a:pt x="1324" y="5862"/>
                  </a:lnTo>
                  <a:lnTo>
                    <a:pt x="1324" y="5876"/>
                  </a:lnTo>
                  <a:lnTo>
                    <a:pt x="1324" y="5890"/>
                  </a:lnTo>
                  <a:lnTo>
                    <a:pt x="1338" y="5890"/>
                  </a:lnTo>
                  <a:lnTo>
                    <a:pt x="1559" y="5821"/>
                  </a:lnTo>
                  <a:lnTo>
                    <a:pt x="1559" y="5821"/>
                  </a:lnTo>
                  <a:lnTo>
                    <a:pt x="1545" y="5876"/>
                  </a:lnTo>
                  <a:lnTo>
                    <a:pt x="1476" y="5903"/>
                  </a:lnTo>
                  <a:lnTo>
                    <a:pt x="1407" y="5931"/>
                  </a:lnTo>
                  <a:lnTo>
                    <a:pt x="1338" y="5972"/>
                  </a:lnTo>
                  <a:lnTo>
                    <a:pt x="1283" y="6028"/>
                  </a:lnTo>
                  <a:lnTo>
                    <a:pt x="1269" y="6041"/>
                  </a:lnTo>
                  <a:lnTo>
                    <a:pt x="1269" y="6055"/>
                  </a:lnTo>
                  <a:lnTo>
                    <a:pt x="1283" y="6069"/>
                  </a:lnTo>
                  <a:lnTo>
                    <a:pt x="1297" y="6069"/>
                  </a:lnTo>
                  <a:lnTo>
                    <a:pt x="1504" y="6055"/>
                  </a:lnTo>
                  <a:lnTo>
                    <a:pt x="1504" y="6124"/>
                  </a:lnTo>
                  <a:lnTo>
                    <a:pt x="1269" y="6234"/>
                  </a:lnTo>
                  <a:lnTo>
                    <a:pt x="1269" y="6248"/>
                  </a:lnTo>
                  <a:lnTo>
                    <a:pt x="1269" y="6262"/>
                  </a:lnTo>
                  <a:lnTo>
                    <a:pt x="1283" y="6262"/>
                  </a:lnTo>
                  <a:lnTo>
                    <a:pt x="1462" y="6248"/>
                  </a:lnTo>
                  <a:lnTo>
                    <a:pt x="1366" y="6331"/>
                  </a:lnTo>
                  <a:lnTo>
                    <a:pt x="1283" y="6414"/>
                  </a:lnTo>
                  <a:lnTo>
                    <a:pt x="1283" y="6441"/>
                  </a:lnTo>
                  <a:lnTo>
                    <a:pt x="1297" y="6455"/>
                  </a:lnTo>
                  <a:lnTo>
                    <a:pt x="1407" y="6441"/>
                  </a:lnTo>
                  <a:lnTo>
                    <a:pt x="1504" y="6400"/>
                  </a:lnTo>
                  <a:lnTo>
                    <a:pt x="1504" y="6414"/>
                  </a:lnTo>
                  <a:lnTo>
                    <a:pt x="1490" y="6428"/>
                  </a:lnTo>
                  <a:lnTo>
                    <a:pt x="1297" y="6538"/>
                  </a:lnTo>
                  <a:lnTo>
                    <a:pt x="1283" y="6552"/>
                  </a:lnTo>
                  <a:lnTo>
                    <a:pt x="1283" y="6565"/>
                  </a:lnTo>
                  <a:lnTo>
                    <a:pt x="1297" y="6579"/>
                  </a:lnTo>
                  <a:lnTo>
                    <a:pt x="1311" y="6579"/>
                  </a:lnTo>
                  <a:lnTo>
                    <a:pt x="1407" y="6552"/>
                  </a:lnTo>
                  <a:lnTo>
                    <a:pt x="1228" y="6634"/>
                  </a:lnTo>
                  <a:lnTo>
                    <a:pt x="1062" y="6745"/>
                  </a:lnTo>
                  <a:lnTo>
                    <a:pt x="883" y="6855"/>
                  </a:lnTo>
                  <a:lnTo>
                    <a:pt x="718" y="6965"/>
                  </a:lnTo>
                  <a:lnTo>
                    <a:pt x="414" y="7214"/>
                  </a:lnTo>
                  <a:lnTo>
                    <a:pt x="111" y="7448"/>
                  </a:lnTo>
                  <a:lnTo>
                    <a:pt x="97" y="7476"/>
                  </a:lnTo>
                  <a:lnTo>
                    <a:pt x="97" y="7517"/>
                  </a:lnTo>
                  <a:lnTo>
                    <a:pt x="166" y="7765"/>
                  </a:lnTo>
                  <a:lnTo>
                    <a:pt x="207" y="7903"/>
                  </a:lnTo>
                  <a:lnTo>
                    <a:pt x="276" y="8041"/>
                  </a:lnTo>
                  <a:lnTo>
                    <a:pt x="345" y="8165"/>
                  </a:lnTo>
                  <a:lnTo>
                    <a:pt x="428" y="8262"/>
                  </a:lnTo>
                  <a:lnTo>
                    <a:pt x="483" y="8303"/>
                  </a:lnTo>
                  <a:lnTo>
                    <a:pt x="538" y="8331"/>
                  </a:lnTo>
                  <a:lnTo>
                    <a:pt x="593" y="8358"/>
                  </a:lnTo>
                  <a:lnTo>
                    <a:pt x="662" y="8372"/>
                  </a:lnTo>
                  <a:lnTo>
                    <a:pt x="676" y="8358"/>
                  </a:lnTo>
                  <a:lnTo>
                    <a:pt x="690" y="8344"/>
                  </a:lnTo>
                  <a:lnTo>
                    <a:pt x="690" y="8331"/>
                  </a:lnTo>
                  <a:lnTo>
                    <a:pt x="690" y="8317"/>
                  </a:lnTo>
                  <a:lnTo>
                    <a:pt x="552" y="8193"/>
                  </a:lnTo>
                  <a:lnTo>
                    <a:pt x="456" y="8041"/>
                  </a:lnTo>
                  <a:lnTo>
                    <a:pt x="373" y="7889"/>
                  </a:lnTo>
                  <a:lnTo>
                    <a:pt x="304" y="7710"/>
                  </a:lnTo>
                  <a:lnTo>
                    <a:pt x="276" y="7614"/>
                  </a:lnTo>
                  <a:lnTo>
                    <a:pt x="276" y="7586"/>
                  </a:lnTo>
                  <a:lnTo>
                    <a:pt x="276" y="7558"/>
                  </a:lnTo>
                  <a:lnTo>
                    <a:pt x="318" y="7503"/>
                  </a:lnTo>
                  <a:lnTo>
                    <a:pt x="387" y="7434"/>
                  </a:lnTo>
                  <a:lnTo>
                    <a:pt x="745" y="7172"/>
                  </a:lnTo>
                  <a:lnTo>
                    <a:pt x="1049" y="6965"/>
                  </a:lnTo>
                  <a:lnTo>
                    <a:pt x="1200" y="6869"/>
                  </a:lnTo>
                  <a:lnTo>
                    <a:pt x="1366" y="6772"/>
                  </a:lnTo>
                  <a:lnTo>
                    <a:pt x="1462" y="6731"/>
                  </a:lnTo>
                  <a:lnTo>
                    <a:pt x="1462" y="6731"/>
                  </a:lnTo>
                  <a:lnTo>
                    <a:pt x="1421" y="6800"/>
                  </a:lnTo>
                  <a:lnTo>
                    <a:pt x="1393" y="6883"/>
                  </a:lnTo>
                  <a:lnTo>
                    <a:pt x="1407" y="6896"/>
                  </a:lnTo>
                  <a:lnTo>
                    <a:pt x="1421" y="6910"/>
                  </a:lnTo>
                  <a:lnTo>
                    <a:pt x="1476" y="6910"/>
                  </a:lnTo>
                  <a:lnTo>
                    <a:pt x="1517" y="6896"/>
                  </a:lnTo>
                  <a:lnTo>
                    <a:pt x="1600" y="6827"/>
                  </a:lnTo>
                  <a:lnTo>
                    <a:pt x="1614" y="6814"/>
                  </a:lnTo>
                  <a:lnTo>
                    <a:pt x="1628" y="6827"/>
                  </a:lnTo>
                  <a:lnTo>
                    <a:pt x="1545" y="6910"/>
                  </a:lnTo>
                  <a:lnTo>
                    <a:pt x="1490" y="6965"/>
                  </a:lnTo>
                  <a:lnTo>
                    <a:pt x="1476" y="6979"/>
                  </a:lnTo>
                  <a:lnTo>
                    <a:pt x="1462" y="7021"/>
                  </a:lnTo>
                  <a:lnTo>
                    <a:pt x="1462" y="7034"/>
                  </a:lnTo>
                  <a:lnTo>
                    <a:pt x="1476" y="7048"/>
                  </a:lnTo>
                  <a:lnTo>
                    <a:pt x="1504" y="7062"/>
                  </a:lnTo>
                  <a:lnTo>
                    <a:pt x="1531" y="7062"/>
                  </a:lnTo>
                  <a:lnTo>
                    <a:pt x="1586" y="7034"/>
                  </a:lnTo>
                  <a:lnTo>
                    <a:pt x="1636" y="7015"/>
                  </a:lnTo>
                  <a:lnTo>
                    <a:pt x="1628" y="7021"/>
                  </a:lnTo>
                  <a:lnTo>
                    <a:pt x="1586" y="7076"/>
                  </a:lnTo>
                  <a:lnTo>
                    <a:pt x="1545" y="7131"/>
                  </a:lnTo>
                  <a:lnTo>
                    <a:pt x="1531" y="7186"/>
                  </a:lnTo>
                  <a:lnTo>
                    <a:pt x="1531" y="7200"/>
                  </a:lnTo>
                  <a:lnTo>
                    <a:pt x="1545" y="7214"/>
                  </a:lnTo>
                  <a:lnTo>
                    <a:pt x="1655" y="7158"/>
                  </a:lnTo>
                  <a:lnTo>
                    <a:pt x="1766" y="7089"/>
                  </a:lnTo>
                  <a:lnTo>
                    <a:pt x="1779" y="7076"/>
                  </a:lnTo>
                  <a:lnTo>
                    <a:pt x="1793" y="7089"/>
                  </a:lnTo>
                  <a:lnTo>
                    <a:pt x="1738" y="7131"/>
                  </a:lnTo>
                  <a:lnTo>
                    <a:pt x="1697" y="7158"/>
                  </a:lnTo>
                  <a:lnTo>
                    <a:pt x="1628" y="7241"/>
                  </a:lnTo>
                  <a:lnTo>
                    <a:pt x="1586" y="7283"/>
                  </a:lnTo>
                  <a:lnTo>
                    <a:pt x="1573" y="7338"/>
                  </a:lnTo>
                  <a:lnTo>
                    <a:pt x="1573" y="7352"/>
                  </a:lnTo>
                  <a:lnTo>
                    <a:pt x="1628" y="7338"/>
                  </a:lnTo>
                  <a:lnTo>
                    <a:pt x="1669" y="7324"/>
                  </a:lnTo>
                  <a:lnTo>
                    <a:pt x="1752" y="7269"/>
                  </a:lnTo>
                  <a:lnTo>
                    <a:pt x="1821" y="7227"/>
                  </a:lnTo>
                  <a:lnTo>
                    <a:pt x="1876" y="7186"/>
                  </a:lnTo>
                  <a:lnTo>
                    <a:pt x="1862" y="7214"/>
                  </a:lnTo>
                  <a:lnTo>
                    <a:pt x="1779" y="7310"/>
                  </a:lnTo>
                  <a:lnTo>
                    <a:pt x="1779" y="7324"/>
                  </a:lnTo>
                  <a:lnTo>
                    <a:pt x="1779" y="7338"/>
                  </a:lnTo>
                  <a:lnTo>
                    <a:pt x="1793" y="7352"/>
                  </a:lnTo>
                  <a:lnTo>
                    <a:pt x="1821" y="7352"/>
                  </a:lnTo>
                  <a:lnTo>
                    <a:pt x="1904" y="7269"/>
                  </a:lnTo>
                  <a:lnTo>
                    <a:pt x="1931" y="7241"/>
                  </a:lnTo>
                  <a:lnTo>
                    <a:pt x="1945" y="7255"/>
                  </a:lnTo>
                  <a:lnTo>
                    <a:pt x="1766" y="7476"/>
                  </a:lnTo>
                  <a:lnTo>
                    <a:pt x="1600" y="7710"/>
                  </a:lnTo>
                  <a:lnTo>
                    <a:pt x="1517" y="7848"/>
                  </a:lnTo>
                  <a:lnTo>
                    <a:pt x="1462" y="7986"/>
                  </a:lnTo>
                  <a:lnTo>
                    <a:pt x="1435" y="8124"/>
                  </a:lnTo>
                  <a:lnTo>
                    <a:pt x="1449" y="8248"/>
                  </a:lnTo>
                  <a:lnTo>
                    <a:pt x="1476" y="8358"/>
                  </a:lnTo>
                  <a:lnTo>
                    <a:pt x="1545" y="8482"/>
                  </a:lnTo>
                  <a:lnTo>
                    <a:pt x="1642" y="8593"/>
                  </a:lnTo>
                  <a:lnTo>
                    <a:pt x="1766" y="8703"/>
                  </a:lnTo>
                  <a:lnTo>
                    <a:pt x="1779" y="8703"/>
                  </a:lnTo>
                  <a:lnTo>
                    <a:pt x="1779" y="8689"/>
                  </a:lnTo>
                  <a:lnTo>
                    <a:pt x="1793" y="8675"/>
                  </a:lnTo>
                  <a:lnTo>
                    <a:pt x="1655" y="8400"/>
                  </a:lnTo>
                  <a:lnTo>
                    <a:pt x="1614" y="8331"/>
                  </a:lnTo>
                  <a:lnTo>
                    <a:pt x="1600" y="8262"/>
                  </a:lnTo>
                  <a:lnTo>
                    <a:pt x="1586" y="8179"/>
                  </a:lnTo>
                  <a:lnTo>
                    <a:pt x="1600" y="8110"/>
                  </a:lnTo>
                  <a:lnTo>
                    <a:pt x="1614" y="8027"/>
                  </a:lnTo>
                  <a:lnTo>
                    <a:pt x="1655" y="7958"/>
                  </a:lnTo>
                  <a:lnTo>
                    <a:pt x="1738" y="7793"/>
                  </a:lnTo>
                  <a:lnTo>
                    <a:pt x="1848" y="7655"/>
                  </a:lnTo>
                  <a:lnTo>
                    <a:pt x="1945" y="7517"/>
                  </a:lnTo>
                  <a:lnTo>
                    <a:pt x="2083" y="7365"/>
                  </a:lnTo>
                  <a:lnTo>
                    <a:pt x="2083" y="7393"/>
                  </a:lnTo>
                  <a:lnTo>
                    <a:pt x="2042" y="7517"/>
                  </a:lnTo>
                  <a:lnTo>
                    <a:pt x="2042" y="7586"/>
                  </a:lnTo>
                  <a:lnTo>
                    <a:pt x="2055" y="7641"/>
                  </a:lnTo>
                  <a:lnTo>
                    <a:pt x="2069" y="7655"/>
                  </a:lnTo>
                  <a:lnTo>
                    <a:pt x="2097" y="7655"/>
                  </a:lnTo>
                  <a:lnTo>
                    <a:pt x="2124" y="7600"/>
                  </a:lnTo>
                  <a:lnTo>
                    <a:pt x="2152" y="7558"/>
                  </a:lnTo>
                  <a:lnTo>
                    <a:pt x="2179" y="7448"/>
                  </a:lnTo>
                  <a:lnTo>
                    <a:pt x="2179" y="7434"/>
                  </a:lnTo>
                  <a:lnTo>
                    <a:pt x="2262" y="7476"/>
                  </a:lnTo>
                  <a:lnTo>
                    <a:pt x="2262" y="7503"/>
                  </a:lnTo>
                  <a:lnTo>
                    <a:pt x="2235" y="7614"/>
                  </a:lnTo>
                  <a:lnTo>
                    <a:pt x="2235" y="7682"/>
                  </a:lnTo>
                  <a:lnTo>
                    <a:pt x="2235" y="7738"/>
                  </a:lnTo>
                  <a:lnTo>
                    <a:pt x="2262" y="7751"/>
                  </a:lnTo>
                  <a:lnTo>
                    <a:pt x="2276" y="7751"/>
                  </a:lnTo>
                  <a:lnTo>
                    <a:pt x="2317" y="7696"/>
                  </a:lnTo>
                  <a:lnTo>
                    <a:pt x="2345" y="7655"/>
                  </a:lnTo>
                  <a:lnTo>
                    <a:pt x="2372" y="7545"/>
                  </a:lnTo>
                  <a:lnTo>
                    <a:pt x="2372" y="7531"/>
                  </a:lnTo>
                  <a:lnTo>
                    <a:pt x="2524" y="7586"/>
                  </a:lnTo>
                  <a:lnTo>
                    <a:pt x="2483" y="7710"/>
                  </a:lnTo>
                  <a:lnTo>
                    <a:pt x="2455" y="7834"/>
                  </a:lnTo>
                  <a:lnTo>
                    <a:pt x="2469" y="7848"/>
                  </a:lnTo>
                  <a:lnTo>
                    <a:pt x="2510" y="7793"/>
                  </a:lnTo>
                  <a:lnTo>
                    <a:pt x="2538" y="7738"/>
                  </a:lnTo>
                  <a:lnTo>
                    <a:pt x="2579" y="7614"/>
                  </a:lnTo>
                  <a:lnTo>
                    <a:pt x="2635" y="7627"/>
                  </a:lnTo>
                  <a:lnTo>
                    <a:pt x="2621" y="7765"/>
                  </a:lnTo>
                  <a:lnTo>
                    <a:pt x="2635" y="7876"/>
                  </a:lnTo>
                  <a:lnTo>
                    <a:pt x="2648" y="7889"/>
                  </a:lnTo>
                  <a:lnTo>
                    <a:pt x="2662" y="7889"/>
                  </a:lnTo>
                  <a:lnTo>
                    <a:pt x="2690" y="7834"/>
                  </a:lnTo>
                  <a:lnTo>
                    <a:pt x="2717" y="7779"/>
                  </a:lnTo>
                  <a:lnTo>
                    <a:pt x="2745" y="7655"/>
                  </a:lnTo>
                  <a:lnTo>
                    <a:pt x="2855" y="7682"/>
                  </a:lnTo>
                  <a:lnTo>
                    <a:pt x="2828" y="7779"/>
                  </a:lnTo>
                  <a:lnTo>
                    <a:pt x="2800" y="7903"/>
                  </a:lnTo>
                  <a:lnTo>
                    <a:pt x="2786" y="7958"/>
                  </a:lnTo>
                  <a:lnTo>
                    <a:pt x="2800" y="8027"/>
                  </a:lnTo>
                  <a:lnTo>
                    <a:pt x="2855" y="7972"/>
                  </a:lnTo>
                  <a:lnTo>
                    <a:pt x="2897" y="7889"/>
                  </a:lnTo>
                  <a:lnTo>
                    <a:pt x="2924" y="7793"/>
                  </a:lnTo>
                  <a:lnTo>
                    <a:pt x="2938" y="7710"/>
                  </a:lnTo>
                  <a:lnTo>
                    <a:pt x="3048" y="7724"/>
                  </a:lnTo>
                  <a:lnTo>
                    <a:pt x="3048" y="7738"/>
                  </a:lnTo>
                  <a:lnTo>
                    <a:pt x="3034" y="7807"/>
                  </a:lnTo>
                  <a:lnTo>
                    <a:pt x="3034" y="7862"/>
                  </a:lnTo>
                  <a:lnTo>
                    <a:pt x="3034" y="7917"/>
                  </a:lnTo>
                  <a:lnTo>
                    <a:pt x="3048" y="7972"/>
                  </a:lnTo>
                  <a:lnTo>
                    <a:pt x="3076" y="8000"/>
                  </a:lnTo>
                  <a:lnTo>
                    <a:pt x="3090" y="8000"/>
                  </a:lnTo>
                  <a:lnTo>
                    <a:pt x="3103" y="7986"/>
                  </a:lnTo>
                  <a:lnTo>
                    <a:pt x="3159" y="7834"/>
                  </a:lnTo>
                  <a:lnTo>
                    <a:pt x="3186" y="7903"/>
                  </a:lnTo>
                  <a:lnTo>
                    <a:pt x="3186" y="7931"/>
                  </a:lnTo>
                  <a:lnTo>
                    <a:pt x="3200" y="7958"/>
                  </a:lnTo>
                  <a:lnTo>
                    <a:pt x="3324" y="8207"/>
                  </a:lnTo>
                  <a:lnTo>
                    <a:pt x="3393" y="8317"/>
                  </a:lnTo>
                  <a:lnTo>
                    <a:pt x="3490" y="8427"/>
                  </a:lnTo>
                  <a:lnTo>
                    <a:pt x="3503" y="8455"/>
                  </a:lnTo>
                  <a:lnTo>
                    <a:pt x="3586" y="8455"/>
                  </a:lnTo>
                  <a:lnTo>
                    <a:pt x="3641" y="8427"/>
                  </a:lnTo>
                  <a:lnTo>
                    <a:pt x="3655" y="8413"/>
                  </a:lnTo>
                  <a:lnTo>
                    <a:pt x="3655" y="8386"/>
                  </a:lnTo>
                  <a:lnTo>
                    <a:pt x="3683" y="8179"/>
                  </a:lnTo>
                  <a:lnTo>
                    <a:pt x="3669" y="7958"/>
                  </a:lnTo>
                  <a:lnTo>
                    <a:pt x="3683" y="7931"/>
                  </a:lnTo>
                  <a:lnTo>
                    <a:pt x="3683" y="7848"/>
                  </a:lnTo>
                  <a:lnTo>
                    <a:pt x="3683" y="7765"/>
                  </a:lnTo>
                  <a:lnTo>
                    <a:pt x="3710" y="7765"/>
                  </a:lnTo>
                  <a:lnTo>
                    <a:pt x="3710" y="7834"/>
                  </a:lnTo>
                  <a:lnTo>
                    <a:pt x="3752" y="7958"/>
                  </a:lnTo>
                  <a:lnTo>
                    <a:pt x="3765" y="7958"/>
                  </a:lnTo>
                  <a:lnTo>
                    <a:pt x="3807" y="7903"/>
                  </a:lnTo>
                  <a:lnTo>
                    <a:pt x="3821" y="7862"/>
                  </a:lnTo>
                  <a:lnTo>
                    <a:pt x="3834" y="7807"/>
                  </a:lnTo>
                  <a:lnTo>
                    <a:pt x="3834" y="7751"/>
                  </a:lnTo>
                  <a:lnTo>
                    <a:pt x="3903" y="7751"/>
                  </a:lnTo>
                  <a:lnTo>
                    <a:pt x="3931" y="7834"/>
                  </a:lnTo>
                  <a:lnTo>
                    <a:pt x="3958" y="7876"/>
                  </a:lnTo>
                  <a:lnTo>
                    <a:pt x="3986" y="7917"/>
                  </a:lnTo>
                  <a:lnTo>
                    <a:pt x="4014" y="7931"/>
                  </a:lnTo>
                  <a:lnTo>
                    <a:pt x="4027" y="7903"/>
                  </a:lnTo>
                  <a:lnTo>
                    <a:pt x="4041" y="7862"/>
                  </a:lnTo>
                  <a:lnTo>
                    <a:pt x="4055" y="7820"/>
                  </a:lnTo>
                  <a:lnTo>
                    <a:pt x="4041" y="7738"/>
                  </a:lnTo>
                  <a:lnTo>
                    <a:pt x="4138" y="7724"/>
                  </a:lnTo>
                  <a:lnTo>
                    <a:pt x="4165" y="7862"/>
                  </a:lnTo>
                  <a:lnTo>
                    <a:pt x="4165" y="7876"/>
                  </a:lnTo>
                  <a:lnTo>
                    <a:pt x="4179" y="7889"/>
                  </a:lnTo>
                  <a:lnTo>
                    <a:pt x="4207" y="7876"/>
                  </a:lnTo>
                  <a:lnTo>
                    <a:pt x="4234" y="7848"/>
                  </a:lnTo>
                  <a:lnTo>
                    <a:pt x="4234" y="8069"/>
                  </a:lnTo>
                  <a:lnTo>
                    <a:pt x="4234" y="8303"/>
                  </a:lnTo>
                  <a:lnTo>
                    <a:pt x="4234" y="8331"/>
                  </a:lnTo>
                  <a:lnTo>
                    <a:pt x="4248" y="8358"/>
                  </a:lnTo>
                  <a:lnTo>
                    <a:pt x="4303" y="8400"/>
                  </a:lnTo>
                  <a:lnTo>
                    <a:pt x="4386" y="8400"/>
                  </a:lnTo>
                  <a:lnTo>
                    <a:pt x="4414" y="8372"/>
                  </a:lnTo>
                  <a:lnTo>
                    <a:pt x="4496" y="8262"/>
                  </a:lnTo>
                  <a:lnTo>
                    <a:pt x="4565" y="8138"/>
                  </a:lnTo>
                  <a:lnTo>
                    <a:pt x="4634" y="8013"/>
                  </a:lnTo>
                  <a:lnTo>
                    <a:pt x="4703" y="7876"/>
                  </a:lnTo>
                  <a:lnTo>
                    <a:pt x="4717" y="7862"/>
                  </a:lnTo>
                  <a:lnTo>
                    <a:pt x="4717" y="7834"/>
                  </a:lnTo>
                  <a:lnTo>
                    <a:pt x="4772" y="7710"/>
                  </a:lnTo>
                  <a:lnTo>
                    <a:pt x="4786" y="7724"/>
                  </a:lnTo>
                  <a:lnTo>
                    <a:pt x="4814" y="7751"/>
                  </a:lnTo>
                  <a:lnTo>
                    <a:pt x="4869" y="7751"/>
                  </a:lnTo>
                  <a:lnTo>
                    <a:pt x="4869" y="7724"/>
                  </a:lnTo>
                  <a:lnTo>
                    <a:pt x="4869" y="7669"/>
                  </a:lnTo>
                  <a:lnTo>
                    <a:pt x="4855" y="7572"/>
                  </a:lnTo>
                  <a:lnTo>
                    <a:pt x="4855" y="7545"/>
                  </a:lnTo>
                  <a:lnTo>
                    <a:pt x="4882" y="7531"/>
                  </a:lnTo>
                  <a:lnTo>
                    <a:pt x="4924" y="7600"/>
                  </a:lnTo>
                  <a:lnTo>
                    <a:pt x="4951" y="7641"/>
                  </a:lnTo>
                  <a:lnTo>
                    <a:pt x="4993" y="7682"/>
                  </a:lnTo>
                  <a:lnTo>
                    <a:pt x="5034" y="7710"/>
                  </a:lnTo>
                  <a:lnTo>
                    <a:pt x="5089" y="7710"/>
                  </a:lnTo>
                  <a:lnTo>
                    <a:pt x="5103" y="7696"/>
                  </a:lnTo>
                  <a:lnTo>
                    <a:pt x="5117" y="7669"/>
                  </a:lnTo>
                  <a:lnTo>
                    <a:pt x="5103" y="7614"/>
                  </a:lnTo>
                  <a:lnTo>
                    <a:pt x="5076" y="7558"/>
                  </a:lnTo>
                  <a:lnTo>
                    <a:pt x="5034" y="7462"/>
                  </a:lnTo>
                  <a:lnTo>
                    <a:pt x="5144" y="7420"/>
                  </a:lnTo>
                  <a:lnTo>
                    <a:pt x="5213" y="7545"/>
                  </a:lnTo>
                  <a:lnTo>
                    <a:pt x="5255" y="7600"/>
                  </a:lnTo>
                  <a:lnTo>
                    <a:pt x="5310" y="7655"/>
                  </a:lnTo>
                  <a:lnTo>
                    <a:pt x="5324" y="7655"/>
                  </a:lnTo>
                  <a:lnTo>
                    <a:pt x="5338" y="7641"/>
                  </a:lnTo>
                  <a:lnTo>
                    <a:pt x="5351" y="7572"/>
                  </a:lnTo>
                  <a:lnTo>
                    <a:pt x="5338" y="7489"/>
                  </a:lnTo>
                  <a:lnTo>
                    <a:pt x="5310" y="7420"/>
                  </a:lnTo>
                  <a:lnTo>
                    <a:pt x="5282" y="7352"/>
                  </a:lnTo>
                  <a:lnTo>
                    <a:pt x="5296" y="7338"/>
                  </a:lnTo>
                  <a:lnTo>
                    <a:pt x="5338" y="7420"/>
                  </a:lnTo>
                  <a:lnTo>
                    <a:pt x="5365" y="7462"/>
                  </a:lnTo>
                  <a:lnTo>
                    <a:pt x="5407" y="7489"/>
                  </a:lnTo>
                  <a:lnTo>
                    <a:pt x="5448" y="7489"/>
                  </a:lnTo>
                  <a:lnTo>
                    <a:pt x="5462" y="7476"/>
                  </a:lnTo>
                  <a:lnTo>
                    <a:pt x="5475" y="7462"/>
                  </a:lnTo>
                  <a:lnTo>
                    <a:pt x="5475" y="7407"/>
                  </a:lnTo>
                  <a:lnTo>
                    <a:pt x="5475" y="7365"/>
                  </a:lnTo>
                  <a:lnTo>
                    <a:pt x="5434" y="7255"/>
                  </a:lnTo>
                  <a:lnTo>
                    <a:pt x="5475" y="7324"/>
                  </a:lnTo>
                  <a:lnTo>
                    <a:pt x="5489" y="7352"/>
                  </a:lnTo>
                  <a:lnTo>
                    <a:pt x="5531" y="7365"/>
                  </a:lnTo>
                  <a:lnTo>
                    <a:pt x="5572" y="7365"/>
                  </a:lnTo>
                  <a:lnTo>
                    <a:pt x="5586" y="7352"/>
                  </a:lnTo>
                  <a:lnTo>
                    <a:pt x="5600" y="7324"/>
                  </a:lnTo>
                  <a:lnTo>
                    <a:pt x="5586" y="7255"/>
                  </a:lnTo>
                  <a:lnTo>
                    <a:pt x="5558" y="7186"/>
                  </a:lnTo>
                  <a:lnTo>
                    <a:pt x="5600" y="7145"/>
                  </a:lnTo>
                  <a:lnTo>
                    <a:pt x="5669" y="7255"/>
                  </a:lnTo>
                  <a:lnTo>
                    <a:pt x="5696" y="7269"/>
                  </a:lnTo>
                  <a:lnTo>
                    <a:pt x="5696" y="7255"/>
                  </a:lnTo>
                  <a:lnTo>
                    <a:pt x="5710" y="7241"/>
                  </a:lnTo>
                  <a:lnTo>
                    <a:pt x="5696" y="7172"/>
                  </a:lnTo>
                  <a:lnTo>
                    <a:pt x="5848" y="7310"/>
                  </a:lnTo>
                  <a:lnTo>
                    <a:pt x="5972" y="7462"/>
                  </a:lnTo>
                  <a:lnTo>
                    <a:pt x="6041" y="7558"/>
                  </a:lnTo>
                  <a:lnTo>
                    <a:pt x="6096" y="7641"/>
                  </a:lnTo>
                  <a:lnTo>
                    <a:pt x="6137" y="7751"/>
                  </a:lnTo>
                  <a:lnTo>
                    <a:pt x="6179" y="7862"/>
                  </a:lnTo>
                  <a:lnTo>
                    <a:pt x="6193" y="7876"/>
                  </a:lnTo>
                  <a:lnTo>
                    <a:pt x="6220" y="7889"/>
                  </a:lnTo>
                  <a:lnTo>
                    <a:pt x="6179" y="7931"/>
                  </a:lnTo>
                  <a:lnTo>
                    <a:pt x="6096" y="8013"/>
                  </a:lnTo>
                  <a:lnTo>
                    <a:pt x="6000" y="8138"/>
                  </a:lnTo>
                  <a:lnTo>
                    <a:pt x="5903" y="8248"/>
                  </a:lnTo>
                  <a:lnTo>
                    <a:pt x="5710" y="8469"/>
                  </a:lnTo>
                  <a:lnTo>
                    <a:pt x="5710" y="8482"/>
                  </a:lnTo>
                  <a:lnTo>
                    <a:pt x="5710" y="8496"/>
                  </a:lnTo>
                  <a:lnTo>
                    <a:pt x="5724" y="8510"/>
                  </a:lnTo>
                  <a:lnTo>
                    <a:pt x="5738" y="8510"/>
                  </a:lnTo>
                  <a:lnTo>
                    <a:pt x="5820" y="8441"/>
                  </a:lnTo>
                  <a:lnTo>
                    <a:pt x="5903" y="8372"/>
                  </a:lnTo>
                  <a:lnTo>
                    <a:pt x="6055" y="8207"/>
                  </a:lnTo>
                  <a:lnTo>
                    <a:pt x="6179" y="8041"/>
                  </a:lnTo>
                  <a:lnTo>
                    <a:pt x="6303" y="7862"/>
                  </a:lnTo>
                  <a:lnTo>
                    <a:pt x="6317" y="7848"/>
                  </a:lnTo>
                  <a:lnTo>
                    <a:pt x="6303" y="7820"/>
                  </a:lnTo>
                  <a:lnTo>
                    <a:pt x="6289" y="7807"/>
                  </a:lnTo>
                  <a:lnTo>
                    <a:pt x="6275" y="7807"/>
                  </a:lnTo>
                  <a:lnTo>
                    <a:pt x="6275" y="7793"/>
                  </a:lnTo>
                  <a:lnTo>
                    <a:pt x="6275" y="7779"/>
                  </a:lnTo>
                  <a:lnTo>
                    <a:pt x="6262" y="7738"/>
                  </a:lnTo>
                  <a:lnTo>
                    <a:pt x="6193" y="7572"/>
                  </a:lnTo>
                  <a:lnTo>
                    <a:pt x="6096" y="7407"/>
                  </a:lnTo>
                  <a:lnTo>
                    <a:pt x="6041" y="7310"/>
                  </a:lnTo>
                  <a:lnTo>
                    <a:pt x="5917" y="7158"/>
                  </a:lnTo>
                  <a:lnTo>
                    <a:pt x="5765" y="7007"/>
                  </a:lnTo>
                  <a:lnTo>
                    <a:pt x="5779" y="6993"/>
                  </a:lnTo>
                  <a:lnTo>
                    <a:pt x="5848" y="7062"/>
                  </a:lnTo>
                  <a:lnTo>
                    <a:pt x="5889" y="7089"/>
                  </a:lnTo>
                  <a:lnTo>
                    <a:pt x="5931" y="7103"/>
                  </a:lnTo>
                  <a:lnTo>
                    <a:pt x="5972" y="7103"/>
                  </a:lnTo>
                  <a:lnTo>
                    <a:pt x="6000" y="7089"/>
                  </a:lnTo>
                  <a:lnTo>
                    <a:pt x="6000" y="7062"/>
                  </a:lnTo>
                  <a:lnTo>
                    <a:pt x="6000" y="7021"/>
                  </a:lnTo>
                  <a:lnTo>
                    <a:pt x="5944" y="6952"/>
                  </a:lnTo>
                  <a:lnTo>
                    <a:pt x="5889" y="6883"/>
                  </a:lnTo>
                  <a:lnTo>
                    <a:pt x="5917" y="6869"/>
                  </a:lnTo>
                  <a:lnTo>
                    <a:pt x="5972" y="6910"/>
                  </a:lnTo>
                  <a:lnTo>
                    <a:pt x="6000" y="6924"/>
                  </a:lnTo>
                  <a:lnTo>
                    <a:pt x="6027" y="6938"/>
                  </a:lnTo>
                  <a:lnTo>
                    <a:pt x="6068" y="6924"/>
                  </a:lnTo>
                  <a:lnTo>
                    <a:pt x="6110" y="6924"/>
                  </a:lnTo>
                  <a:lnTo>
                    <a:pt x="6110" y="6896"/>
                  </a:lnTo>
                  <a:lnTo>
                    <a:pt x="6082" y="6855"/>
                  </a:lnTo>
                  <a:lnTo>
                    <a:pt x="6055" y="6800"/>
                  </a:lnTo>
                  <a:lnTo>
                    <a:pt x="6013" y="6731"/>
                  </a:lnTo>
                  <a:lnTo>
                    <a:pt x="6124" y="6758"/>
                  </a:lnTo>
                  <a:lnTo>
                    <a:pt x="6289" y="6827"/>
                  </a:lnTo>
                  <a:lnTo>
                    <a:pt x="6441" y="6896"/>
                  </a:lnTo>
                  <a:lnTo>
                    <a:pt x="6744" y="7062"/>
                  </a:lnTo>
                  <a:lnTo>
                    <a:pt x="6855" y="7131"/>
                  </a:lnTo>
                  <a:lnTo>
                    <a:pt x="6951" y="7186"/>
                  </a:lnTo>
                  <a:lnTo>
                    <a:pt x="7034" y="7255"/>
                  </a:lnTo>
                  <a:lnTo>
                    <a:pt x="7103" y="7338"/>
                  </a:lnTo>
                  <a:lnTo>
                    <a:pt x="7144" y="7420"/>
                  </a:lnTo>
                  <a:lnTo>
                    <a:pt x="7158" y="7517"/>
                  </a:lnTo>
                  <a:lnTo>
                    <a:pt x="7144" y="7627"/>
                  </a:lnTo>
                  <a:lnTo>
                    <a:pt x="7103" y="7751"/>
                  </a:lnTo>
                  <a:lnTo>
                    <a:pt x="7034" y="7889"/>
                  </a:lnTo>
                  <a:lnTo>
                    <a:pt x="6951" y="8027"/>
                  </a:lnTo>
                  <a:lnTo>
                    <a:pt x="6868" y="8165"/>
                  </a:lnTo>
                  <a:lnTo>
                    <a:pt x="6813" y="8303"/>
                  </a:lnTo>
                  <a:lnTo>
                    <a:pt x="6813" y="8331"/>
                  </a:lnTo>
                  <a:lnTo>
                    <a:pt x="6827" y="8344"/>
                  </a:lnTo>
                  <a:lnTo>
                    <a:pt x="6841" y="8344"/>
                  </a:lnTo>
                  <a:lnTo>
                    <a:pt x="6855" y="8331"/>
                  </a:lnTo>
                  <a:lnTo>
                    <a:pt x="6965" y="8220"/>
                  </a:lnTo>
                  <a:lnTo>
                    <a:pt x="7075" y="8096"/>
                  </a:lnTo>
                  <a:lnTo>
                    <a:pt x="7172" y="7945"/>
                  </a:lnTo>
                  <a:lnTo>
                    <a:pt x="7255" y="7807"/>
                  </a:lnTo>
                  <a:lnTo>
                    <a:pt x="7282" y="7724"/>
                  </a:lnTo>
                  <a:lnTo>
                    <a:pt x="7310" y="7641"/>
                  </a:lnTo>
                  <a:lnTo>
                    <a:pt x="7323" y="7572"/>
                  </a:lnTo>
                  <a:lnTo>
                    <a:pt x="7323" y="7489"/>
                  </a:lnTo>
                  <a:lnTo>
                    <a:pt x="7310" y="7420"/>
                  </a:lnTo>
                  <a:lnTo>
                    <a:pt x="7296" y="7352"/>
                  </a:lnTo>
                  <a:lnTo>
                    <a:pt x="7255" y="7269"/>
                  </a:lnTo>
                  <a:lnTo>
                    <a:pt x="7199" y="7200"/>
                  </a:lnTo>
                  <a:lnTo>
                    <a:pt x="7103" y="7103"/>
                  </a:lnTo>
                  <a:lnTo>
                    <a:pt x="6992" y="7021"/>
                  </a:lnTo>
                  <a:lnTo>
                    <a:pt x="6882" y="6938"/>
                  </a:lnTo>
                  <a:lnTo>
                    <a:pt x="6758" y="6855"/>
                  </a:lnTo>
                  <a:lnTo>
                    <a:pt x="6468" y="6717"/>
                  </a:lnTo>
                  <a:lnTo>
                    <a:pt x="6179" y="6607"/>
                  </a:lnTo>
                  <a:lnTo>
                    <a:pt x="6289" y="6579"/>
                  </a:lnTo>
                  <a:lnTo>
                    <a:pt x="6303" y="6565"/>
                  </a:lnTo>
                  <a:lnTo>
                    <a:pt x="6289" y="6538"/>
                  </a:lnTo>
                  <a:lnTo>
                    <a:pt x="6220" y="6510"/>
                  </a:lnTo>
                  <a:lnTo>
                    <a:pt x="6137" y="6483"/>
                  </a:lnTo>
                  <a:lnTo>
                    <a:pt x="6151" y="6441"/>
                  </a:lnTo>
                  <a:lnTo>
                    <a:pt x="6317" y="6455"/>
                  </a:lnTo>
                  <a:lnTo>
                    <a:pt x="6331" y="6441"/>
                  </a:lnTo>
                  <a:lnTo>
                    <a:pt x="6331" y="6414"/>
                  </a:lnTo>
                  <a:lnTo>
                    <a:pt x="6262" y="6372"/>
                  </a:lnTo>
                  <a:lnTo>
                    <a:pt x="6179" y="6331"/>
                  </a:lnTo>
                  <a:lnTo>
                    <a:pt x="6193" y="6248"/>
                  </a:lnTo>
                  <a:lnTo>
                    <a:pt x="6317" y="6262"/>
                  </a:lnTo>
                  <a:lnTo>
                    <a:pt x="6344" y="6248"/>
                  </a:lnTo>
                  <a:lnTo>
                    <a:pt x="6344" y="6234"/>
                  </a:lnTo>
                  <a:lnTo>
                    <a:pt x="6344" y="6221"/>
                  </a:lnTo>
                  <a:lnTo>
                    <a:pt x="6331" y="6207"/>
                  </a:lnTo>
                  <a:lnTo>
                    <a:pt x="6193" y="6152"/>
                  </a:lnTo>
                  <a:lnTo>
                    <a:pt x="6206" y="6083"/>
                  </a:lnTo>
                  <a:lnTo>
                    <a:pt x="6289" y="6069"/>
                  </a:lnTo>
                  <a:lnTo>
                    <a:pt x="6303" y="6055"/>
                  </a:lnTo>
                  <a:lnTo>
                    <a:pt x="6303" y="6041"/>
                  </a:lnTo>
                  <a:lnTo>
                    <a:pt x="6303" y="6028"/>
                  </a:lnTo>
                  <a:lnTo>
                    <a:pt x="6275" y="6028"/>
                  </a:lnTo>
                  <a:lnTo>
                    <a:pt x="6193" y="6014"/>
                  </a:lnTo>
                  <a:lnTo>
                    <a:pt x="6179" y="5917"/>
                  </a:lnTo>
                  <a:lnTo>
                    <a:pt x="6303" y="5890"/>
                  </a:lnTo>
                  <a:lnTo>
                    <a:pt x="6427" y="5834"/>
                  </a:lnTo>
                  <a:lnTo>
                    <a:pt x="6441" y="5807"/>
                  </a:lnTo>
                  <a:lnTo>
                    <a:pt x="6441" y="5793"/>
                  </a:lnTo>
                  <a:lnTo>
                    <a:pt x="6427" y="5779"/>
                  </a:lnTo>
                  <a:lnTo>
                    <a:pt x="6399" y="5766"/>
                  </a:lnTo>
                  <a:lnTo>
                    <a:pt x="6289" y="5779"/>
                  </a:lnTo>
                  <a:lnTo>
                    <a:pt x="6165" y="5779"/>
                  </a:lnTo>
                  <a:lnTo>
                    <a:pt x="6234" y="5752"/>
                  </a:lnTo>
                  <a:lnTo>
                    <a:pt x="6317" y="5697"/>
                  </a:lnTo>
                  <a:lnTo>
                    <a:pt x="6317" y="5683"/>
                  </a:lnTo>
                  <a:lnTo>
                    <a:pt x="6303" y="5683"/>
                  </a:lnTo>
                  <a:lnTo>
                    <a:pt x="6262" y="5669"/>
                  </a:lnTo>
                  <a:lnTo>
                    <a:pt x="6220" y="5655"/>
                  </a:lnTo>
                  <a:lnTo>
                    <a:pt x="6124" y="5669"/>
                  </a:lnTo>
                  <a:lnTo>
                    <a:pt x="6096" y="5600"/>
                  </a:lnTo>
                  <a:lnTo>
                    <a:pt x="6165" y="5572"/>
                  </a:lnTo>
                  <a:lnTo>
                    <a:pt x="6317" y="5517"/>
                  </a:lnTo>
                  <a:lnTo>
                    <a:pt x="6468" y="5476"/>
                  </a:lnTo>
                  <a:lnTo>
                    <a:pt x="6758" y="5421"/>
                  </a:lnTo>
                  <a:lnTo>
                    <a:pt x="7061" y="5379"/>
                  </a:lnTo>
                  <a:lnTo>
                    <a:pt x="7365" y="5324"/>
                  </a:lnTo>
                  <a:lnTo>
                    <a:pt x="7392" y="5407"/>
                  </a:lnTo>
                  <a:lnTo>
                    <a:pt x="7434" y="5490"/>
                  </a:lnTo>
                  <a:lnTo>
                    <a:pt x="7461" y="5600"/>
                  </a:lnTo>
                  <a:lnTo>
                    <a:pt x="7475" y="5710"/>
                  </a:lnTo>
                  <a:lnTo>
                    <a:pt x="7489" y="5945"/>
                  </a:lnTo>
                  <a:lnTo>
                    <a:pt x="7461" y="6152"/>
                  </a:lnTo>
                  <a:lnTo>
                    <a:pt x="7434" y="6359"/>
                  </a:lnTo>
                  <a:lnTo>
                    <a:pt x="7392" y="6552"/>
                  </a:lnTo>
                  <a:lnTo>
                    <a:pt x="7365" y="6758"/>
                  </a:lnTo>
                  <a:lnTo>
                    <a:pt x="7379" y="6786"/>
                  </a:lnTo>
                  <a:lnTo>
                    <a:pt x="7392" y="6800"/>
                  </a:lnTo>
                  <a:lnTo>
                    <a:pt x="7420" y="6800"/>
                  </a:lnTo>
                  <a:lnTo>
                    <a:pt x="7434" y="6772"/>
                  </a:lnTo>
                  <a:lnTo>
                    <a:pt x="7503" y="6676"/>
                  </a:lnTo>
                  <a:lnTo>
                    <a:pt x="7544" y="6579"/>
                  </a:lnTo>
                  <a:lnTo>
                    <a:pt x="7572" y="6455"/>
                  </a:lnTo>
                  <a:lnTo>
                    <a:pt x="7599" y="6345"/>
                  </a:lnTo>
                  <a:lnTo>
                    <a:pt x="7627" y="6097"/>
                  </a:lnTo>
                  <a:lnTo>
                    <a:pt x="7627" y="5862"/>
                  </a:lnTo>
                  <a:lnTo>
                    <a:pt x="7627" y="5710"/>
                  </a:lnTo>
                  <a:lnTo>
                    <a:pt x="7599" y="5531"/>
                  </a:lnTo>
                  <a:lnTo>
                    <a:pt x="7586" y="5435"/>
                  </a:lnTo>
                  <a:lnTo>
                    <a:pt x="7544" y="5352"/>
                  </a:lnTo>
                  <a:lnTo>
                    <a:pt x="7503" y="5283"/>
                  </a:lnTo>
                  <a:lnTo>
                    <a:pt x="7448" y="5241"/>
                  </a:lnTo>
                  <a:lnTo>
                    <a:pt x="7434" y="5214"/>
                  </a:lnTo>
                  <a:lnTo>
                    <a:pt x="7392" y="5186"/>
                  </a:lnTo>
                  <a:lnTo>
                    <a:pt x="7241" y="5173"/>
                  </a:lnTo>
                  <a:lnTo>
                    <a:pt x="7075" y="5159"/>
                  </a:lnTo>
                  <a:lnTo>
                    <a:pt x="6910" y="5173"/>
                  </a:lnTo>
                  <a:lnTo>
                    <a:pt x="6730" y="5186"/>
                  </a:lnTo>
                  <a:lnTo>
                    <a:pt x="6537" y="5214"/>
                  </a:lnTo>
                  <a:lnTo>
                    <a:pt x="6358" y="5255"/>
                  </a:lnTo>
                  <a:lnTo>
                    <a:pt x="6179" y="5310"/>
                  </a:lnTo>
                  <a:lnTo>
                    <a:pt x="6000" y="5379"/>
                  </a:lnTo>
                  <a:lnTo>
                    <a:pt x="5972" y="5310"/>
                  </a:lnTo>
                  <a:lnTo>
                    <a:pt x="6124" y="5186"/>
                  </a:lnTo>
                  <a:lnTo>
                    <a:pt x="6124" y="5173"/>
                  </a:lnTo>
                  <a:lnTo>
                    <a:pt x="6110" y="5159"/>
                  </a:lnTo>
                  <a:lnTo>
                    <a:pt x="6013" y="5200"/>
                  </a:lnTo>
                  <a:lnTo>
                    <a:pt x="5917" y="5241"/>
                  </a:lnTo>
                  <a:lnTo>
                    <a:pt x="5889" y="5200"/>
                  </a:lnTo>
                  <a:lnTo>
                    <a:pt x="5958" y="5145"/>
                  </a:lnTo>
                  <a:lnTo>
                    <a:pt x="6013" y="5090"/>
                  </a:lnTo>
                  <a:lnTo>
                    <a:pt x="6055" y="5048"/>
                  </a:lnTo>
                  <a:lnTo>
                    <a:pt x="6068" y="5021"/>
                  </a:lnTo>
                  <a:lnTo>
                    <a:pt x="6055" y="5007"/>
                  </a:lnTo>
                  <a:lnTo>
                    <a:pt x="6027" y="5007"/>
                  </a:lnTo>
                  <a:lnTo>
                    <a:pt x="5972" y="5021"/>
                  </a:lnTo>
                  <a:lnTo>
                    <a:pt x="5903" y="5048"/>
                  </a:lnTo>
                  <a:lnTo>
                    <a:pt x="5806" y="5090"/>
                  </a:lnTo>
                  <a:lnTo>
                    <a:pt x="5793" y="5062"/>
                  </a:lnTo>
                  <a:lnTo>
                    <a:pt x="5875" y="4993"/>
                  </a:lnTo>
                  <a:lnTo>
                    <a:pt x="5889" y="4966"/>
                  </a:lnTo>
                  <a:lnTo>
                    <a:pt x="5875" y="4952"/>
                  </a:lnTo>
                  <a:lnTo>
                    <a:pt x="5862" y="4938"/>
                  </a:lnTo>
                  <a:lnTo>
                    <a:pt x="5848" y="4952"/>
                  </a:lnTo>
                  <a:lnTo>
                    <a:pt x="5738" y="4993"/>
                  </a:lnTo>
                  <a:lnTo>
                    <a:pt x="5724" y="4979"/>
                  </a:lnTo>
                  <a:lnTo>
                    <a:pt x="5738" y="4966"/>
                  </a:lnTo>
                  <a:lnTo>
                    <a:pt x="5834" y="4883"/>
                  </a:lnTo>
                  <a:lnTo>
                    <a:pt x="5931" y="4759"/>
                  </a:lnTo>
                  <a:lnTo>
                    <a:pt x="5931" y="4731"/>
                  </a:lnTo>
                  <a:lnTo>
                    <a:pt x="5903" y="4731"/>
                  </a:lnTo>
                  <a:lnTo>
                    <a:pt x="5779" y="4786"/>
                  </a:lnTo>
                  <a:lnTo>
                    <a:pt x="5669" y="4869"/>
                  </a:lnTo>
                  <a:lnTo>
                    <a:pt x="5641" y="4883"/>
                  </a:lnTo>
                  <a:lnTo>
                    <a:pt x="5613" y="4855"/>
                  </a:lnTo>
                  <a:lnTo>
                    <a:pt x="5710" y="4745"/>
                  </a:lnTo>
                  <a:lnTo>
                    <a:pt x="5710" y="4717"/>
                  </a:lnTo>
                  <a:lnTo>
                    <a:pt x="5710" y="4704"/>
                  </a:lnTo>
                  <a:lnTo>
                    <a:pt x="5641" y="4704"/>
                  </a:lnTo>
                  <a:lnTo>
                    <a:pt x="5600" y="4717"/>
                  </a:lnTo>
                  <a:lnTo>
                    <a:pt x="5517" y="4759"/>
                  </a:lnTo>
                  <a:lnTo>
                    <a:pt x="5503" y="4745"/>
                  </a:lnTo>
                  <a:lnTo>
                    <a:pt x="5793" y="4455"/>
                  </a:lnTo>
                  <a:lnTo>
                    <a:pt x="5931" y="4331"/>
                  </a:lnTo>
                  <a:lnTo>
                    <a:pt x="6068" y="4207"/>
                  </a:lnTo>
                  <a:lnTo>
                    <a:pt x="6220" y="4097"/>
                  </a:lnTo>
                  <a:lnTo>
                    <a:pt x="6386" y="4000"/>
                  </a:lnTo>
                  <a:lnTo>
                    <a:pt x="6496" y="3959"/>
                  </a:lnTo>
                  <a:lnTo>
                    <a:pt x="6606" y="3945"/>
                  </a:lnTo>
                  <a:lnTo>
                    <a:pt x="6717" y="3959"/>
                  </a:lnTo>
                  <a:lnTo>
                    <a:pt x="6827" y="3987"/>
                  </a:lnTo>
                  <a:lnTo>
                    <a:pt x="7048" y="4069"/>
                  </a:lnTo>
                  <a:lnTo>
                    <a:pt x="7255" y="4152"/>
                  </a:lnTo>
                  <a:lnTo>
                    <a:pt x="7268" y="4152"/>
                  </a:lnTo>
                  <a:lnTo>
                    <a:pt x="7268" y="4138"/>
                  </a:lnTo>
                  <a:lnTo>
                    <a:pt x="7255" y="4055"/>
                  </a:lnTo>
                  <a:lnTo>
                    <a:pt x="7213" y="3987"/>
                  </a:lnTo>
                  <a:lnTo>
                    <a:pt x="7144" y="3931"/>
                  </a:lnTo>
                  <a:lnTo>
                    <a:pt x="7061" y="3876"/>
                  </a:lnTo>
                  <a:lnTo>
                    <a:pt x="6979" y="3835"/>
                  </a:lnTo>
                  <a:lnTo>
                    <a:pt x="6896" y="3807"/>
                  </a:lnTo>
                  <a:lnTo>
                    <a:pt x="6717" y="3780"/>
                  </a:lnTo>
                  <a:lnTo>
                    <a:pt x="6606" y="3766"/>
                  </a:lnTo>
                  <a:lnTo>
                    <a:pt x="6496" y="3780"/>
                  </a:lnTo>
                  <a:lnTo>
                    <a:pt x="6399" y="3793"/>
                  </a:lnTo>
                  <a:lnTo>
                    <a:pt x="6303" y="3835"/>
                  </a:lnTo>
                  <a:lnTo>
                    <a:pt x="6206" y="3876"/>
                  </a:lnTo>
                  <a:lnTo>
                    <a:pt x="6110" y="3931"/>
                  </a:lnTo>
                  <a:lnTo>
                    <a:pt x="5931" y="4055"/>
                  </a:lnTo>
                  <a:lnTo>
                    <a:pt x="5779" y="4180"/>
                  </a:lnTo>
                  <a:lnTo>
                    <a:pt x="5627" y="4304"/>
                  </a:lnTo>
                  <a:lnTo>
                    <a:pt x="5365" y="4566"/>
                  </a:lnTo>
                  <a:lnTo>
                    <a:pt x="5420" y="4428"/>
                  </a:lnTo>
                  <a:lnTo>
                    <a:pt x="5420" y="4400"/>
                  </a:lnTo>
                  <a:lnTo>
                    <a:pt x="5407" y="4386"/>
                  </a:lnTo>
                  <a:lnTo>
                    <a:pt x="5365" y="4386"/>
                  </a:lnTo>
                  <a:lnTo>
                    <a:pt x="5296" y="4455"/>
                  </a:lnTo>
                  <a:lnTo>
                    <a:pt x="5227" y="4538"/>
                  </a:lnTo>
                  <a:lnTo>
                    <a:pt x="5200" y="4511"/>
                  </a:lnTo>
                  <a:lnTo>
                    <a:pt x="5310" y="4373"/>
                  </a:lnTo>
                  <a:lnTo>
                    <a:pt x="5310" y="4359"/>
                  </a:lnTo>
                  <a:lnTo>
                    <a:pt x="5296" y="4345"/>
                  </a:lnTo>
                  <a:lnTo>
                    <a:pt x="5296" y="4331"/>
                  </a:lnTo>
                  <a:lnTo>
                    <a:pt x="5269" y="4331"/>
                  </a:lnTo>
                  <a:lnTo>
                    <a:pt x="5172" y="4386"/>
                  </a:lnTo>
                  <a:lnTo>
                    <a:pt x="5076" y="4442"/>
                  </a:lnTo>
                  <a:lnTo>
                    <a:pt x="5048" y="4428"/>
                  </a:lnTo>
                  <a:lnTo>
                    <a:pt x="5144" y="4304"/>
                  </a:lnTo>
                  <a:lnTo>
                    <a:pt x="5144" y="4276"/>
                  </a:lnTo>
                  <a:lnTo>
                    <a:pt x="5131" y="4262"/>
                  </a:lnTo>
                  <a:lnTo>
                    <a:pt x="5117" y="4249"/>
                  </a:lnTo>
                  <a:lnTo>
                    <a:pt x="5103" y="4262"/>
                  </a:lnTo>
                  <a:lnTo>
                    <a:pt x="4938" y="4373"/>
                  </a:lnTo>
                  <a:lnTo>
                    <a:pt x="4910" y="4359"/>
                  </a:lnTo>
                  <a:lnTo>
                    <a:pt x="4993" y="4221"/>
                  </a:lnTo>
                  <a:lnTo>
                    <a:pt x="4993" y="4207"/>
                  </a:lnTo>
                  <a:lnTo>
                    <a:pt x="4979" y="4193"/>
                  </a:lnTo>
                  <a:lnTo>
                    <a:pt x="4951" y="4193"/>
                  </a:lnTo>
                  <a:lnTo>
                    <a:pt x="4814" y="4317"/>
                  </a:lnTo>
                  <a:lnTo>
                    <a:pt x="4745" y="4290"/>
                  </a:lnTo>
                  <a:lnTo>
                    <a:pt x="4800" y="4180"/>
                  </a:lnTo>
                  <a:lnTo>
                    <a:pt x="4800" y="4166"/>
                  </a:lnTo>
                  <a:lnTo>
                    <a:pt x="4800" y="4152"/>
                  </a:lnTo>
                  <a:lnTo>
                    <a:pt x="4772" y="4152"/>
                  </a:lnTo>
                  <a:lnTo>
                    <a:pt x="4758" y="4166"/>
                  </a:lnTo>
                  <a:lnTo>
                    <a:pt x="4676" y="4262"/>
                  </a:lnTo>
                  <a:lnTo>
                    <a:pt x="4524" y="4235"/>
                  </a:lnTo>
                  <a:lnTo>
                    <a:pt x="4593" y="4028"/>
                  </a:lnTo>
                  <a:lnTo>
                    <a:pt x="4593" y="4014"/>
                  </a:lnTo>
                  <a:lnTo>
                    <a:pt x="4593" y="4000"/>
                  </a:lnTo>
                  <a:lnTo>
                    <a:pt x="4579" y="4000"/>
                  </a:lnTo>
                  <a:lnTo>
                    <a:pt x="4565" y="4014"/>
                  </a:lnTo>
                  <a:lnTo>
                    <a:pt x="4483" y="4111"/>
                  </a:lnTo>
                  <a:lnTo>
                    <a:pt x="4414" y="4221"/>
                  </a:lnTo>
                  <a:lnTo>
                    <a:pt x="4386" y="4221"/>
                  </a:lnTo>
                  <a:lnTo>
                    <a:pt x="4455" y="4097"/>
                  </a:lnTo>
                  <a:lnTo>
                    <a:pt x="4510" y="3973"/>
                  </a:lnTo>
                  <a:lnTo>
                    <a:pt x="4510" y="3959"/>
                  </a:lnTo>
                  <a:lnTo>
                    <a:pt x="4496" y="3959"/>
                  </a:lnTo>
                  <a:lnTo>
                    <a:pt x="4469" y="3945"/>
                  </a:lnTo>
                  <a:lnTo>
                    <a:pt x="4400" y="4000"/>
                  </a:lnTo>
                  <a:lnTo>
                    <a:pt x="4345" y="4069"/>
                  </a:lnTo>
                  <a:lnTo>
                    <a:pt x="4289" y="4138"/>
                  </a:lnTo>
                  <a:lnTo>
                    <a:pt x="4248" y="4207"/>
                  </a:lnTo>
                  <a:lnTo>
                    <a:pt x="4207" y="4207"/>
                  </a:lnTo>
                  <a:lnTo>
                    <a:pt x="4234" y="3973"/>
                  </a:lnTo>
                  <a:lnTo>
                    <a:pt x="4234" y="3959"/>
                  </a:lnTo>
                  <a:lnTo>
                    <a:pt x="4220" y="3973"/>
                  </a:lnTo>
                  <a:lnTo>
                    <a:pt x="4124" y="4193"/>
                  </a:lnTo>
                  <a:lnTo>
                    <a:pt x="4083" y="4193"/>
                  </a:lnTo>
                  <a:lnTo>
                    <a:pt x="4083" y="4124"/>
                  </a:lnTo>
                  <a:lnTo>
                    <a:pt x="4083" y="4042"/>
                  </a:lnTo>
                  <a:lnTo>
                    <a:pt x="4083" y="4028"/>
                  </a:lnTo>
                  <a:lnTo>
                    <a:pt x="4069" y="4014"/>
                  </a:lnTo>
                  <a:lnTo>
                    <a:pt x="4055" y="4028"/>
                  </a:lnTo>
                  <a:lnTo>
                    <a:pt x="4041" y="4028"/>
                  </a:lnTo>
                  <a:lnTo>
                    <a:pt x="4000" y="4111"/>
                  </a:lnTo>
                  <a:lnTo>
                    <a:pt x="3972" y="4193"/>
                  </a:lnTo>
                  <a:lnTo>
                    <a:pt x="3903" y="4193"/>
                  </a:lnTo>
                  <a:lnTo>
                    <a:pt x="3903" y="4042"/>
                  </a:lnTo>
                  <a:lnTo>
                    <a:pt x="3917" y="2745"/>
                  </a:lnTo>
                  <a:lnTo>
                    <a:pt x="3917" y="2070"/>
                  </a:lnTo>
                  <a:lnTo>
                    <a:pt x="3931" y="1380"/>
                  </a:lnTo>
                  <a:lnTo>
                    <a:pt x="3931" y="1035"/>
                  </a:lnTo>
                  <a:lnTo>
                    <a:pt x="3917" y="690"/>
                  </a:lnTo>
                  <a:lnTo>
                    <a:pt x="3903" y="359"/>
                  </a:lnTo>
                  <a:lnTo>
                    <a:pt x="3862" y="15"/>
                  </a:lnTo>
                  <a:lnTo>
                    <a:pt x="386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44" name="Shape 544"/>
            <p:cNvSpPr/>
            <p:nvPr/>
          </p:nvSpPr>
          <p:spPr>
            <a:xfrm>
              <a:off x="5751425" y="2523050"/>
              <a:ext cx="9325" cy="9675"/>
            </a:xfrm>
            <a:custGeom>
              <a:avLst/>
              <a:gdLst/>
              <a:ahLst/>
              <a:cxnLst/>
              <a:rect l="0" t="0" r="0" b="0"/>
              <a:pathLst>
                <a:path w="373" h="387" extrusionOk="0">
                  <a:moveTo>
                    <a:pt x="290" y="1"/>
                  </a:moveTo>
                  <a:lnTo>
                    <a:pt x="221" y="15"/>
                  </a:lnTo>
                  <a:lnTo>
                    <a:pt x="180" y="28"/>
                  </a:lnTo>
                  <a:lnTo>
                    <a:pt x="124" y="70"/>
                  </a:lnTo>
                  <a:lnTo>
                    <a:pt x="83" y="111"/>
                  </a:lnTo>
                  <a:lnTo>
                    <a:pt x="42" y="152"/>
                  </a:lnTo>
                  <a:lnTo>
                    <a:pt x="14" y="208"/>
                  </a:lnTo>
                  <a:lnTo>
                    <a:pt x="0" y="277"/>
                  </a:lnTo>
                  <a:lnTo>
                    <a:pt x="0" y="332"/>
                  </a:lnTo>
                  <a:lnTo>
                    <a:pt x="28" y="373"/>
                  </a:lnTo>
                  <a:lnTo>
                    <a:pt x="69" y="387"/>
                  </a:lnTo>
                  <a:lnTo>
                    <a:pt x="111" y="387"/>
                  </a:lnTo>
                  <a:lnTo>
                    <a:pt x="138" y="359"/>
                  </a:lnTo>
                  <a:lnTo>
                    <a:pt x="166" y="290"/>
                  </a:lnTo>
                  <a:lnTo>
                    <a:pt x="180" y="263"/>
                  </a:lnTo>
                  <a:lnTo>
                    <a:pt x="207" y="235"/>
                  </a:lnTo>
                  <a:lnTo>
                    <a:pt x="262" y="194"/>
                  </a:lnTo>
                  <a:lnTo>
                    <a:pt x="331" y="166"/>
                  </a:lnTo>
                  <a:lnTo>
                    <a:pt x="345" y="139"/>
                  </a:lnTo>
                  <a:lnTo>
                    <a:pt x="359" y="125"/>
                  </a:lnTo>
                  <a:lnTo>
                    <a:pt x="373" y="97"/>
                  </a:lnTo>
                  <a:lnTo>
                    <a:pt x="359" y="70"/>
                  </a:lnTo>
                  <a:lnTo>
                    <a:pt x="331" y="28"/>
                  </a:lnTo>
                  <a:lnTo>
                    <a:pt x="304" y="15"/>
                  </a:lnTo>
                  <a:lnTo>
                    <a:pt x="2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45" name="Shape 545"/>
            <p:cNvSpPr/>
            <p:nvPr/>
          </p:nvSpPr>
          <p:spPr>
            <a:xfrm>
              <a:off x="5776250" y="2523050"/>
              <a:ext cx="7250" cy="9350"/>
            </a:xfrm>
            <a:custGeom>
              <a:avLst/>
              <a:gdLst/>
              <a:ahLst/>
              <a:cxnLst/>
              <a:rect l="0" t="0" r="0" b="0"/>
              <a:pathLst>
                <a:path w="290" h="374" extrusionOk="0">
                  <a:moveTo>
                    <a:pt x="207" y="1"/>
                  </a:moveTo>
                  <a:lnTo>
                    <a:pt x="193" y="15"/>
                  </a:lnTo>
                  <a:lnTo>
                    <a:pt x="111" y="70"/>
                  </a:lnTo>
                  <a:lnTo>
                    <a:pt x="55" y="139"/>
                  </a:lnTo>
                  <a:lnTo>
                    <a:pt x="14" y="221"/>
                  </a:lnTo>
                  <a:lnTo>
                    <a:pt x="0" y="318"/>
                  </a:lnTo>
                  <a:lnTo>
                    <a:pt x="14" y="332"/>
                  </a:lnTo>
                  <a:lnTo>
                    <a:pt x="28" y="359"/>
                  </a:lnTo>
                  <a:lnTo>
                    <a:pt x="69" y="373"/>
                  </a:lnTo>
                  <a:lnTo>
                    <a:pt x="97" y="359"/>
                  </a:lnTo>
                  <a:lnTo>
                    <a:pt x="111" y="332"/>
                  </a:lnTo>
                  <a:lnTo>
                    <a:pt x="124" y="318"/>
                  </a:lnTo>
                  <a:lnTo>
                    <a:pt x="138" y="249"/>
                  </a:lnTo>
                  <a:lnTo>
                    <a:pt x="179" y="194"/>
                  </a:lnTo>
                  <a:lnTo>
                    <a:pt x="276" y="111"/>
                  </a:lnTo>
                  <a:lnTo>
                    <a:pt x="290" y="97"/>
                  </a:lnTo>
                  <a:lnTo>
                    <a:pt x="290" y="70"/>
                  </a:lnTo>
                  <a:lnTo>
                    <a:pt x="290" y="56"/>
                  </a:lnTo>
                  <a:lnTo>
                    <a:pt x="276" y="28"/>
                  </a:lnTo>
                  <a:lnTo>
                    <a:pt x="2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46" name="Shape 546"/>
            <p:cNvSpPr/>
            <p:nvPr/>
          </p:nvSpPr>
          <p:spPr>
            <a:xfrm>
              <a:off x="5737275" y="2515125"/>
              <a:ext cx="3475" cy="3825"/>
            </a:xfrm>
            <a:custGeom>
              <a:avLst/>
              <a:gdLst/>
              <a:ahLst/>
              <a:cxnLst/>
              <a:rect l="0" t="0" r="0" b="0"/>
              <a:pathLst>
                <a:path w="139" h="153" extrusionOk="0">
                  <a:moveTo>
                    <a:pt x="70" y="1"/>
                  </a:moveTo>
                  <a:lnTo>
                    <a:pt x="42" y="14"/>
                  </a:lnTo>
                  <a:lnTo>
                    <a:pt x="15" y="42"/>
                  </a:lnTo>
                  <a:lnTo>
                    <a:pt x="1" y="83"/>
                  </a:lnTo>
                  <a:lnTo>
                    <a:pt x="1" y="111"/>
                  </a:lnTo>
                  <a:lnTo>
                    <a:pt x="15" y="138"/>
                  </a:lnTo>
                  <a:lnTo>
                    <a:pt x="42" y="152"/>
                  </a:lnTo>
                  <a:lnTo>
                    <a:pt x="70" y="152"/>
                  </a:lnTo>
                  <a:lnTo>
                    <a:pt x="97" y="138"/>
                  </a:lnTo>
                  <a:lnTo>
                    <a:pt x="125" y="111"/>
                  </a:lnTo>
                  <a:lnTo>
                    <a:pt x="139" y="97"/>
                  </a:lnTo>
                  <a:lnTo>
                    <a:pt x="139" y="70"/>
                  </a:lnTo>
                  <a:lnTo>
                    <a:pt x="125" y="28"/>
                  </a:lnTo>
                  <a:lnTo>
                    <a:pt x="84" y="14"/>
                  </a:lnTo>
                  <a:lnTo>
                    <a:pt x="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47" name="Shape 547"/>
            <p:cNvSpPr/>
            <p:nvPr/>
          </p:nvSpPr>
          <p:spPr>
            <a:xfrm>
              <a:off x="5796250" y="2513400"/>
              <a:ext cx="3800" cy="3825"/>
            </a:xfrm>
            <a:custGeom>
              <a:avLst/>
              <a:gdLst/>
              <a:ahLst/>
              <a:cxnLst/>
              <a:rect l="0" t="0" r="0" b="0"/>
              <a:pathLst>
                <a:path w="152" h="153" extrusionOk="0">
                  <a:moveTo>
                    <a:pt x="97" y="1"/>
                  </a:moveTo>
                  <a:lnTo>
                    <a:pt x="69" y="14"/>
                  </a:lnTo>
                  <a:lnTo>
                    <a:pt x="41" y="28"/>
                  </a:lnTo>
                  <a:lnTo>
                    <a:pt x="14" y="56"/>
                  </a:lnTo>
                  <a:lnTo>
                    <a:pt x="0" y="70"/>
                  </a:lnTo>
                  <a:lnTo>
                    <a:pt x="0" y="97"/>
                  </a:lnTo>
                  <a:lnTo>
                    <a:pt x="0" y="125"/>
                  </a:lnTo>
                  <a:lnTo>
                    <a:pt x="28" y="152"/>
                  </a:lnTo>
                  <a:lnTo>
                    <a:pt x="55" y="152"/>
                  </a:lnTo>
                  <a:lnTo>
                    <a:pt x="83" y="139"/>
                  </a:lnTo>
                  <a:lnTo>
                    <a:pt x="124" y="111"/>
                  </a:lnTo>
                  <a:lnTo>
                    <a:pt x="138" y="97"/>
                  </a:lnTo>
                  <a:lnTo>
                    <a:pt x="152" y="70"/>
                  </a:lnTo>
                  <a:lnTo>
                    <a:pt x="138" y="56"/>
                  </a:lnTo>
                  <a:lnTo>
                    <a:pt x="138" y="28"/>
                  </a:lnTo>
                  <a:lnTo>
                    <a:pt x="110" y="14"/>
                  </a:lnTo>
                  <a:lnTo>
                    <a:pt x="9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548" name="Shape 548"/>
          <p:cNvGrpSpPr/>
          <p:nvPr/>
        </p:nvGrpSpPr>
        <p:grpSpPr>
          <a:xfrm>
            <a:off x="171442" y="4204550"/>
            <a:ext cx="1047088" cy="988171"/>
            <a:chOff x="5333200" y="3132625"/>
            <a:chExt cx="177925" cy="167925"/>
          </a:xfrm>
        </p:grpSpPr>
        <p:sp>
          <p:nvSpPr>
            <p:cNvPr id="549" name="Shape 549"/>
            <p:cNvSpPr/>
            <p:nvPr/>
          </p:nvSpPr>
          <p:spPr>
            <a:xfrm>
              <a:off x="5418375" y="3132625"/>
              <a:ext cx="30350" cy="42075"/>
            </a:xfrm>
            <a:custGeom>
              <a:avLst/>
              <a:gdLst/>
              <a:ahLst/>
              <a:cxnLst/>
              <a:rect l="0" t="0" r="0" b="0"/>
              <a:pathLst>
                <a:path w="1214" h="1683" extrusionOk="0">
                  <a:moveTo>
                    <a:pt x="414" y="0"/>
                  </a:moveTo>
                  <a:lnTo>
                    <a:pt x="386" y="14"/>
                  </a:lnTo>
                  <a:lnTo>
                    <a:pt x="345" y="42"/>
                  </a:lnTo>
                  <a:lnTo>
                    <a:pt x="317" y="83"/>
                  </a:lnTo>
                  <a:lnTo>
                    <a:pt x="317" y="138"/>
                  </a:lnTo>
                  <a:lnTo>
                    <a:pt x="359" y="345"/>
                  </a:lnTo>
                  <a:lnTo>
                    <a:pt x="372" y="469"/>
                  </a:lnTo>
                  <a:lnTo>
                    <a:pt x="372" y="579"/>
                  </a:lnTo>
                  <a:lnTo>
                    <a:pt x="359" y="690"/>
                  </a:lnTo>
                  <a:lnTo>
                    <a:pt x="331" y="786"/>
                  </a:lnTo>
                  <a:lnTo>
                    <a:pt x="290" y="883"/>
                  </a:lnTo>
                  <a:lnTo>
                    <a:pt x="221" y="966"/>
                  </a:lnTo>
                  <a:lnTo>
                    <a:pt x="97" y="924"/>
                  </a:lnTo>
                  <a:lnTo>
                    <a:pt x="83" y="1048"/>
                  </a:lnTo>
                  <a:lnTo>
                    <a:pt x="55" y="1172"/>
                  </a:lnTo>
                  <a:lnTo>
                    <a:pt x="0" y="1297"/>
                  </a:lnTo>
                  <a:lnTo>
                    <a:pt x="97" y="1324"/>
                  </a:lnTo>
                  <a:lnTo>
                    <a:pt x="179" y="1366"/>
                  </a:lnTo>
                  <a:lnTo>
                    <a:pt x="235" y="1434"/>
                  </a:lnTo>
                  <a:lnTo>
                    <a:pt x="262" y="1476"/>
                  </a:lnTo>
                  <a:lnTo>
                    <a:pt x="276" y="1517"/>
                  </a:lnTo>
                  <a:lnTo>
                    <a:pt x="372" y="1490"/>
                  </a:lnTo>
                  <a:lnTo>
                    <a:pt x="469" y="1476"/>
                  </a:lnTo>
                  <a:lnTo>
                    <a:pt x="552" y="1476"/>
                  </a:lnTo>
                  <a:lnTo>
                    <a:pt x="635" y="1490"/>
                  </a:lnTo>
                  <a:lnTo>
                    <a:pt x="717" y="1517"/>
                  </a:lnTo>
                  <a:lnTo>
                    <a:pt x="800" y="1559"/>
                  </a:lnTo>
                  <a:lnTo>
                    <a:pt x="855" y="1614"/>
                  </a:lnTo>
                  <a:lnTo>
                    <a:pt x="910" y="1683"/>
                  </a:lnTo>
                  <a:lnTo>
                    <a:pt x="993" y="1586"/>
                  </a:lnTo>
                  <a:lnTo>
                    <a:pt x="1034" y="1545"/>
                  </a:lnTo>
                  <a:lnTo>
                    <a:pt x="1076" y="1517"/>
                  </a:lnTo>
                  <a:lnTo>
                    <a:pt x="1159" y="1490"/>
                  </a:lnTo>
                  <a:lnTo>
                    <a:pt x="1214" y="1490"/>
                  </a:lnTo>
                  <a:lnTo>
                    <a:pt x="1131" y="1407"/>
                  </a:lnTo>
                  <a:lnTo>
                    <a:pt x="1090" y="1338"/>
                  </a:lnTo>
                  <a:lnTo>
                    <a:pt x="1048" y="1283"/>
                  </a:lnTo>
                  <a:lnTo>
                    <a:pt x="1034" y="1214"/>
                  </a:lnTo>
                  <a:lnTo>
                    <a:pt x="1021" y="1159"/>
                  </a:lnTo>
                  <a:lnTo>
                    <a:pt x="1007" y="1159"/>
                  </a:lnTo>
                  <a:lnTo>
                    <a:pt x="938" y="938"/>
                  </a:lnTo>
                  <a:lnTo>
                    <a:pt x="910" y="828"/>
                  </a:lnTo>
                  <a:lnTo>
                    <a:pt x="883" y="717"/>
                  </a:lnTo>
                  <a:lnTo>
                    <a:pt x="883" y="607"/>
                  </a:lnTo>
                  <a:lnTo>
                    <a:pt x="883" y="497"/>
                  </a:lnTo>
                  <a:lnTo>
                    <a:pt x="910" y="400"/>
                  </a:lnTo>
                  <a:lnTo>
                    <a:pt x="979" y="304"/>
                  </a:lnTo>
                  <a:lnTo>
                    <a:pt x="993" y="276"/>
                  </a:lnTo>
                  <a:lnTo>
                    <a:pt x="1007" y="248"/>
                  </a:lnTo>
                  <a:lnTo>
                    <a:pt x="993" y="193"/>
                  </a:lnTo>
                  <a:lnTo>
                    <a:pt x="966" y="152"/>
                  </a:lnTo>
                  <a:lnTo>
                    <a:pt x="910" y="124"/>
                  </a:lnTo>
                  <a:lnTo>
                    <a:pt x="786" y="111"/>
                  </a:lnTo>
                  <a:lnTo>
                    <a:pt x="676" y="83"/>
                  </a:lnTo>
                  <a:lnTo>
                    <a:pt x="441" y="14"/>
                  </a:lnTo>
                  <a:lnTo>
                    <a:pt x="414" y="0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50" name="Shape 550"/>
            <p:cNvSpPr/>
            <p:nvPr/>
          </p:nvSpPr>
          <p:spPr>
            <a:xfrm>
              <a:off x="5466625" y="3212600"/>
              <a:ext cx="23125" cy="81400"/>
            </a:xfrm>
            <a:custGeom>
              <a:avLst/>
              <a:gdLst/>
              <a:ahLst/>
              <a:cxnLst/>
              <a:rect l="0" t="0" r="0" b="0"/>
              <a:pathLst>
                <a:path w="925" h="3256" extrusionOk="0">
                  <a:moveTo>
                    <a:pt x="718" y="1"/>
                  </a:moveTo>
                  <a:lnTo>
                    <a:pt x="111" y="1035"/>
                  </a:lnTo>
                  <a:lnTo>
                    <a:pt x="1" y="994"/>
                  </a:lnTo>
                  <a:lnTo>
                    <a:pt x="1" y="994"/>
                  </a:lnTo>
                  <a:lnTo>
                    <a:pt x="70" y="1656"/>
                  </a:lnTo>
                  <a:lnTo>
                    <a:pt x="304" y="1545"/>
                  </a:lnTo>
                  <a:lnTo>
                    <a:pt x="428" y="1490"/>
                  </a:lnTo>
                  <a:lnTo>
                    <a:pt x="539" y="1407"/>
                  </a:lnTo>
                  <a:lnTo>
                    <a:pt x="635" y="1325"/>
                  </a:lnTo>
                  <a:lnTo>
                    <a:pt x="732" y="1242"/>
                  </a:lnTo>
                  <a:lnTo>
                    <a:pt x="828" y="1145"/>
                  </a:lnTo>
                  <a:lnTo>
                    <a:pt x="911" y="1035"/>
                  </a:lnTo>
                  <a:lnTo>
                    <a:pt x="870" y="1187"/>
                  </a:lnTo>
                  <a:lnTo>
                    <a:pt x="815" y="1352"/>
                  </a:lnTo>
                  <a:lnTo>
                    <a:pt x="746" y="1545"/>
                  </a:lnTo>
                  <a:lnTo>
                    <a:pt x="635" y="1766"/>
                  </a:lnTo>
                  <a:lnTo>
                    <a:pt x="566" y="1876"/>
                  </a:lnTo>
                  <a:lnTo>
                    <a:pt x="497" y="1987"/>
                  </a:lnTo>
                  <a:lnTo>
                    <a:pt x="415" y="2083"/>
                  </a:lnTo>
                  <a:lnTo>
                    <a:pt x="318" y="2180"/>
                  </a:lnTo>
                  <a:lnTo>
                    <a:pt x="222" y="2276"/>
                  </a:lnTo>
                  <a:lnTo>
                    <a:pt x="97" y="2359"/>
                  </a:lnTo>
                  <a:lnTo>
                    <a:pt x="97" y="2580"/>
                  </a:lnTo>
                  <a:lnTo>
                    <a:pt x="84" y="2814"/>
                  </a:lnTo>
                  <a:lnTo>
                    <a:pt x="70" y="3035"/>
                  </a:lnTo>
                  <a:lnTo>
                    <a:pt x="28" y="3255"/>
                  </a:lnTo>
                  <a:lnTo>
                    <a:pt x="222" y="3186"/>
                  </a:lnTo>
                  <a:lnTo>
                    <a:pt x="387" y="3104"/>
                  </a:lnTo>
                  <a:lnTo>
                    <a:pt x="553" y="3007"/>
                  </a:lnTo>
                  <a:lnTo>
                    <a:pt x="718" y="2897"/>
                  </a:lnTo>
                  <a:lnTo>
                    <a:pt x="787" y="2552"/>
                  </a:lnTo>
                  <a:lnTo>
                    <a:pt x="856" y="2207"/>
                  </a:lnTo>
                  <a:lnTo>
                    <a:pt x="897" y="1876"/>
                  </a:lnTo>
                  <a:lnTo>
                    <a:pt x="925" y="1545"/>
                  </a:lnTo>
                  <a:lnTo>
                    <a:pt x="925" y="1201"/>
                  </a:lnTo>
                  <a:lnTo>
                    <a:pt x="897" y="856"/>
                  </a:lnTo>
                  <a:lnTo>
                    <a:pt x="842" y="511"/>
                  </a:lnTo>
                  <a:lnTo>
                    <a:pt x="759" y="166"/>
                  </a:lnTo>
                  <a:lnTo>
                    <a:pt x="718" y="1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51" name="Shape 551"/>
            <p:cNvSpPr/>
            <p:nvPr/>
          </p:nvSpPr>
          <p:spPr>
            <a:xfrm>
              <a:off x="5447675" y="3161225"/>
              <a:ext cx="63450" cy="121750"/>
            </a:xfrm>
            <a:custGeom>
              <a:avLst/>
              <a:gdLst/>
              <a:ahLst/>
              <a:cxnLst/>
              <a:rect l="0" t="0" r="0" b="0"/>
              <a:pathLst>
                <a:path w="2538" h="4870" extrusionOk="0">
                  <a:moveTo>
                    <a:pt x="0" y="1"/>
                  </a:moveTo>
                  <a:lnTo>
                    <a:pt x="14" y="84"/>
                  </a:lnTo>
                  <a:lnTo>
                    <a:pt x="56" y="153"/>
                  </a:lnTo>
                  <a:lnTo>
                    <a:pt x="111" y="222"/>
                  </a:lnTo>
                  <a:lnTo>
                    <a:pt x="180" y="263"/>
                  </a:lnTo>
                  <a:lnTo>
                    <a:pt x="318" y="359"/>
                  </a:lnTo>
                  <a:lnTo>
                    <a:pt x="455" y="456"/>
                  </a:lnTo>
                  <a:lnTo>
                    <a:pt x="469" y="470"/>
                  </a:lnTo>
                  <a:lnTo>
                    <a:pt x="483" y="456"/>
                  </a:lnTo>
                  <a:lnTo>
                    <a:pt x="593" y="511"/>
                  </a:lnTo>
                  <a:lnTo>
                    <a:pt x="690" y="580"/>
                  </a:lnTo>
                  <a:lnTo>
                    <a:pt x="786" y="649"/>
                  </a:lnTo>
                  <a:lnTo>
                    <a:pt x="883" y="732"/>
                  </a:lnTo>
                  <a:lnTo>
                    <a:pt x="966" y="828"/>
                  </a:lnTo>
                  <a:lnTo>
                    <a:pt x="1048" y="939"/>
                  </a:lnTo>
                  <a:lnTo>
                    <a:pt x="1186" y="1159"/>
                  </a:lnTo>
                  <a:lnTo>
                    <a:pt x="1324" y="1408"/>
                  </a:lnTo>
                  <a:lnTo>
                    <a:pt x="1421" y="1656"/>
                  </a:lnTo>
                  <a:lnTo>
                    <a:pt x="1517" y="1890"/>
                  </a:lnTo>
                  <a:lnTo>
                    <a:pt x="1586" y="2125"/>
                  </a:lnTo>
                  <a:lnTo>
                    <a:pt x="1683" y="2442"/>
                  </a:lnTo>
                  <a:lnTo>
                    <a:pt x="1752" y="2787"/>
                  </a:lnTo>
                  <a:lnTo>
                    <a:pt x="1793" y="3145"/>
                  </a:lnTo>
                  <a:lnTo>
                    <a:pt x="1807" y="3490"/>
                  </a:lnTo>
                  <a:lnTo>
                    <a:pt x="1793" y="3849"/>
                  </a:lnTo>
                  <a:lnTo>
                    <a:pt x="1752" y="4207"/>
                  </a:lnTo>
                  <a:lnTo>
                    <a:pt x="1724" y="4373"/>
                  </a:lnTo>
                  <a:lnTo>
                    <a:pt x="1683" y="4538"/>
                  </a:lnTo>
                  <a:lnTo>
                    <a:pt x="1641" y="4704"/>
                  </a:lnTo>
                  <a:lnTo>
                    <a:pt x="1586" y="4869"/>
                  </a:lnTo>
                  <a:lnTo>
                    <a:pt x="1697" y="4773"/>
                  </a:lnTo>
                  <a:lnTo>
                    <a:pt x="1807" y="4662"/>
                  </a:lnTo>
                  <a:lnTo>
                    <a:pt x="1917" y="4552"/>
                  </a:lnTo>
                  <a:lnTo>
                    <a:pt x="2014" y="4442"/>
                  </a:lnTo>
                  <a:lnTo>
                    <a:pt x="2110" y="4317"/>
                  </a:lnTo>
                  <a:lnTo>
                    <a:pt x="2193" y="4180"/>
                  </a:lnTo>
                  <a:lnTo>
                    <a:pt x="2262" y="4055"/>
                  </a:lnTo>
                  <a:lnTo>
                    <a:pt x="2331" y="3917"/>
                  </a:lnTo>
                  <a:lnTo>
                    <a:pt x="2386" y="3766"/>
                  </a:lnTo>
                  <a:lnTo>
                    <a:pt x="2441" y="3614"/>
                  </a:lnTo>
                  <a:lnTo>
                    <a:pt x="2483" y="3462"/>
                  </a:lnTo>
                  <a:lnTo>
                    <a:pt x="2510" y="3311"/>
                  </a:lnTo>
                  <a:lnTo>
                    <a:pt x="2524" y="3145"/>
                  </a:lnTo>
                  <a:lnTo>
                    <a:pt x="2538" y="2980"/>
                  </a:lnTo>
                  <a:lnTo>
                    <a:pt x="2538" y="2800"/>
                  </a:lnTo>
                  <a:lnTo>
                    <a:pt x="2524" y="2635"/>
                  </a:lnTo>
                  <a:lnTo>
                    <a:pt x="2497" y="2400"/>
                  </a:lnTo>
                  <a:lnTo>
                    <a:pt x="2441" y="2152"/>
                  </a:lnTo>
                  <a:lnTo>
                    <a:pt x="2372" y="1918"/>
                  </a:lnTo>
                  <a:lnTo>
                    <a:pt x="2276" y="1683"/>
                  </a:lnTo>
                  <a:lnTo>
                    <a:pt x="2166" y="1463"/>
                  </a:lnTo>
                  <a:lnTo>
                    <a:pt x="2028" y="1242"/>
                  </a:lnTo>
                  <a:lnTo>
                    <a:pt x="1890" y="1035"/>
                  </a:lnTo>
                  <a:lnTo>
                    <a:pt x="1724" y="828"/>
                  </a:lnTo>
                  <a:lnTo>
                    <a:pt x="1545" y="649"/>
                  </a:lnTo>
                  <a:lnTo>
                    <a:pt x="1366" y="484"/>
                  </a:lnTo>
                  <a:lnTo>
                    <a:pt x="1159" y="346"/>
                  </a:lnTo>
                  <a:lnTo>
                    <a:pt x="952" y="222"/>
                  </a:lnTo>
                  <a:lnTo>
                    <a:pt x="718" y="125"/>
                  </a:lnTo>
                  <a:lnTo>
                    <a:pt x="483" y="56"/>
                  </a:lnTo>
                  <a:lnTo>
                    <a:pt x="249" y="1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52" name="Shape 552"/>
            <p:cNvSpPr/>
            <p:nvPr/>
          </p:nvSpPr>
          <p:spPr>
            <a:xfrm>
              <a:off x="5448350" y="3173300"/>
              <a:ext cx="35550" cy="47250"/>
            </a:xfrm>
            <a:custGeom>
              <a:avLst/>
              <a:gdLst/>
              <a:ahLst/>
              <a:cxnLst/>
              <a:rect l="0" t="0" r="0" b="0"/>
              <a:pathLst>
                <a:path w="1422" h="1890" extrusionOk="0">
                  <a:moveTo>
                    <a:pt x="442" y="1"/>
                  </a:moveTo>
                  <a:lnTo>
                    <a:pt x="442" y="28"/>
                  </a:lnTo>
                  <a:lnTo>
                    <a:pt x="442" y="42"/>
                  </a:lnTo>
                  <a:lnTo>
                    <a:pt x="415" y="69"/>
                  </a:lnTo>
                  <a:lnTo>
                    <a:pt x="304" y="69"/>
                  </a:lnTo>
                  <a:lnTo>
                    <a:pt x="222" y="42"/>
                  </a:lnTo>
                  <a:lnTo>
                    <a:pt x="153" y="28"/>
                  </a:lnTo>
                  <a:lnTo>
                    <a:pt x="97" y="28"/>
                  </a:lnTo>
                  <a:lnTo>
                    <a:pt x="42" y="42"/>
                  </a:lnTo>
                  <a:lnTo>
                    <a:pt x="1" y="56"/>
                  </a:lnTo>
                  <a:lnTo>
                    <a:pt x="70" y="166"/>
                  </a:lnTo>
                  <a:lnTo>
                    <a:pt x="139" y="276"/>
                  </a:lnTo>
                  <a:lnTo>
                    <a:pt x="208" y="400"/>
                  </a:lnTo>
                  <a:lnTo>
                    <a:pt x="249" y="525"/>
                  </a:lnTo>
                  <a:lnTo>
                    <a:pt x="346" y="787"/>
                  </a:lnTo>
                  <a:lnTo>
                    <a:pt x="428" y="1035"/>
                  </a:lnTo>
                  <a:lnTo>
                    <a:pt x="539" y="1462"/>
                  </a:lnTo>
                  <a:lnTo>
                    <a:pt x="622" y="1890"/>
                  </a:lnTo>
                  <a:lnTo>
                    <a:pt x="1008" y="1683"/>
                  </a:lnTo>
                  <a:lnTo>
                    <a:pt x="1215" y="1600"/>
                  </a:lnTo>
                  <a:lnTo>
                    <a:pt x="1421" y="1504"/>
                  </a:lnTo>
                  <a:lnTo>
                    <a:pt x="1339" y="1297"/>
                  </a:lnTo>
                  <a:lnTo>
                    <a:pt x="1256" y="1090"/>
                  </a:lnTo>
                  <a:lnTo>
                    <a:pt x="1146" y="883"/>
                  </a:lnTo>
                  <a:lnTo>
                    <a:pt x="1035" y="690"/>
                  </a:lnTo>
                  <a:lnTo>
                    <a:pt x="911" y="497"/>
                  </a:lnTo>
                  <a:lnTo>
                    <a:pt x="773" y="318"/>
                  </a:lnTo>
                  <a:lnTo>
                    <a:pt x="608" y="152"/>
                  </a:lnTo>
                  <a:lnTo>
                    <a:pt x="442" y="1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53" name="Shape 553"/>
            <p:cNvSpPr/>
            <p:nvPr/>
          </p:nvSpPr>
          <p:spPr>
            <a:xfrm>
              <a:off x="5419400" y="3175025"/>
              <a:ext cx="45875" cy="97250"/>
            </a:xfrm>
            <a:custGeom>
              <a:avLst/>
              <a:gdLst/>
              <a:ahLst/>
              <a:cxnLst/>
              <a:rect l="0" t="0" r="0" b="0"/>
              <a:pathLst>
                <a:path w="1835" h="3890" extrusionOk="0">
                  <a:moveTo>
                    <a:pt x="718" y="2607"/>
                  </a:moveTo>
                  <a:lnTo>
                    <a:pt x="925" y="3048"/>
                  </a:lnTo>
                  <a:lnTo>
                    <a:pt x="456" y="3048"/>
                  </a:lnTo>
                  <a:lnTo>
                    <a:pt x="718" y="2607"/>
                  </a:lnTo>
                  <a:close/>
                  <a:moveTo>
                    <a:pt x="552" y="0"/>
                  </a:moveTo>
                  <a:lnTo>
                    <a:pt x="304" y="1049"/>
                  </a:lnTo>
                  <a:lnTo>
                    <a:pt x="194" y="1573"/>
                  </a:lnTo>
                  <a:lnTo>
                    <a:pt x="97" y="2111"/>
                  </a:lnTo>
                  <a:lnTo>
                    <a:pt x="290" y="2235"/>
                  </a:lnTo>
                  <a:lnTo>
                    <a:pt x="456" y="2386"/>
                  </a:lnTo>
                  <a:lnTo>
                    <a:pt x="56" y="2469"/>
                  </a:lnTo>
                  <a:lnTo>
                    <a:pt x="28" y="2786"/>
                  </a:lnTo>
                  <a:lnTo>
                    <a:pt x="1" y="3117"/>
                  </a:lnTo>
                  <a:lnTo>
                    <a:pt x="1" y="3503"/>
                  </a:lnTo>
                  <a:lnTo>
                    <a:pt x="1" y="3890"/>
                  </a:lnTo>
                  <a:lnTo>
                    <a:pt x="97" y="3890"/>
                  </a:lnTo>
                  <a:lnTo>
                    <a:pt x="180" y="3876"/>
                  </a:lnTo>
                  <a:lnTo>
                    <a:pt x="263" y="3862"/>
                  </a:lnTo>
                  <a:lnTo>
                    <a:pt x="331" y="3834"/>
                  </a:lnTo>
                  <a:lnTo>
                    <a:pt x="331" y="3407"/>
                  </a:lnTo>
                  <a:lnTo>
                    <a:pt x="469" y="3421"/>
                  </a:lnTo>
                  <a:lnTo>
                    <a:pt x="814" y="3407"/>
                  </a:lnTo>
                  <a:lnTo>
                    <a:pt x="1049" y="3379"/>
                  </a:lnTo>
                  <a:lnTo>
                    <a:pt x="1297" y="3352"/>
                  </a:lnTo>
                  <a:lnTo>
                    <a:pt x="1573" y="3283"/>
                  </a:lnTo>
                  <a:lnTo>
                    <a:pt x="1835" y="3214"/>
                  </a:lnTo>
                  <a:lnTo>
                    <a:pt x="1793" y="2704"/>
                  </a:lnTo>
                  <a:lnTo>
                    <a:pt x="1766" y="2469"/>
                  </a:lnTo>
                  <a:lnTo>
                    <a:pt x="1104" y="2248"/>
                  </a:lnTo>
                  <a:lnTo>
                    <a:pt x="1269" y="2138"/>
                  </a:lnTo>
                  <a:lnTo>
                    <a:pt x="1449" y="2014"/>
                  </a:lnTo>
                  <a:lnTo>
                    <a:pt x="1697" y="1862"/>
                  </a:lnTo>
                  <a:lnTo>
                    <a:pt x="1642" y="1517"/>
                  </a:lnTo>
                  <a:lnTo>
                    <a:pt x="1573" y="1159"/>
                  </a:lnTo>
                  <a:lnTo>
                    <a:pt x="1476" y="869"/>
                  </a:lnTo>
                  <a:lnTo>
                    <a:pt x="1380" y="566"/>
                  </a:lnTo>
                  <a:lnTo>
                    <a:pt x="1255" y="290"/>
                  </a:lnTo>
                  <a:lnTo>
                    <a:pt x="1118" y="0"/>
                  </a:lnTo>
                  <a:lnTo>
                    <a:pt x="1062" y="56"/>
                  </a:lnTo>
                  <a:lnTo>
                    <a:pt x="1021" y="111"/>
                  </a:lnTo>
                  <a:lnTo>
                    <a:pt x="980" y="180"/>
                  </a:lnTo>
                  <a:lnTo>
                    <a:pt x="952" y="263"/>
                  </a:lnTo>
                  <a:lnTo>
                    <a:pt x="952" y="290"/>
                  </a:lnTo>
                  <a:lnTo>
                    <a:pt x="925" y="318"/>
                  </a:lnTo>
                  <a:lnTo>
                    <a:pt x="897" y="331"/>
                  </a:lnTo>
                  <a:lnTo>
                    <a:pt x="842" y="331"/>
                  </a:lnTo>
                  <a:lnTo>
                    <a:pt x="814" y="318"/>
                  </a:lnTo>
                  <a:lnTo>
                    <a:pt x="787" y="290"/>
                  </a:lnTo>
                  <a:lnTo>
                    <a:pt x="787" y="263"/>
                  </a:lnTo>
                  <a:lnTo>
                    <a:pt x="745" y="152"/>
                  </a:lnTo>
                  <a:lnTo>
                    <a:pt x="704" y="69"/>
                  </a:lnTo>
                  <a:lnTo>
                    <a:pt x="635" y="28"/>
                  </a:lnTo>
                  <a:lnTo>
                    <a:pt x="552" y="0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54" name="Shape 554"/>
            <p:cNvSpPr/>
            <p:nvPr/>
          </p:nvSpPr>
          <p:spPr>
            <a:xfrm>
              <a:off x="5419750" y="3262950"/>
              <a:ext cx="46225" cy="37600"/>
            </a:xfrm>
            <a:custGeom>
              <a:avLst/>
              <a:gdLst/>
              <a:ahLst/>
              <a:cxnLst/>
              <a:rect l="0" t="0" r="0" b="0"/>
              <a:pathLst>
                <a:path w="1849" h="1504" extrusionOk="0">
                  <a:moveTo>
                    <a:pt x="1766" y="0"/>
                  </a:moveTo>
                  <a:lnTo>
                    <a:pt x="979" y="235"/>
                  </a:lnTo>
                  <a:lnTo>
                    <a:pt x="979" y="621"/>
                  </a:lnTo>
                  <a:lnTo>
                    <a:pt x="897" y="648"/>
                  </a:lnTo>
                  <a:lnTo>
                    <a:pt x="690" y="676"/>
                  </a:lnTo>
                  <a:lnTo>
                    <a:pt x="538" y="690"/>
                  </a:lnTo>
                  <a:lnTo>
                    <a:pt x="373" y="690"/>
                  </a:lnTo>
                  <a:lnTo>
                    <a:pt x="193" y="676"/>
                  </a:lnTo>
                  <a:lnTo>
                    <a:pt x="0" y="648"/>
                  </a:lnTo>
                  <a:lnTo>
                    <a:pt x="42" y="1159"/>
                  </a:lnTo>
                  <a:lnTo>
                    <a:pt x="55" y="1490"/>
                  </a:lnTo>
                  <a:lnTo>
                    <a:pt x="455" y="1503"/>
                  </a:lnTo>
                  <a:lnTo>
                    <a:pt x="842" y="1476"/>
                  </a:lnTo>
                  <a:lnTo>
                    <a:pt x="1035" y="1462"/>
                  </a:lnTo>
                  <a:lnTo>
                    <a:pt x="1228" y="1421"/>
                  </a:lnTo>
                  <a:lnTo>
                    <a:pt x="1421" y="1393"/>
                  </a:lnTo>
                  <a:lnTo>
                    <a:pt x="1614" y="1338"/>
                  </a:lnTo>
                  <a:lnTo>
                    <a:pt x="1779" y="1297"/>
                  </a:lnTo>
                  <a:lnTo>
                    <a:pt x="1807" y="1076"/>
                  </a:lnTo>
                  <a:lnTo>
                    <a:pt x="1821" y="855"/>
                  </a:lnTo>
                  <a:lnTo>
                    <a:pt x="1848" y="414"/>
                  </a:lnTo>
                  <a:lnTo>
                    <a:pt x="1848" y="414"/>
                  </a:lnTo>
                  <a:lnTo>
                    <a:pt x="1779" y="441"/>
                  </a:lnTo>
                  <a:lnTo>
                    <a:pt x="1766" y="0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55" name="Shape 555"/>
            <p:cNvSpPr/>
            <p:nvPr/>
          </p:nvSpPr>
          <p:spPr>
            <a:xfrm>
              <a:off x="5385275" y="3170550"/>
              <a:ext cx="46550" cy="101725"/>
            </a:xfrm>
            <a:custGeom>
              <a:avLst/>
              <a:gdLst/>
              <a:ahLst/>
              <a:cxnLst/>
              <a:rect l="0" t="0" r="0" b="0"/>
              <a:pathLst>
                <a:path w="1862" h="4069" extrusionOk="0">
                  <a:moveTo>
                    <a:pt x="1186" y="0"/>
                  </a:moveTo>
                  <a:lnTo>
                    <a:pt x="1035" y="207"/>
                  </a:lnTo>
                  <a:lnTo>
                    <a:pt x="869" y="414"/>
                  </a:lnTo>
                  <a:lnTo>
                    <a:pt x="717" y="621"/>
                  </a:lnTo>
                  <a:lnTo>
                    <a:pt x="648" y="731"/>
                  </a:lnTo>
                  <a:lnTo>
                    <a:pt x="579" y="841"/>
                  </a:lnTo>
                  <a:lnTo>
                    <a:pt x="428" y="1159"/>
                  </a:lnTo>
                  <a:lnTo>
                    <a:pt x="304" y="1476"/>
                  </a:lnTo>
                  <a:lnTo>
                    <a:pt x="193" y="1793"/>
                  </a:lnTo>
                  <a:lnTo>
                    <a:pt x="97" y="2124"/>
                  </a:lnTo>
                  <a:lnTo>
                    <a:pt x="0" y="2524"/>
                  </a:lnTo>
                  <a:lnTo>
                    <a:pt x="28" y="2607"/>
                  </a:lnTo>
                  <a:lnTo>
                    <a:pt x="69" y="2703"/>
                  </a:lnTo>
                  <a:lnTo>
                    <a:pt x="138" y="2827"/>
                  </a:lnTo>
                  <a:lnTo>
                    <a:pt x="221" y="2965"/>
                  </a:lnTo>
                  <a:lnTo>
                    <a:pt x="345" y="3103"/>
                  </a:lnTo>
                  <a:lnTo>
                    <a:pt x="510" y="3241"/>
                  </a:lnTo>
                  <a:lnTo>
                    <a:pt x="593" y="3296"/>
                  </a:lnTo>
                  <a:lnTo>
                    <a:pt x="704" y="3351"/>
                  </a:lnTo>
                  <a:lnTo>
                    <a:pt x="814" y="3407"/>
                  </a:lnTo>
                  <a:lnTo>
                    <a:pt x="938" y="3448"/>
                  </a:lnTo>
                  <a:lnTo>
                    <a:pt x="938" y="4013"/>
                  </a:lnTo>
                  <a:lnTo>
                    <a:pt x="1048" y="4041"/>
                  </a:lnTo>
                  <a:lnTo>
                    <a:pt x="1172" y="4055"/>
                  </a:lnTo>
                  <a:lnTo>
                    <a:pt x="1310" y="4069"/>
                  </a:lnTo>
                  <a:lnTo>
                    <a:pt x="1297" y="3751"/>
                  </a:lnTo>
                  <a:lnTo>
                    <a:pt x="1297" y="3434"/>
                  </a:lnTo>
                  <a:lnTo>
                    <a:pt x="1310" y="3048"/>
                  </a:lnTo>
                  <a:lnTo>
                    <a:pt x="1338" y="2662"/>
                  </a:lnTo>
                  <a:lnTo>
                    <a:pt x="1338" y="2662"/>
                  </a:lnTo>
                  <a:lnTo>
                    <a:pt x="814" y="2786"/>
                  </a:lnTo>
                  <a:lnTo>
                    <a:pt x="248" y="1779"/>
                  </a:lnTo>
                  <a:lnTo>
                    <a:pt x="248" y="1779"/>
                  </a:lnTo>
                  <a:lnTo>
                    <a:pt x="345" y="1807"/>
                  </a:lnTo>
                  <a:lnTo>
                    <a:pt x="621" y="1890"/>
                  </a:lnTo>
                  <a:lnTo>
                    <a:pt x="786" y="1959"/>
                  </a:lnTo>
                  <a:lnTo>
                    <a:pt x="979" y="2041"/>
                  </a:lnTo>
                  <a:lnTo>
                    <a:pt x="1186" y="2124"/>
                  </a:lnTo>
                  <a:lnTo>
                    <a:pt x="1393" y="2234"/>
                  </a:lnTo>
                  <a:lnTo>
                    <a:pt x="1476" y="1710"/>
                  </a:lnTo>
                  <a:lnTo>
                    <a:pt x="1572" y="1200"/>
                  </a:lnTo>
                  <a:lnTo>
                    <a:pt x="1710" y="676"/>
                  </a:lnTo>
                  <a:lnTo>
                    <a:pt x="1862" y="166"/>
                  </a:lnTo>
                  <a:lnTo>
                    <a:pt x="1793" y="179"/>
                  </a:lnTo>
                  <a:lnTo>
                    <a:pt x="1710" y="207"/>
                  </a:lnTo>
                  <a:lnTo>
                    <a:pt x="1628" y="235"/>
                  </a:lnTo>
                  <a:lnTo>
                    <a:pt x="1559" y="290"/>
                  </a:lnTo>
                  <a:lnTo>
                    <a:pt x="1531" y="304"/>
                  </a:lnTo>
                  <a:lnTo>
                    <a:pt x="1490" y="304"/>
                  </a:lnTo>
                  <a:lnTo>
                    <a:pt x="1434" y="290"/>
                  </a:lnTo>
                  <a:lnTo>
                    <a:pt x="1393" y="248"/>
                  </a:lnTo>
                  <a:lnTo>
                    <a:pt x="1379" y="221"/>
                  </a:lnTo>
                  <a:lnTo>
                    <a:pt x="1379" y="193"/>
                  </a:lnTo>
                  <a:lnTo>
                    <a:pt x="1379" y="138"/>
                  </a:lnTo>
                  <a:lnTo>
                    <a:pt x="1366" y="97"/>
                  </a:lnTo>
                  <a:lnTo>
                    <a:pt x="1352" y="69"/>
                  </a:lnTo>
                  <a:lnTo>
                    <a:pt x="1324" y="42"/>
                  </a:lnTo>
                  <a:lnTo>
                    <a:pt x="1269" y="14"/>
                  </a:lnTo>
                  <a:lnTo>
                    <a:pt x="1186" y="0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56" name="Shape 556"/>
            <p:cNvSpPr/>
            <p:nvPr/>
          </p:nvSpPr>
          <p:spPr>
            <a:xfrm>
              <a:off x="5333200" y="3151925"/>
              <a:ext cx="81400" cy="135875"/>
            </a:xfrm>
            <a:custGeom>
              <a:avLst/>
              <a:gdLst/>
              <a:ahLst/>
              <a:cxnLst/>
              <a:rect l="0" t="0" r="0" b="0"/>
              <a:pathLst>
                <a:path w="3256" h="5435" extrusionOk="0">
                  <a:moveTo>
                    <a:pt x="2566" y="0"/>
                  </a:moveTo>
                  <a:lnTo>
                    <a:pt x="2345" y="14"/>
                  </a:lnTo>
                  <a:lnTo>
                    <a:pt x="2194" y="42"/>
                  </a:lnTo>
                  <a:lnTo>
                    <a:pt x="2028" y="83"/>
                  </a:lnTo>
                  <a:lnTo>
                    <a:pt x="1876" y="138"/>
                  </a:lnTo>
                  <a:lnTo>
                    <a:pt x="1738" y="194"/>
                  </a:lnTo>
                  <a:lnTo>
                    <a:pt x="1587" y="263"/>
                  </a:lnTo>
                  <a:lnTo>
                    <a:pt x="1449" y="345"/>
                  </a:lnTo>
                  <a:lnTo>
                    <a:pt x="1311" y="428"/>
                  </a:lnTo>
                  <a:lnTo>
                    <a:pt x="1187" y="525"/>
                  </a:lnTo>
                  <a:lnTo>
                    <a:pt x="1063" y="635"/>
                  </a:lnTo>
                  <a:lnTo>
                    <a:pt x="939" y="745"/>
                  </a:lnTo>
                  <a:lnTo>
                    <a:pt x="828" y="856"/>
                  </a:lnTo>
                  <a:lnTo>
                    <a:pt x="732" y="980"/>
                  </a:lnTo>
                  <a:lnTo>
                    <a:pt x="539" y="1242"/>
                  </a:lnTo>
                  <a:lnTo>
                    <a:pt x="359" y="1518"/>
                  </a:lnTo>
                  <a:lnTo>
                    <a:pt x="249" y="1766"/>
                  </a:lnTo>
                  <a:lnTo>
                    <a:pt x="152" y="2028"/>
                  </a:lnTo>
                  <a:lnTo>
                    <a:pt x="70" y="2290"/>
                  </a:lnTo>
                  <a:lnTo>
                    <a:pt x="28" y="2552"/>
                  </a:lnTo>
                  <a:lnTo>
                    <a:pt x="1" y="2814"/>
                  </a:lnTo>
                  <a:lnTo>
                    <a:pt x="15" y="3076"/>
                  </a:lnTo>
                  <a:lnTo>
                    <a:pt x="42" y="3338"/>
                  </a:lnTo>
                  <a:lnTo>
                    <a:pt x="83" y="3600"/>
                  </a:lnTo>
                  <a:lnTo>
                    <a:pt x="125" y="3283"/>
                  </a:lnTo>
                  <a:lnTo>
                    <a:pt x="166" y="2979"/>
                  </a:lnTo>
                  <a:lnTo>
                    <a:pt x="235" y="2676"/>
                  </a:lnTo>
                  <a:lnTo>
                    <a:pt x="332" y="2373"/>
                  </a:lnTo>
                  <a:lnTo>
                    <a:pt x="414" y="2166"/>
                  </a:lnTo>
                  <a:lnTo>
                    <a:pt x="497" y="1986"/>
                  </a:lnTo>
                  <a:lnTo>
                    <a:pt x="608" y="1793"/>
                  </a:lnTo>
                  <a:lnTo>
                    <a:pt x="732" y="1614"/>
                  </a:lnTo>
                  <a:lnTo>
                    <a:pt x="856" y="1449"/>
                  </a:lnTo>
                  <a:lnTo>
                    <a:pt x="1007" y="1297"/>
                  </a:lnTo>
                  <a:lnTo>
                    <a:pt x="1159" y="1159"/>
                  </a:lnTo>
                  <a:lnTo>
                    <a:pt x="1325" y="1021"/>
                  </a:lnTo>
                  <a:lnTo>
                    <a:pt x="1532" y="869"/>
                  </a:lnTo>
                  <a:lnTo>
                    <a:pt x="1738" y="731"/>
                  </a:lnTo>
                  <a:lnTo>
                    <a:pt x="1973" y="594"/>
                  </a:lnTo>
                  <a:lnTo>
                    <a:pt x="2207" y="469"/>
                  </a:lnTo>
                  <a:lnTo>
                    <a:pt x="2442" y="373"/>
                  </a:lnTo>
                  <a:lnTo>
                    <a:pt x="2566" y="331"/>
                  </a:lnTo>
                  <a:lnTo>
                    <a:pt x="2690" y="304"/>
                  </a:lnTo>
                  <a:lnTo>
                    <a:pt x="2814" y="276"/>
                  </a:lnTo>
                  <a:lnTo>
                    <a:pt x="3062" y="276"/>
                  </a:lnTo>
                  <a:lnTo>
                    <a:pt x="3186" y="290"/>
                  </a:lnTo>
                  <a:lnTo>
                    <a:pt x="3214" y="304"/>
                  </a:lnTo>
                  <a:lnTo>
                    <a:pt x="3214" y="318"/>
                  </a:lnTo>
                  <a:lnTo>
                    <a:pt x="3200" y="345"/>
                  </a:lnTo>
                  <a:lnTo>
                    <a:pt x="3186" y="345"/>
                  </a:lnTo>
                  <a:lnTo>
                    <a:pt x="2938" y="373"/>
                  </a:lnTo>
                  <a:lnTo>
                    <a:pt x="2704" y="414"/>
                  </a:lnTo>
                  <a:lnTo>
                    <a:pt x="2469" y="483"/>
                  </a:lnTo>
                  <a:lnTo>
                    <a:pt x="2235" y="566"/>
                  </a:lnTo>
                  <a:lnTo>
                    <a:pt x="2014" y="676"/>
                  </a:lnTo>
                  <a:lnTo>
                    <a:pt x="1807" y="787"/>
                  </a:lnTo>
                  <a:lnTo>
                    <a:pt x="1601" y="924"/>
                  </a:lnTo>
                  <a:lnTo>
                    <a:pt x="1407" y="1076"/>
                  </a:lnTo>
                  <a:lnTo>
                    <a:pt x="1228" y="1242"/>
                  </a:lnTo>
                  <a:lnTo>
                    <a:pt x="1049" y="1421"/>
                  </a:lnTo>
                  <a:lnTo>
                    <a:pt x="897" y="1614"/>
                  </a:lnTo>
                  <a:lnTo>
                    <a:pt x="759" y="1807"/>
                  </a:lnTo>
                  <a:lnTo>
                    <a:pt x="621" y="2014"/>
                  </a:lnTo>
                  <a:lnTo>
                    <a:pt x="511" y="2235"/>
                  </a:lnTo>
                  <a:lnTo>
                    <a:pt x="428" y="2455"/>
                  </a:lnTo>
                  <a:lnTo>
                    <a:pt x="346" y="2690"/>
                  </a:lnTo>
                  <a:lnTo>
                    <a:pt x="277" y="2979"/>
                  </a:lnTo>
                  <a:lnTo>
                    <a:pt x="221" y="3269"/>
                  </a:lnTo>
                  <a:lnTo>
                    <a:pt x="194" y="3572"/>
                  </a:lnTo>
                  <a:lnTo>
                    <a:pt x="166" y="3876"/>
                  </a:lnTo>
                  <a:lnTo>
                    <a:pt x="263" y="4083"/>
                  </a:lnTo>
                  <a:lnTo>
                    <a:pt x="373" y="4289"/>
                  </a:lnTo>
                  <a:lnTo>
                    <a:pt x="497" y="4483"/>
                  </a:lnTo>
                  <a:lnTo>
                    <a:pt x="635" y="4662"/>
                  </a:lnTo>
                  <a:lnTo>
                    <a:pt x="787" y="4841"/>
                  </a:lnTo>
                  <a:lnTo>
                    <a:pt x="966" y="5007"/>
                  </a:lnTo>
                  <a:lnTo>
                    <a:pt x="1159" y="5158"/>
                  </a:lnTo>
                  <a:lnTo>
                    <a:pt x="1380" y="5282"/>
                  </a:lnTo>
                  <a:lnTo>
                    <a:pt x="1656" y="5434"/>
                  </a:lnTo>
                  <a:lnTo>
                    <a:pt x="1669" y="5089"/>
                  </a:lnTo>
                  <a:lnTo>
                    <a:pt x="1711" y="4745"/>
                  </a:lnTo>
                  <a:lnTo>
                    <a:pt x="1766" y="4414"/>
                  </a:lnTo>
                  <a:lnTo>
                    <a:pt x="1835" y="4069"/>
                  </a:lnTo>
                  <a:lnTo>
                    <a:pt x="1973" y="3407"/>
                  </a:lnTo>
                  <a:lnTo>
                    <a:pt x="2125" y="2759"/>
                  </a:lnTo>
                  <a:lnTo>
                    <a:pt x="2221" y="2441"/>
                  </a:lnTo>
                  <a:lnTo>
                    <a:pt x="2318" y="2138"/>
                  </a:lnTo>
                  <a:lnTo>
                    <a:pt x="2442" y="1835"/>
                  </a:lnTo>
                  <a:lnTo>
                    <a:pt x="2580" y="1545"/>
                  </a:lnTo>
                  <a:lnTo>
                    <a:pt x="2690" y="1338"/>
                  </a:lnTo>
                  <a:lnTo>
                    <a:pt x="2814" y="1131"/>
                  </a:lnTo>
                  <a:lnTo>
                    <a:pt x="2897" y="1021"/>
                  </a:lnTo>
                  <a:lnTo>
                    <a:pt x="2966" y="924"/>
                  </a:lnTo>
                  <a:lnTo>
                    <a:pt x="3062" y="828"/>
                  </a:lnTo>
                  <a:lnTo>
                    <a:pt x="3145" y="759"/>
                  </a:lnTo>
                  <a:lnTo>
                    <a:pt x="3062" y="759"/>
                  </a:lnTo>
                  <a:lnTo>
                    <a:pt x="3021" y="745"/>
                  </a:lnTo>
                  <a:lnTo>
                    <a:pt x="2980" y="731"/>
                  </a:lnTo>
                  <a:lnTo>
                    <a:pt x="2938" y="704"/>
                  </a:lnTo>
                  <a:lnTo>
                    <a:pt x="2924" y="662"/>
                  </a:lnTo>
                  <a:lnTo>
                    <a:pt x="2911" y="635"/>
                  </a:lnTo>
                  <a:lnTo>
                    <a:pt x="2924" y="594"/>
                  </a:lnTo>
                  <a:lnTo>
                    <a:pt x="2938" y="552"/>
                  </a:lnTo>
                  <a:lnTo>
                    <a:pt x="2966" y="525"/>
                  </a:lnTo>
                  <a:lnTo>
                    <a:pt x="2993" y="511"/>
                  </a:lnTo>
                  <a:lnTo>
                    <a:pt x="3035" y="497"/>
                  </a:lnTo>
                  <a:lnTo>
                    <a:pt x="3131" y="511"/>
                  </a:lnTo>
                  <a:lnTo>
                    <a:pt x="3173" y="442"/>
                  </a:lnTo>
                  <a:lnTo>
                    <a:pt x="3200" y="373"/>
                  </a:lnTo>
                  <a:lnTo>
                    <a:pt x="3242" y="263"/>
                  </a:lnTo>
                  <a:lnTo>
                    <a:pt x="3255" y="180"/>
                  </a:lnTo>
                  <a:lnTo>
                    <a:pt x="3255" y="83"/>
                  </a:lnTo>
                  <a:lnTo>
                    <a:pt x="3021" y="42"/>
                  </a:lnTo>
                  <a:lnTo>
                    <a:pt x="2800" y="14"/>
                  </a:lnTo>
                  <a:lnTo>
                    <a:pt x="2566" y="0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57" name="Shape 557"/>
            <p:cNvSpPr/>
            <p:nvPr/>
          </p:nvSpPr>
          <p:spPr>
            <a:xfrm>
              <a:off x="5377325" y="3234325"/>
              <a:ext cx="41750" cy="65525"/>
            </a:xfrm>
            <a:custGeom>
              <a:avLst/>
              <a:gdLst/>
              <a:ahLst/>
              <a:cxnLst/>
              <a:rect l="0" t="0" r="0" b="0"/>
              <a:pathLst>
                <a:path w="1670" h="2621" extrusionOk="0">
                  <a:moveTo>
                    <a:pt x="304" y="1"/>
                  </a:moveTo>
                  <a:lnTo>
                    <a:pt x="194" y="594"/>
                  </a:lnTo>
                  <a:lnTo>
                    <a:pt x="84" y="1187"/>
                  </a:lnTo>
                  <a:lnTo>
                    <a:pt x="56" y="1435"/>
                  </a:lnTo>
                  <a:lnTo>
                    <a:pt x="29" y="1683"/>
                  </a:lnTo>
                  <a:lnTo>
                    <a:pt x="1" y="2180"/>
                  </a:lnTo>
                  <a:lnTo>
                    <a:pt x="194" y="2276"/>
                  </a:lnTo>
                  <a:lnTo>
                    <a:pt x="401" y="2345"/>
                  </a:lnTo>
                  <a:lnTo>
                    <a:pt x="594" y="2414"/>
                  </a:lnTo>
                  <a:lnTo>
                    <a:pt x="815" y="2469"/>
                  </a:lnTo>
                  <a:lnTo>
                    <a:pt x="1022" y="2524"/>
                  </a:lnTo>
                  <a:lnTo>
                    <a:pt x="1228" y="2566"/>
                  </a:lnTo>
                  <a:lnTo>
                    <a:pt x="1449" y="2593"/>
                  </a:lnTo>
                  <a:lnTo>
                    <a:pt x="1670" y="2621"/>
                  </a:lnTo>
                  <a:lnTo>
                    <a:pt x="1670" y="2524"/>
                  </a:lnTo>
                  <a:lnTo>
                    <a:pt x="1656" y="2152"/>
                  </a:lnTo>
                  <a:lnTo>
                    <a:pt x="1642" y="1780"/>
                  </a:lnTo>
                  <a:lnTo>
                    <a:pt x="1421" y="1724"/>
                  </a:lnTo>
                  <a:lnTo>
                    <a:pt x="1311" y="1669"/>
                  </a:lnTo>
                  <a:lnTo>
                    <a:pt x="1201" y="1614"/>
                  </a:lnTo>
                  <a:lnTo>
                    <a:pt x="1104" y="1559"/>
                  </a:lnTo>
                  <a:lnTo>
                    <a:pt x="994" y="1476"/>
                  </a:lnTo>
                  <a:lnTo>
                    <a:pt x="897" y="1393"/>
                  </a:lnTo>
                  <a:lnTo>
                    <a:pt x="801" y="1297"/>
                  </a:lnTo>
                  <a:lnTo>
                    <a:pt x="718" y="1187"/>
                  </a:lnTo>
                  <a:lnTo>
                    <a:pt x="635" y="1062"/>
                  </a:lnTo>
                  <a:lnTo>
                    <a:pt x="553" y="925"/>
                  </a:lnTo>
                  <a:lnTo>
                    <a:pt x="484" y="773"/>
                  </a:lnTo>
                  <a:lnTo>
                    <a:pt x="429" y="607"/>
                  </a:lnTo>
                  <a:lnTo>
                    <a:pt x="373" y="414"/>
                  </a:lnTo>
                  <a:lnTo>
                    <a:pt x="346" y="221"/>
                  </a:lnTo>
                  <a:lnTo>
                    <a:pt x="304" y="1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558" name="Shape 558"/>
          <p:cNvGrpSpPr/>
          <p:nvPr/>
        </p:nvGrpSpPr>
        <p:grpSpPr>
          <a:xfrm>
            <a:off x="151201" y="4161250"/>
            <a:ext cx="1047088" cy="988171"/>
            <a:chOff x="5333200" y="3132625"/>
            <a:chExt cx="177925" cy="167925"/>
          </a:xfrm>
        </p:grpSpPr>
        <p:sp>
          <p:nvSpPr>
            <p:cNvPr id="559" name="Shape 559"/>
            <p:cNvSpPr/>
            <p:nvPr/>
          </p:nvSpPr>
          <p:spPr>
            <a:xfrm>
              <a:off x="5418375" y="3132625"/>
              <a:ext cx="30350" cy="42075"/>
            </a:xfrm>
            <a:custGeom>
              <a:avLst/>
              <a:gdLst/>
              <a:ahLst/>
              <a:cxnLst/>
              <a:rect l="0" t="0" r="0" b="0"/>
              <a:pathLst>
                <a:path w="1214" h="1683" extrusionOk="0">
                  <a:moveTo>
                    <a:pt x="414" y="0"/>
                  </a:moveTo>
                  <a:lnTo>
                    <a:pt x="386" y="14"/>
                  </a:lnTo>
                  <a:lnTo>
                    <a:pt x="345" y="42"/>
                  </a:lnTo>
                  <a:lnTo>
                    <a:pt x="317" y="83"/>
                  </a:lnTo>
                  <a:lnTo>
                    <a:pt x="317" y="138"/>
                  </a:lnTo>
                  <a:lnTo>
                    <a:pt x="359" y="345"/>
                  </a:lnTo>
                  <a:lnTo>
                    <a:pt x="372" y="469"/>
                  </a:lnTo>
                  <a:lnTo>
                    <a:pt x="372" y="579"/>
                  </a:lnTo>
                  <a:lnTo>
                    <a:pt x="359" y="690"/>
                  </a:lnTo>
                  <a:lnTo>
                    <a:pt x="331" y="786"/>
                  </a:lnTo>
                  <a:lnTo>
                    <a:pt x="290" y="883"/>
                  </a:lnTo>
                  <a:lnTo>
                    <a:pt x="221" y="966"/>
                  </a:lnTo>
                  <a:lnTo>
                    <a:pt x="97" y="924"/>
                  </a:lnTo>
                  <a:lnTo>
                    <a:pt x="83" y="1048"/>
                  </a:lnTo>
                  <a:lnTo>
                    <a:pt x="55" y="1172"/>
                  </a:lnTo>
                  <a:lnTo>
                    <a:pt x="0" y="1297"/>
                  </a:lnTo>
                  <a:lnTo>
                    <a:pt x="97" y="1324"/>
                  </a:lnTo>
                  <a:lnTo>
                    <a:pt x="179" y="1366"/>
                  </a:lnTo>
                  <a:lnTo>
                    <a:pt x="235" y="1434"/>
                  </a:lnTo>
                  <a:lnTo>
                    <a:pt x="262" y="1476"/>
                  </a:lnTo>
                  <a:lnTo>
                    <a:pt x="276" y="1517"/>
                  </a:lnTo>
                  <a:lnTo>
                    <a:pt x="372" y="1490"/>
                  </a:lnTo>
                  <a:lnTo>
                    <a:pt x="469" y="1476"/>
                  </a:lnTo>
                  <a:lnTo>
                    <a:pt x="552" y="1476"/>
                  </a:lnTo>
                  <a:lnTo>
                    <a:pt x="635" y="1490"/>
                  </a:lnTo>
                  <a:lnTo>
                    <a:pt x="717" y="1517"/>
                  </a:lnTo>
                  <a:lnTo>
                    <a:pt x="800" y="1559"/>
                  </a:lnTo>
                  <a:lnTo>
                    <a:pt x="855" y="1614"/>
                  </a:lnTo>
                  <a:lnTo>
                    <a:pt x="910" y="1683"/>
                  </a:lnTo>
                  <a:lnTo>
                    <a:pt x="993" y="1586"/>
                  </a:lnTo>
                  <a:lnTo>
                    <a:pt x="1034" y="1545"/>
                  </a:lnTo>
                  <a:lnTo>
                    <a:pt x="1076" y="1517"/>
                  </a:lnTo>
                  <a:lnTo>
                    <a:pt x="1159" y="1490"/>
                  </a:lnTo>
                  <a:lnTo>
                    <a:pt x="1214" y="1490"/>
                  </a:lnTo>
                  <a:lnTo>
                    <a:pt x="1131" y="1407"/>
                  </a:lnTo>
                  <a:lnTo>
                    <a:pt x="1090" y="1338"/>
                  </a:lnTo>
                  <a:lnTo>
                    <a:pt x="1048" y="1283"/>
                  </a:lnTo>
                  <a:lnTo>
                    <a:pt x="1034" y="1214"/>
                  </a:lnTo>
                  <a:lnTo>
                    <a:pt x="1021" y="1159"/>
                  </a:lnTo>
                  <a:lnTo>
                    <a:pt x="1007" y="1159"/>
                  </a:lnTo>
                  <a:lnTo>
                    <a:pt x="938" y="938"/>
                  </a:lnTo>
                  <a:lnTo>
                    <a:pt x="910" y="828"/>
                  </a:lnTo>
                  <a:lnTo>
                    <a:pt x="883" y="717"/>
                  </a:lnTo>
                  <a:lnTo>
                    <a:pt x="883" y="607"/>
                  </a:lnTo>
                  <a:lnTo>
                    <a:pt x="883" y="497"/>
                  </a:lnTo>
                  <a:lnTo>
                    <a:pt x="910" y="400"/>
                  </a:lnTo>
                  <a:lnTo>
                    <a:pt x="979" y="304"/>
                  </a:lnTo>
                  <a:lnTo>
                    <a:pt x="993" y="276"/>
                  </a:lnTo>
                  <a:lnTo>
                    <a:pt x="1007" y="248"/>
                  </a:lnTo>
                  <a:lnTo>
                    <a:pt x="993" y="193"/>
                  </a:lnTo>
                  <a:lnTo>
                    <a:pt x="966" y="152"/>
                  </a:lnTo>
                  <a:lnTo>
                    <a:pt x="910" y="124"/>
                  </a:lnTo>
                  <a:lnTo>
                    <a:pt x="786" y="111"/>
                  </a:lnTo>
                  <a:lnTo>
                    <a:pt x="676" y="83"/>
                  </a:lnTo>
                  <a:lnTo>
                    <a:pt x="441" y="14"/>
                  </a:lnTo>
                  <a:lnTo>
                    <a:pt x="4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60" name="Shape 560"/>
            <p:cNvSpPr/>
            <p:nvPr/>
          </p:nvSpPr>
          <p:spPr>
            <a:xfrm>
              <a:off x="5466625" y="3212600"/>
              <a:ext cx="23125" cy="81400"/>
            </a:xfrm>
            <a:custGeom>
              <a:avLst/>
              <a:gdLst/>
              <a:ahLst/>
              <a:cxnLst/>
              <a:rect l="0" t="0" r="0" b="0"/>
              <a:pathLst>
                <a:path w="925" h="3256" extrusionOk="0">
                  <a:moveTo>
                    <a:pt x="718" y="1"/>
                  </a:moveTo>
                  <a:lnTo>
                    <a:pt x="111" y="1035"/>
                  </a:lnTo>
                  <a:lnTo>
                    <a:pt x="1" y="994"/>
                  </a:lnTo>
                  <a:lnTo>
                    <a:pt x="1" y="994"/>
                  </a:lnTo>
                  <a:lnTo>
                    <a:pt x="70" y="1656"/>
                  </a:lnTo>
                  <a:lnTo>
                    <a:pt x="304" y="1545"/>
                  </a:lnTo>
                  <a:lnTo>
                    <a:pt x="428" y="1490"/>
                  </a:lnTo>
                  <a:lnTo>
                    <a:pt x="539" y="1407"/>
                  </a:lnTo>
                  <a:lnTo>
                    <a:pt x="635" y="1325"/>
                  </a:lnTo>
                  <a:lnTo>
                    <a:pt x="732" y="1242"/>
                  </a:lnTo>
                  <a:lnTo>
                    <a:pt x="828" y="1145"/>
                  </a:lnTo>
                  <a:lnTo>
                    <a:pt x="911" y="1035"/>
                  </a:lnTo>
                  <a:lnTo>
                    <a:pt x="870" y="1187"/>
                  </a:lnTo>
                  <a:lnTo>
                    <a:pt x="815" y="1352"/>
                  </a:lnTo>
                  <a:lnTo>
                    <a:pt x="746" y="1545"/>
                  </a:lnTo>
                  <a:lnTo>
                    <a:pt x="635" y="1766"/>
                  </a:lnTo>
                  <a:lnTo>
                    <a:pt x="566" y="1876"/>
                  </a:lnTo>
                  <a:lnTo>
                    <a:pt x="497" y="1987"/>
                  </a:lnTo>
                  <a:lnTo>
                    <a:pt x="415" y="2083"/>
                  </a:lnTo>
                  <a:lnTo>
                    <a:pt x="318" y="2180"/>
                  </a:lnTo>
                  <a:lnTo>
                    <a:pt x="222" y="2276"/>
                  </a:lnTo>
                  <a:lnTo>
                    <a:pt x="97" y="2359"/>
                  </a:lnTo>
                  <a:lnTo>
                    <a:pt x="97" y="2580"/>
                  </a:lnTo>
                  <a:lnTo>
                    <a:pt x="84" y="2814"/>
                  </a:lnTo>
                  <a:lnTo>
                    <a:pt x="70" y="3035"/>
                  </a:lnTo>
                  <a:lnTo>
                    <a:pt x="28" y="3255"/>
                  </a:lnTo>
                  <a:lnTo>
                    <a:pt x="222" y="3186"/>
                  </a:lnTo>
                  <a:lnTo>
                    <a:pt x="387" y="3104"/>
                  </a:lnTo>
                  <a:lnTo>
                    <a:pt x="553" y="3007"/>
                  </a:lnTo>
                  <a:lnTo>
                    <a:pt x="718" y="2897"/>
                  </a:lnTo>
                  <a:lnTo>
                    <a:pt x="787" y="2552"/>
                  </a:lnTo>
                  <a:lnTo>
                    <a:pt x="856" y="2207"/>
                  </a:lnTo>
                  <a:lnTo>
                    <a:pt x="897" y="1876"/>
                  </a:lnTo>
                  <a:lnTo>
                    <a:pt x="925" y="1545"/>
                  </a:lnTo>
                  <a:lnTo>
                    <a:pt x="925" y="1201"/>
                  </a:lnTo>
                  <a:lnTo>
                    <a:pt x="897" y="856"/>
                  </a:lnTo>
                  <a:lnTo>
                    <a:pt x="842" y="511"/>
                  </a:lnTo>
                  <a:lnTo>
                    <a:pt x="759" y="166"/>
                  </a:lnTo>
                  <a:lnTo>
                    <a:pt x="7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61" name="Shape 561"/>
            <p:cNvSpPr/>
            <p:nvPr/>
          </p:nvSpPr>
          <p:spPr>
            <a:xfrm>
              <a:off x="5447675" y="3161225"/>
              <a:ext cx="63450" cy="121750"/>
            </a:xfrm>
            <a:custGeom>
              <a:avLst/>
              <a:gdLst/>
              <a:ahLst/>
              <a:cxnLst/>
              <a:rect l="0" t="0" r="0" b="0"/>
              <a:pathLst>
                <a:path w="2538" h="4870" extrusionOk="0">
                  <a:moveTo>
                    <a:pt x="0" y="1"/>
                  </a:moveTo>
                  <a:lnTo>
                    <a:pt x="14" y="84"/>
                  </a:lnTo>
                  <a:lnTo>
                    <a:pt x="56" y="153"/>
                  </a:lnTo>
                  <a:lnTo>
                    <a:pt x="111" y="222"/>
                  </a:lnTo>
                  <a:lnTo>
                    <a:pt x="180" y="263"/>
                  </a:lnTo>
                  <a:lnTo>
                    <a:pt x="318" y="359"/>
                  </a:lnTo>
                  <a:lnTo>
                    <a:pt x="455" y="456"/>
                  </a:lnTo>
                  <a:lnTo>
                    <a:pt x="469" y="470"/>
                  </a:lnTo>
                  <a:lnTo>
                    <a:pt x="483" y="456"/>
                  </a:lnTo>
                  <a:lnTo>
                    <a:pt x="593" y="511"/>
                  </a:lnTo>
                  <a:lnTo>
                    <a:pt x="690" y="580"/>
                  </a:lnTo>
                  <a:lnTo>
                    <a:pt x="786" y="649"/>
                  </a:lnTo>
                  <a:lnTo>
                    <a:pt x="883" y="732"/>
                  </a:lnTo>
                  <a:lnTo>
                    <a:pt x="966" y="828"/>
                  </a:lnTo>
                  <a:lnTo>
                    <a:pt x="1048" y="939"/>
                  </a:lnTo>
                  <a:lnTo>
                    <a:pt x="1186" y="1159"/>
                  </a:lnTo>
                  <a:lnTo>
                    <a:pt x="1324" y="1408"/>
                  </a:lnTo>
                  <a:lnTo>
                    <a:pt x="1421" y="1656"/>
                  </a:lnTo>
                  <a:lnTo>
                    <a:pt x="1517" y="1890"/>
                  </a:lnTo>
                  <a:lnTo>
                    <a:pt x="1586" y="2125"/>
                  </a:lnTo>
                  <a:lnTo>
                    <a:pt x="1683" y="2442"/>
                  </a:lnTo>
                  <a:lnTo>
                    <a:pt x="1752" y="2787"/>
                  </a:lnTo>
                  <a:lnTo>
                    <a:pt x="1793" y="3145"/>
                  </a:lnTo>
                  <a:lnTo>
                    <a:pt x="1807" y="3490"/>
                  </a:lnTo>
                  <a:lnTo>
                    <a:pt x="1793" y="3849"/>
                  </a:lnTo>
                  <a:lnTo>
                    <a:pt x="1752" y="4207"/>
                  </a:lnTo>
                  <a:lnTo>
                    <a:pt x="1724" y="4373"/>
                  </a:lnTo>
                  <a:lnTo>
                    <a:pt x="1683" y="4538"/>
                  </a:lnTo>
                  <a:lnTo>
                    <a:pt x="1641" y="4704"/>
                  </a:lnTo>
                  <a:lnTo>
                    <a:pt x="1586" y="4869"/>
                  </a:lnTo>
                  <a:lnTo>
                    <a:pt x="1697" y="4773"/>
                  </a:lnTo>
                  <a:lnTo>
                    <a:pt x="1807" y="4662"/>
                  </a:lnTo>
                  <a:lnTo>
                    <a:pt x="1917" y="4552"/>
                  </a:lnTo>
                  <a:lnTo>
                    <a:pt x="2014" y="4442"/>
                  </a:lnTo>
                  <a:lnTo>
                    <a:pt x="2110" y="4317"/>
                  </a:lnTo>
                  <a:lnTo>
                    <a:pt x="2193" y="4180"/>
                  </a:lnTo>
                  <a:lnTo>
                    <a:pt x="2262" y="4055"/>
                  </a:lnTo>
                  <a:lnTo>
                    <a:pt x="2331" y="3917"/>
                  </a:lnTo>
                  <a:lnTo>
                    <a:pt x="2386" y="3766"/>
                  </a:lnTo>
                  <a:lnTo>
                    <a:pt x="2441" y="3614"/>
                  </a:lnTo>
                  <a:lnTo>
                    <a:pt x="2483" y="3462"/>
                  </a:lnTo>
                  <a:lnTo>
                    <a:pt x="2510" y="3311"/>
                  </a:lnTo>
                  <a:lnTo>
                    <a:pt x="2524" y="3145"/>
                  </a:lnTo>
                  <a:lnTo>
                    <a:pt x="2538" y="2980"/>
                  </a:lnTo>
                  <a:lnTo>
                    <a:pt x="2538" y="2800"/>
                  </a:lnTo>
                  <a:lnTo>
                    <a:pt x="2524" y="2635"/>
                  </a:lnTo>
                  <a:lnTo>
                    <a:pt x="2497" y="2400"/>
                  </a:lnTo>
                  <a:lnTo>
                    <a:pt x="2441" y="2152"/>
                  </a:lnTo>
                  <a:lnTo>
                    <a:pt x="2372" y="1918"/>
                  </a:lnTo>
                  <a:lnTo>
                    <a:pt x="2276" y="1683"/>
                  </a:lnTo>
                  <a:lnTo>
                    <a:pt x="2166" y="1463"/>
                  </a:lnTo>
                  <a:lnTo>
                    <a:pt x="2028" y="1242"/>
                  </a:lnTo>
                  <a:lnTo>
                    <a:pt x="1890" y="1035"/>
                  </a:lnTo>
                  <a:lnTo>
                    <a:pt x="1724" y="828"/>
                  </a:lnTo>
                  <a:lnTo>
                    <a:pt x="1545" y="649"/>
                  </a:lnTo>
                  <a:lnTo>
                    <a:pt x="1366" y="484"/>
                  </a:lnTo>
                  <a:lnTo>
                    <a:pt x="1159" y="346"/>
                  </a:lnTo>
                  <a:lnTo>
                    <a:pt x="952" y="222"/>
                  </a:lnTo>
                  <a:lnTo>
                    <a:pt x="718" y="125"/>
                  </a:lnTo>
                  <a:lnTo>
                    <a:pt x="483" y="56"/>
                  </a:lnTo>
                  <a:lnTo>
                    <a:pt x="249" y="1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62" name="Shape 562"/>
            <p:cNvSpPr/>
            <p:nvPr/>
          </p:nvSpPr>
          <p:spPr>
            <a:xfrm>
              <a:off x="5448350" y="3173300"/>
              <a:ext cx="35550" cy="47250"/>
            </a:xfrm>
            <a:custGeom>
              <a:avLst/>
              <a:gdLst/>
              <a:ahLst/>
              <a:cxnLst/>
              <a:rect l="0" t="0" r="0" b="0"/>
              <a:pathLst>
                <a:path w="1422" h="1890" extrusionOk="0">
                  <a:moveTo>
                    <a:pt x="442" y="1"/>
                  </a:moveTo>
                  <a:lnTo>
                    <a:pt x="442" y="28"/>
                  </a:lnTo>
                  <a:lnTo>
                    <a:pt x="442" y="42"/>
                  </a:lnTo>
                  <a:lnTo>
                    <a:pt x="415" y="69"/>
                  </a:lnTo>
                  <a:lnTo>
                    <a:pt x="304" y="69"/>
                  </a:lnTo>
                  <a:lnTo>
                    <a:pt x="222" y="42"/>
                  </a:lnTo>
                  <a:lnTo>
                    <a:pt x="153" y="28"/>
                  </a:lnTo>
                  <a:lnTo>
                    <a:pt x="97" y="28"/>
                  </a:lnTo>
                  <a:lnTo>
                    <a:pt x="42" y="42"/>
                  </a:lnTo>
                  <a:lnTo>
                    <a:pt x="1" y="56"/>
                  </a:lnTo>
                  <a:lnTo>
                    <a:pt x="70" y="166"/>
                  </a:lnTo>
                  <a:lnTo>
                    <a:pt x="139" y="276"/>
                  </a:lnTo>
                  <a:lnTo>
                    <a:pt x="208" y="400"/>
                  </a:lnTo>
                  <a:lnTo>
                    <a:pt x="249" y="525"/>
                  </a:lnTo>
                  <a:lnTo>
                    <a:pt x="346" y="787"/>
                  </a:lnTo>
                  <a:lnTo>
                    <a:pt x="428" y="1035"/>
                  </a:lnTo>
                  <a:lnTo>
                    <a:pt x="539" y="1462"/>
                  </a:lnTo>
                  <a:lnTo>
                    <a:pt x="622" y="1890"/>
                  </a:lnTo>
                  <a:lnTo>
                    <a:pt x="1008" y="1683"/>
                  </a:lnTo>
                  <a:lnTo>
                    <a:pt x="1215" y="1600"/>
                  </a:lnTo>
                  <a:lnTo>
                    <a:pt x="1421" y="1504"/>
                  </a:lnTo>
                  <a:lnTo>
                    <a:pt x="1339" y="1297"/>
                  </a:lnTo>
                  <a:lnTo>
                    <a:pt x="1256" y="1090"/>
                  </a:lnTo>
                  <a:lnTo>
                    <a:pt x="1146" y="883"/>
                  </a:lnTo>
                  <a:lnTo>
                    <a:pt x="1035" y="690"/>
                  </a:lnTo>
                  <a:lnTo>
                    <a:pt x="911" y="497"/>
                  </a:lnTo>
                  <a:lnTo>
                    <a:pt x="773" y="318"/>
                  </a:lnTo>
                  <a:lnTo>
                    <a:pt x="608" y="152"/>
                  </a:lnTo>
                  <a:lnTo>
                    <a:pt x="44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63" name="Shape 563"/>
            <p:cNvSpPr/>
            <p:nvPr/>
          </p:nvSpPr>
          <p:spPr>
            <a:xfrm>
              <a:off x="5419400" y="3175025"/>
              <a:ext cx="45875" cy="97250"/>
            </a:xfrm>
            <a:custGeom>
              <a:avLst/>
              <a:gdLst/>
              <a:ahLst/>
              <a:cxnLst/>
              <a:rect l="0" t="0" r="0" b="0"/>
              <a:pathLst>
                <a:path w="1835" h="3890" extrusionOk="0">
                  <a:moveTo>
                    <a:pt x="718" y="2607"/>
                  </a:moveTo>
                  <a:lnTo>
                    <a:pt x="925" y="3048"/>
                  </a:lnTo>
                  <a:lnTo>
                    <a:pt x="456" y="3048"/>
                  </a:lnTo>
                  <a:lnTo>
                    <a:pt x="718" y="2607"/>
                  </a:lnTo>
                  <a:close/>
                  <a:moveTo>
                    <a:pt x="552" y="0"/>
                  </a:moveTo>
                  <a:lnTo>
                    <a:pt x="304" y="1049"/>
                  </a:lnTo>
                  <a:lnTo>
                    <a:pt x="194" y="1573"/>
                  </a:lnTo>
                  <a:lnTo>
                    <a:pt x="97" y="2111"/>
                  </a:lnTo>
                  <a:lnTo>
                    <a:pt x="290" y="2235"/>
                  </a:lnTo>
                  <a:lnTo>
                    <a:pt x="456" y="2386"/>
                  </a:lnTo>
                  <a:lnTo>
                    <a:pt x="56" y="2469"/>
                  </a:lnTo>
                  <a:lnTo>
                    <a:pt x="28" y="2786"/>
                  </a:lnTo>
                  <a:lnTo>
                    <a:pt x="1" y="3117"/>
                  </a:lnTo>
                  <a:lnTo>
                    <a:pt x="1" y="3503"/>
                  </a:lnTo>
                  <a:lnTo>
                    <a:pt x="1" y="3890"/>
                  </a:lnTo>
                  <a:lnTo>
                    <a:pt x="97" y="3890"/>
                  </a:lnTo>
                  <a:lnTo>
                    <a:pt x="180" y="3876"/>
                  </a:lnTo>
                  <a:lnTo>
                    <a:pt x="263" y="3862"/>
                  </a:lnTo>
                  <a:lnTo>
                    <a:pt x="331" y="3834"/>
                  </a:lnTo>
                  <a:lnTo>
                    <a:pt x="331" y="3407"/>
                  </a:lnTo>
                  <a:lnTo>
                    <a:pt x="469" y="3421"/>
                  </a:lnTo>
                  <a:lnTo>
                    <a:pt x="814" y="3407"/>
                  </a:lnTo>
                  <a:lnTo>
                    <a:pt x="1049" y="3379"/>
                  </a:lnTo>
                  <a:lnTo>
                    <a:pt x="1297" y="3352"/>
                  </a:lnTo>
                  <a:lnTo>
                    <a:pt x="1573" y="3283"/>
                  </a:lnTo>
                  <a:lnTo>
                    <a:pt x="1835" y="3214"/>
                  </a:lnTo>
                  <a:lnTo>
                    <a:pt x="1793" y="2704"/>
                  </a:lnTo>
                  <a:lnTo>
                    <a:pt x="1766" y="2469"/>
                  </a:lnTo>
                  <a:lnTo>
                    <a:pt x="1104" y="2248"/>
                  </a:lnTo>
                  <a:lnTo>
                    <a:pt x="1269" y="2138"/>
                  </a:lnTo>
                  <a:lnTo>
                    <a:pt x="1449" y="2014"/>
                  </a:lnTo>
                  <a:lnTo>
                    <a:pt x="1697" y="1862"/>
                  </a:lnTo>
                  <a:lnTo>
                    <a:pt x="1642" y="1517"/>
                  </a:lnTo>
                  <a:lnTo>
                    <a:pt x="1573" y="1159"/>
                  </a:lnTo>
                  <a:lnTo>
                    <a:pt x="1476" y="869"/>
                  </a:lnTo>
                  <a:lnTo>
                    <a:pt x="1380" y="566"/>
                  </a:lnTo>
                  <a:lnTo>
                    <a:pt x="1255" y="290"/>
                  </a:lnTo>
                  <a:lnTo>
                    <a:pt x="1118" y="0"/>
                  </a:lnTo>
                  <a:lnTo>
                    <a:pt x="1062" y="56"/>
                  </a:lnTo>
                  <a:lnTo>
                    <a:pt x="1021" y="111"/>
                  </a:lnTo>
                  <a:lnTo>
                    <a:pt x="980" y="180"/>
                  </a:lnTo>
                  <a:lnTo>
                    <a:pt x="952" y="263"/>
                  </a:lnTo>
                  <a:lnTo>
                    <a:pt x="952" y="290"/>
                  </a:lnTo>
                  <a:lnTo>
                    <a:pt x="925" y="318"/>
                  </a:lnTo>
                  <a:lnTo>
                    <a:pt x="897" y="331"/>
                  </a:lnTo>
                  <a:lnTo>
                    <a:pt x="842" y="331"/>
                  </a:lnTo>
                  <a:lnTo>
                    <a:pt x="814" y="318"/>
                  </a:lnTo>
                  <a:lnTo>
                    <a:pt x="787" y="290"/>
                  </a:lnTo>
                  <a:lnTo>
                    <a:pt x="787" y="263"/>
                  </a:lnTo>
                  <a:lnTo>
                    <a:pt x="745" y="152"/>
                  </a:lnTo>
                  <a:lnTo>
                    <a:pt x="704" y="69"/>
                  </a:lnTo>
                  <a:lnTo>
                    <a:pt x="635" y="28"/>
                  </a:lnTo>
                  <a:lnTo>
                    <a:pt x="5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64" name="Shape 564"/>
            <p:cNvSpPr/>
            <p:nvPr/>
          </p:nvSpPr>
          <p:spPr>
            <a:xfrm>
              <a:off x="5419750" y="3262950"/>
              <a:ext cx="46225" cy="37600"/>
            </a:xfrm>
            <a:custGeom>
              <a:avLst/>
              <a:gdLst/>
              <a:ahLst/>
              <a:cxnLst/>
              <a:rect l="0" t="0" r="0" b="0"/>
              <a:pathLst>
                <a:path w="1849" h="1504" extrusionOk="0">
                  <a:moveTo>
                    <a:pt x="1766" y="0"/>
                  </a:moveTo>
                  <a:lnTo>
                    <a:pt x="979" y="235"/>
                  </a:lnTo>
                  <a:lnTo>
                    <a:pt x="979" y="621"/>
                  </a:lnTo>
                  <a:lnTo>
                    <a:pt x="897" y="648"/>
                  </a:lnTo>
                  <a:lnTo>
                    <a:pt x="690" y="676"/>
                  </a:lnTo>
                  <a:lnTo>
                    <a:pt x="538" y="690"/>
                  </a:lnTo>
                  <a:lnTo>
                    <a:pt x="373" y="690"/>
                  </a:lnTo>
                  <a:lnTo>
                    <a:pt x="193" y="676"/>
                  </a:lnTo>
                  <a:lnTo>
                    <a:pt x="0" y="648"/>
                  </a:lnTo>
                  <a:lnTo>
                    <a:pt x="42" y="1159"/>
                  </a:lnTo>
                  <a:lnTo>
                    <a:pt x="55" y="1490"/>
                  </a:lnTo>
                  <a:lnTo>
                    <a:pt x="455" y="1503"/>
                  </a:lnTo>
                  <a:lnTo>
                    <a:pt x="842" y="1476"/>
                  </a:lnTo>
                  <a:lnTo>
                    <a:pt x="1035" y="1462"/>
                  </a:lnTo>
                  <a:lnTo>
                    <a:pt x="1228" y="1421"/>
                  </a:lnTo>
                  <a:lnTo>
                    <a:pt x="1421" y="1393"/>
                  </a:lnTo>
                  <a:lnTo>
                    <a:pt x="1614" y="1338"/>
                  </a:lnTo>
                  <a:lnTo>
                    <a:pt x="1779" y="1297"/>
                  </a:lnTo>
                  <a:lnTo>
                    <a:pt x="1807" y="1076"/>
                  </a:lnTo>
                  <a:lnTo>
                    <a:pt x="1821" y="855"/>
                  </a:lnTo>
                  <a:lnTo>
                    <a:pt x="1848" y="414"/>
                  </a:lnTo>
                  <a:lnTo>
                    <a:pt x="1848" y="414"/>
                  </a:lnTo>
                  <a:lnTo>
                    <a:pt x="1779" y="441"/>
                  </a:lnTo>
                  <a:lnTo>
                    <a:pt x="176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65" name="Shape 565"/>
            <p:cNvSpPr/>
            <p:nvPr/>
          </p:nvSpPr>
          <p:spPr>
            <a:xfrm>
              <a:off x="5385275" y="3170550"/>
              <a:ext cx="46550" cy="101725"/>
            </a:xfrm>
            <a:custGeom>
              <a:avLst/>
              <a:gdLst/>
              <a:ahLst/>
              <a:cxnLst/>
              <a:rect l="0" t="0" r="0" b="0"/>
              <a:pathLst>
                <a:path w="1862" h="4069" extrusionOk="0">
                  <a:moveTo>
                    <a:pt x="1186" y="0"/>
                  </a:moveTo>
                  <a:lnTo>
                    <a:pt x="1035" y="207"/>
                  </a:lnTo>
                  <a:lnTo>
                    <a:pt x="869" y="414"/>
                  </a:lnTo>
                  <a:lnTo>
                    <a:pt x="717" y="621"/>
                  </a:lnTo>
                  <a:lnTo>
                    <a:pt x="648" y="731"/>
                  </a:lnTo>
                  <a:lnTo>
                    <a:pt x="579" y="841"/>
                  </a:lnTo>
                  <a:lnTo>
                    <a:pt x="428" y="1159"/>
                  </a:lnTo>
                  <a:lnTo>
                    <a:pt x="304" y="1476"/>
                  </a:lnTo>
                  <a:lnTo>
                    <a:pt x="193" y="1793"/>
                  </a:lnTo>
                  <a:lnTo>
                    <a:pt x="97" y="2124"/>
                  </a:lnTo>
                  <a:lnTo>
                    <a:pt x="0" y="2524"/>
                  </a:lnTo>
                  <a:lnTo>
                    <a:pt x="28" y="2607"/>
                  </a:lnTo>
                  <a:lnTo>
                    <a:pt x="69" y="2703"/>
                  </a:lnTo>
                  <a:lnTo>
                    <a:pt x="138" y="2827"/>
                  </a:lnTo>
                  <a:lnTo>
                    <a:pt x="221" y="2965"/>
                  </a:lnTo>
                  <a:lnTo>
                    <a:pt x="345" y="3103"/>
                  </a:lnTo>
                  <a:lnTo>
                    <a:pt x="510" y="3241"/>
                  </a:lnTo>
                  <a:lnTo>
                    <a:pt x="593" y="3296"/>
                  </a:lnTo>
                  <a:lnTo>
                    <a:pt x="704" y="3351"/>
                  </a:lnTo>
                  <a:lnTo>
                    <a:pt x="814" y="3407"/>
                  </a:lnTo>
                  <a:lnTo>
                    <a:pt x="938" y="3448"/>
                  </a:lnTo>
                  <a:lnTo>
                    <a:pt x="938" y="4013"/>
                  </a:lnTo>
                  <a:lnTo>
                    <a:pt x="1048" y="4041"/>
                  </a:lnTo>
                  <a:lnTo>
                    <a:pt x="1172" y="4055"/>
                  </a:lnTo>
                  <a:lnTo>
                    <a:pt x="1310" y="4069"/>
                  </a:lnTo>
                  <a:lnTo>
                    <a:pt x="1297" y="3751"/>
                  </a:lnTo>
                  <a:lnTo>
                    <a:pt x="1297" y="3434"/>
                  </a:lnTo>
                  <a:lnTo>
                    <a:pt x="1310" y="3048"/>
                  </a:lnTo>
                  <a:lnTo>
                    <a:pt x="1338" y="2662"/>
                  </a:lnTo>
                  <a:lnTo>
                    <a:pt x="1338" y="2662"/>
                  </a:lnTo>
                  <a:lnTo>
                    <a:pt x="814" y="2786"/>
                  </a:lnTo>
                  <a:lnTo>
                    <a:pt x="248" y="1779"/>
                  </a:lnTo>
                  <a:lnTo>
                    <a:pt x="248" y="1779"/>
                  </a:lnTo>
                  <a:lnTo>
                    <a:pt x="345" y="1807"/>
                  </a:lnTo>
                  <a:lnTo>
                    <a:pt x="621" y="1890"/>
                  </a:lnTo>
                  <a:lnTo>
                    <a:pt x="786" y="1959"/>
                  </a:lnTo>
                  <a:lnTo>
                    <a:pt x="979" y="2041"/>
                  </a:lnTo>
                  <a:lnTo>
                    <a:pt x="1186" y="2124"/>
                  </a:lnTo>
                  <a:lnTo>
                    <a:pt x="1393" y="2234"/>
                  </a:lnTo>
                  <a:lnTo>
                    <a:pt x="1476" y="1710"/>
                  </a:lnTo>
                  <a:lnTo>
                    <a:pt x="1572" y="1200"/>
                  </a:lnTo>
                  <a:lnTo>
                    <a:pt x="1710" y="676"/>
                  </a:lnTo>
                  <a:lnTo>
                    <a:pt x="1862" y="166"/>
                  </a:lnTo>
                  <a:lnTo>
                    <a:pt x="1793" y="179"/>
                  </a:lnTo>
                  <a:lnTo>
                    <a:pt x="1710" y="207"/>
                  </a:lnTo>
                  <a:lnTo>
                    <a:pt x="1628" y="235"/>
                  </a:lnTo>
                  <a:lnTo>
                    <a:pt x="1559" y="290"/>
                  </a:lnTo>
                  <a:lnTo>
                    <a:pt x="1531" y="304"/>
                  </a:lnTo>
                  <a:lnTo>
                    <a:pt x="1490" y="304"/>
                  </a:lnTo>
                  <a:lnTo>
                    <a:pt x="1434" y="290"/>
                  </a:lnTo>
                  <a:lnTo>
                    <a:pt x="1393" y="248"/>
                  </a:lnTo>
                  <a:lnTo>
                    <a:pt x="1379" y="221"/>
                  </a:lnTo>
                  <a:lnTo>
                    <a:pt x="1379" y="193"/>
                  </a:lnTo>
                  <a:lnTo>
                    <a:pt x="1379" y="138"/>
                  </a:lnTo>
                  <a:lnTo>
                    <a:pt x="1366" y="97"/>
                  </a:lnTo>
                  <a:lnTo>
                    <a:pt x="1352" y="69"/>
                  </a:lnTo>
                  <a:lnTo>
                    <a:pt x="1324" y="42"/>
                  </a:lnTo>
                  <a:lnTo>
                    <a:pt x="1269" y="14"/>
                  </a:lnTo>
                  <a:lnTo>
                    <a:pt x="11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66" name="Shape 566"/>
            <p:cNvSpPr/>
            <p:nvPr/>
          </p:nvSpPr>
          <p:spPr>
            <a:xfrm>
              <a:off x="5333200" y="3151925"/>
              <a:ext cx="81400" cy="135875"/>
            </a:xfrm>
            <a:custGeom>
              <a:avLst/>
              <a:gdLst/>
              <a:ahLst/>
              <a:cxnLst/>
              <a:rect l="0" t="0" r="0" b="0"/>
              <a:pathLst>
                <a:path w="3256" h="5435" extrusionOk="0">
                  <a:moveTo>
                    <a:pt x="2566" y="0"/>
                  </a:moveTo>
                  <a:lnTo>
                    <a:pt x="2345" y="14"/>
                  </a:lnTo>
                  <a:lnTo>
                    <a:pt x="2194" y="42"/>
                  </a:lnTo>
                  <a:lnTo>
                    <a:pt x="2028" y="83"/>
                  </a:lnTo>
                  <a:lnTo>
                    <a:pt x="1876" y="138"/>
                  </a:lnTo>
                  <a:lnTo>
                    <a:pt x="1738" y="194"/>
                  </a:lnTo>
                  <a:lnTo>
                    <a:pt x="1587" y="263"/>
                  </a:lnTo>
                  <a:lnTo>
                    <a:pt x="1449" y="345"/>
                  </a:lnTo>
                  <a:lnTo>
                    <a:pt x="1311" y="428"/>
                  </a:lnTo>
                  <a:lnTo>
                    <a:pt x="1187" y="525"/>
                  </a:lnTo>
                  <a:lnTo>
                    <a:pt x="1063" y="635"/>
                  </a:lnTo>
                  <a:lnTo>
                    <a:pt x="939" y="745"/>
                  </a:lnTo>
                  <a:lnTo>
                    <a:pt x="828" y="856"/>
                  </a:lnTo>
                  <a:lnTo>
                    <a:pt x="732" y="980"/>
                  </a:lnTo>
                  <a:lnTo>
                    <a:pt x="539" y="1242"/>
                  </a:lnTo>
                  <a:lnTo>
                    <a:pt x="359" y="1518"/>
                  </a:lnTo>
                  <a:lnTo>
                    <a:pt x="249" y="1766"/>
                  </a:lnTo>
                  <a:lnTo>
                    <a:pt x="152" y="2028"/>
                  </a:lnTo>
                  <a:lnTo>
                    <a:pt x="70" y="2290"/>
                  </a:lnTo>
                  <a:lnTo>
                    <a:pt x="28" y="2552"/>
                  </a:lnTo>
                  <a:lnTo>
                    <a:pt x="1" y="2814"/>
                  </a:lnTo>
                  <a:lnTo>
                    <a:pt x="15" y="3076"/>
                  </a:lnTo>
                  <a:lnTo>
                    <a:pt x="42" y="3338"/>
                  </a:lnTo>
                  <a:lnTo>
                    <a:pt x="83" y="3600"/>
                  </a:lnTo>
                  <a:lnTo>
                    <a:pt x="125" y="3283"/>
                  </a:lnTo>
                  <a:lnTo>
                    <a:pt x="166" y="2979"/>
                  </a:lnTo>
                  <a:lnTo>
                    <a:pt x="235" y="2676"/>
                  </a:lnTo>
                  <a:lnTo>
                    <a:pt x="332" y="2373"/>
                  </a:lnTo>
                  <a:lnTo>
                    <a:pt x="414" y="2166"/>
                  </a:lnTo>
                  <a:lnTo>
                    <a:pt x="497" y="1986"/>
                  </a:lnTo>
                  <a:lnTo>
                    <a:pt x="608" y="1793"/>
                  </a:lnTo>
                  <a:lnTo>
                    <a:pt x="732" y="1614"/>
                  </a:lnTo>
                  <a:lnTo>
                    <a:pt x="856" y="1449"/>
                  </a:lnTo>
                  <a:lnTo>
                    <a:pt x="1007" y="1297"/>
                  </a:lnTo>
                  <a:lnTo>
                    <a:pt x="1159" y="1159"/>
                  </a:lnTo>
                  <a:lnTo>
                    <a:pt x="1325" y="1021"/>
                  </a:lnTo>
                  <a:lnTo>
                    <a:pt x="1532" y="869"/>
                  </a:lnTo>
                  <a:lnTo>
                    <a:pt x="1738" y="731"/>
                  </a:lnTo>
                  <a:lnTo>
                    <a:pt x="1973" y="594"/>
                  </a:lnTo>
                  <a:lnTo>
                    <a:pt x="2207" y="469"/>
                  </a:lnTo>
                  <a:lnTo>
                    <a:pt x="2442" y="373"/>
                  </a:lnTo>
                  <a:lnTo>
                    <a:pt x="2566" y="331"/>
                  </a:lnTo>
                  <a:lnTo>
                    <a:pt x="2690" y="304"/>
                  </a:lnTo>
                  <a:lnTo>
                    <a:pt x="2814" y="276"/>
                  </a:lnTo>
                  <a:lnTo>
                    <a:pt x="3062" y="276"/>
                  </a:lnTo>
                  <a:lnTo>
                    <a:pt x="3186" y="290"/>
                  </a:lnTo>
                  <a:lnTo>
                    <a:pt x="3214" y="304"/>
                  </a:lnTo>
                  <a:lnTo>
                    <a:pt x="3214" y="318"/>
                  </a:lnTo>
                  <a:lnTo>
                    <a:pt x="3200" y="345"/>
                  </a:lnTo>
                  <a:lnTo>
                    <a:pt x="3186" y="345"/>
                  </a:lnTo>
                  <a:lnTo>
                    <a:pt x="2938" y="373"/>
                  </a:lnTo>
                  <a:lnTo>
                    <a:pt x="2704" y="414"/>
                  </a:lnTo>
                  <a:lnTo>
                    <a:pt x="2469" y="483"/>
                  </a:lnTo>
                  <a:lnTo>
                    <a:pt x="2235" y="566"/>
                  </a:lnTo>
                  <a:lnTo>
                    <a:pt x="2014" y="676"/>
                  </a:lnTo>
                  <a:lnTo>
                    <a:pt x="1807" y="787"/>
                  </a:lnTo>
                  <a:lnTo>
                    <a:pt x="1601" y="924"/>
                  </a:lnTo>
                  <a:lnTo>
                    <a:pt x="1407" y="1076"/>
                  </a:lnTo>
                  <a:lnTo>
                    <a:pt x="1228" y="1242"/>
                  </a:lnTo>
                  <a:lnTo>
                    <a:pt x="1049" y="1421"/>
                  </a:lnTo>
                  <a:lnTo>
                    <a:pt x="897" y="1614"/>
                  </a:lnTo>
                  <a:lnTo>
                    <a:pt x="759" y="1807"/>
                  </a:lnTo>
                  <a:lnTo>
                    <a:pt x="621" y="2014"/>
                  </a:lnTo>
                  <a:lnTo>
                    <a:pt x="511" y="2235"/>
                  </a:lnTo>
                  <a:lnTo>
                    <a:pt x="428" y="2455"/>
                  </a:lnTo>
                  <a:lnTo>
                    <a:pt x="346" y="2690"/>
                  </a:lnTo>
                  <a:lnTo>
                    <a:pt x="277" y="2979"/>
                  </a:lnTo>
                  <a:lnTo>
                    <a:pt x="221" y="3269"/>
                  </a:lnTo>
                  <a:lnTo>
                    <a:pt x="194" y="3572"/>
                  </a:lnTo>
                  <a:lnTo>
                    <a:pt x="166" y="3876"/>
                  </a:lnTo>
                  <a:lnTo>
                    <a:pt x="263" y="4083"/>
                  </a:lnTo>
                  <a:lnTo>
                    <a:pt x="373" y="4289"/>
                  </a:lnTo>
                  <a:lnTo>
                    <a:pt x="497" y="4483"/>
                  </a:lnTo>
                  <a:lnTo>
                    <a:pt x="635" y="4662"/>
                  </a:lnTo>
                  <a:lnTo>
                    <a:pt x="787" y="4841"/>
                  </a:lnTo>
                  <a:lnTo>
                    <a:pt x="966" y="5007"/>
                  </a:lnTo>
                  <a:lnTo>
                    <a:pt x="1159" y="5158"/>
                  </a:lnTo>
                  <a:lnTo>
                    <a:pt x="1380" y="5282"/>
                  </a:lnTo>
                  <a:lnTo>
                    <a:pt x="1656" y="5434"/>
                  </a:lnTo>
                  <a:lnTo>
                    <a:pt x="1669" y="5089"/>
                  </a:lnTo>
                  <a:lnTo>
                    <a:pt x="1711" y="4745"/>
                  </a:lnTo>
                  <a:lnTo>
                    <a:pt x="1766" y="4414"/>
                  </a:lnTo>
                  <a:lnTo>
                    <a:pt x="1835" y="4069"/>
                  </a:lnTo>
                  <a:lnTo>
                    <a:pt x="1973" y="3407"/>
                  </a:lnTo>
                  <a:lnTo>
                    <a:pt x="2125" y="2759"/>
                  </a:lnTo>
                  <a:lnTo>
                    <a:pt x="2221" y="2441"/>
                  </a:lnTo>
                  <a:lnTo>
                    <a:pt x="2318" y="2138"/>
                  </a:lnTo>
                  <a:lnTo>
                    <a:pt x="2442" y="1835"/>
                  </a:lnTo>
                  <a:lnTo>
                    <a:pt x="2580" y="1545"/>
                  </a:lnTo>
                  <a:lnTo>
                    <a:pt x="2690" y="1338"/>
                  </a:lnTo>
                  <a:lnTo>
                    <a:pt x="2814" y="1131"/>
                  </a:lnTo>
                  <a:lnTo>
                    <a:pt x="2897" y="1021"/>
                  </a:lnTo>
                  <a:lnTo>
                    <a:pt x="2966" y="924"/>
                  </a:lnTo>
                  <a:lnTo>
                    <a:pt x="3062" y="828"/>
                  </a:lnTo>
                  <a:lnTo>
                    <a:pt x="3145" y="759"/>
                  </a:lnTo>
                  <a:lnTo>
                    <a:pt x="3062" y="759"/>
                  </a:lnTo>
                  <a:lnTo>
                    <a:pt x="3021" y="745"/>
                  </a:lnTo>
                  <a:lnTo>
                    <a:pt x="2980" y="731"/>
                  </a:lnTo>
                  <a:lnTo>
                    <a:pt x="2938" y="704"/>
                  </a:lnTo>
                  <a:lnTo>
                    <a:pt x="2924" y="662"/>
                  </a:lnTo>
                  <a:lnTo>
                    <a:pt x="2911" y="635"/>
                  </a:lnTo>
                  <a:lnTo>
                    <a:pt x="2924" y="594"/>
                  </a:lnTo>
                  <a:lnTo>
                    <a:pt x="2938" y="552"/>
                  </a:lnTo>
                  <a:lnTo>
                    <a:pt x="2966" y="525"/>
                  </a:lnTo>
                  <a:lnTo>
                    <a:pt x="2993" y="511"/>
                  </a:lnTo>
                  <a:lnTo>
                    <a:pt x="3035" y="497"/>
                  </a:lnTo>
                  <a:lnTo>
                    <a:pt x="3131" y="511"/>
                  </a:lnTo>
                  <a:lnTo>
                    <a:pt x="3173" y="442"/>
                  </a:lnTo>
                  <a:lnTo>
                    <a:pt x="3200" y="373"/>
                  </a:lnTo>
                  <a:lnTo>
                    <a:pt x="3242" y="263"/>
                  </a:lnTo>
                  <a:lnTo>
                    <a:pt x="3255" y="180"/>
                  </a:lnTo>
                  <a:lnTo>
                    <a:pt x="3255" y="83"/>
                  </a:lnTo>
                  <a:lnTo>
                    <a:pt x="3021" y="42"/>
                  </a:lnTo>
                  <a:lnTo>
                    <a:pt x="2800" y="14"/>
                  </a:lnTo>
                  <a:lnTo>
                    <a:pt x="256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67" name="Shape 567"/>
            <p:cNvSpPr/>
            <p:nvPr/>
          </p:nvSpPr>
          <p:spPr>
            <a:xfrm>
              <a:off x="5377325" y="3234325"/>
              <a:ext cx="41750" cy="65525"/>
            </a:xfrm>
            <a:custGeom>
              <a:avLst/>
              <a:gdLst/>
              <a:ahLst/>
              <a:cxnLst/>
              <a:rect l="0" t="0" r="0" b="0"/>
              <a:pathLst>
                <a:path w="1670" h="2621" extrusionOk="0">
                  <a:moveTo>
                    <a:pt x="304" y="1"/>
                  </a:moveTo>
                  <a:lnTo>
                    <a:pt x="194" y="594"/>
                  </a:lnTo>
                  <a:lnTo>
                    <a:pt x="84" y="1187"/>
                  </a:lnTo>
                  <a:lnTo>
                    <a:pt x="56" y="1435"/>
                  </a:lnTo>
                  <a:lnTo>
                    <a:pt x="29" y="1683"/>
                  </a:lnTo>
                  <a:lnTo>
                    <a:pt x="1" y="2180"/>
                  </a:lnTo>
                  <a:lnTo>
                    <a:pt x="194" y="2276"/>
                  </a:lnTo>
                  <a:lnTo>
                    <a:pt x="401" y="2345"/>
                  </a:lnTo>
                  <a:lnTo>
                    <a:pt x="594" y="2414"/>
                  </a:lnTo>
                  <a:lnTo>
                    <a:pt x="815" y="2469"/>
                  </a:lnTo>
                  <a:lnTo>
                    <a:pt x="1022" y="2524"/>
                  </a:lnTo>
                  <a:lnTo>
                    <a:pt x="1228" y="2566"/>
                  </a:lnTo>
                  <a:lnTo>
                    <a:pt x="1449" y="2593"/>
                  </a:lnTo>
                  <a:lnTo>
                    <a:pt x="1670" y="2621"/>
                  </a:lnTo>
                  <a:lnTo>
                    <a:pt x="1670" y="2524"/>
                  </a:lnTo>
                  <a:lnTo>
                    <a:pt x="1656" y="2152"/>
                  </a:lnTo>
                  <a:lnTo>
                    <a:pt x="1642" y="1780"/>
                  </a:lnTo>
                  <a:lnTo>
                    <a:pt x="1421" y="1724"/>
                  </a:lnTo>
                  <a:lnTo>
                    <a:pt x="1311" y="1669"/>
                  </a:lnTo>
                  <a:lnTo>
                    <a:pt x="1201" y="1614"/>
                  </a:lnTo>
                  <a:lnTo>
                    <a:pt x="1104" y="1559"/>
                  </a:lnTo>
                  <a:lnTo>
                    <a:pt x="994" y="1476"/>
                  </a:lnTo>
                  <a:lnTo>
                    <a:pt x="897" y="1393"/>
                  </a:lnTo>
                  <a:lnTo>
                    <a:pt x="801" y="1297"/>
                  </a:lnTo>
                  <a:lnTo>
                    <a:pt x="718" y="1187"/>
                  </a:lnTo>
                  <a:lnTo>
                    <a:pt x="635" y="1062"/>
                  </a:lnTo>
                  <a:lnTo>
                    <a:pt x="553" y="925"/>
                  </a:lnTo>
                  <a:lnTo>
                    <a:pt x="484" y="773"/>
                  </a:lnTo>
                  <a:lnTo>
                    <a:pt x="429" y="607"/>
                  </a:lnTo>
                  <a:lnTo>
                    <a:pt x="373" y="414"/>
                  </a:lnTo>
                  <a:lnTo>
                    <a:pt x="346" y="221"/>
                  </a:lnTo>
                  <a:lnTo>
                    <a:pt x="3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for background photos">
    <p:bg>
      <p:bgPr>
        <a:solidFill>
          <a:srgbClr val="FFFFFF">
            <a:alpha val="74230"/>
          </a:srgbClr>
        </a:solidFill>
        <a:effectLst/>
      </p:bgPr>
    </p:bg>
    <p:spTree>
      <p:nvGrpSpPr>
        <p:cNvPr id="1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9" name="Shape 569"/>
          <p:cNvGrpSpPr/>
          <p:nvPr/>
        </p:nvGrpSpPr>
        <p:grpSpPr>
          <a:xfrm>
            <a:off x="374" y="3708"/>
            <a:ext cx="9143948" cy="5143381"/>
            <a:chOff x="238125" y="2361025"/>
            <a:chExt cx="1765275" cy="992950"/>
          </a:xfrm>
        </p:grpSpPr>
        <p:sp>
          <p:nvSpPr>
            <p:cNvPr id="570" name="Shape 570"/>
            <p:cNvSpPr/>
            <p:nvPr/>
          </p:nvSpPr>
          <p:spPr>
            <a:xfrm>
              <a:off x="403600" y="2361025"/>
              <a:ext cx="1104000" cy="992950"/>
            </a:xfrm>
            <a:custGeom>
              <a:avLst/>
              <a:gdLst/>
              <a:ahLst/>
              <a:cxnLst/>
              <a:rect l="0" t="0" r="0" b="0"/>
              <a:pathLst>
                <a:path w="44160" h="39718" extrusionOk="0">
                  <a:moveTo>
                    <a:pt x="1" y="0"/>
                  </a:moveTo>
                  <a:lnTo>
                    <a:pt x="39719" y="39718"/>
                  </a:lnTo>
                  <a:lnTo>
                    <a:pt x="44160" y="39718"/>
                  </a:lnTo>
                  <a:lnTo>
                    <a:pt x="4441" y="0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71" name="Shape 571"/>
            <p:cNvSpPr/>
            <p:nvPr/>
          </p:nvSpPr>
          <p:spPr>
            <a:xfrm>
              <a:off x="238125" y="2751650"/>
              <a:ext cx="602325" cy="602325"/>
            </a:xfrm>
            <a:custGeom>
              <a:avLst/>
              <a:gdLst/>
              <a:ahLst/>
              <a:cxnLst/>
              <a:rect l="0" t="0" r="0" b="0"/>
              <a:pathLst>
                <a:path w="24093" h="24093" extrusionOk="0">
                  <a:moveTo>
                    <a:pt x="0" y="0"/>
                  </a:moveTo>
                  <a:lnTo>
                    <a:pt x="0" y="4441"/>
                  </a:lnTo>
                  <a:lnTo>
                    <a:pt x="19652" y="24093"/>
                  </a:lnTo>
                  <a:lnTo>
                    <a:pt x="24093" y="240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72" name="Shape 572"/>
            <p:cNvSpPr/>
            <p:nvPr/>
          </p:nvSpPr>
          <p:spPr>
            <a:xfrm>
              <a:off x="238125" y="2361025"/>
              <a:ext cx="1047100" cy="992950"/>
            </a:xfrm>
            <a:custGeom>
              <a:avLst/>
              <a:gdLst/>
              <a:ahLst/>
              <a:cxnLst/>
              <a:rect l="0" t="0" r="0" b="0"/>
              <a:pathLst>
                <a:path w="41884" h="39718" extrusionOk="0">
                  <a:moveTo>
                    <a:pt x="0" y="0"/>
                  </a:moveTo>
                  <a:lnTo>
                    <a:pt x="0" y="2276"/>
                  </a:lnTo>
                  <a:lnTo>
                    <a:pt x="37443" y="39718"/>
                  </a:lnTo>
                  <a:lnTo>
                    <a:pt x="41883" y="39718"/>
                  </a:lnTo>
                  <a:lnTo>
                    <a:pt x="2165" y="0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73" name="Shape 573"/>
            <p:cNvSpPr/>
            <p:nvPr/>
          </p:nvSpPr>
          <p:spPr>
            <a:xfrm>
              <a:off x="238125" y="2529250"/>
              <a:ext cx="824725" cy="824725"/>
            </a:xfrm>
            <a:custGeom>
              <a:avLst/>
              <a:gdLst/>
              <a:ahLst/>
              <a:cxnLst/>
              <a:rect l="0" t="0" r="0" b="0"/>
              <a:pathLst>
                <a:path w="32989" h="32989" extrusionOk="0">
                  <a:moveTo>
                    <a:pt x="0" y="1"/>
                  </a:moveTo>
                  <a:lnTo>
                    <a:pt x="0" y="4442"/>
                  </a:lnTo>
                  <a:lnTo>
                    <a:pt x="28547" y="32989"/>
                  </a:lnTo>
                  <a:lnTo>
                    <a:pt x="32988" y="3298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74" name="Shape 574"/>
            <p:cNvSpPr/>
            <p:nvPr/>
          </p:nvSpPr>
          <p:spPr>
            <a:xfrm>
              <a:off x="1959925" y="2361025"/>
              <a:ext cx="43475" cy="43450"/>
            </a:xfrm>
            <a:custGeom>
              <a:avLst/>
              <a:gdLst/>
              <a:ahLst/>
              <a:cxnLst/>
              <a:rect l="0" t="0" r="0" b="0"/>
              <a:pathLst>
                <a:path w="1739" h="1738" extrusionOk="0">
                  <a:moveTo>
                    <a:pt x="0" y="0"/>
                  </a:moveTo>
                  <a:lnTo>
                    <a:pt x="1738" y="1738"/>
                  </a:lnTo>
                  <a:lnTo>
                    <a:pt x="1738" y="0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75" name="Shape 575"/>
            <p:cNvSpPr/>
            <p:nvPr/>
          </p:nvSpPr>
          <p:spPr>
            <a:xfrm>
              <a:off x="238125" y="3196400"/>
              <a:ext cx="157575" cy="157575"/>
            </a:xfrm>
            <a:custGeom>
              <a:avLst/>
              <a:gdLst/>
              <a:ahLst/>
              <a:cxnLst/>
              <a:rect l="0" t="0" r="0" b="0"/>
              <a:pathLst>
                <a:path w="6303" h="6303" extrusionOk="0">
                  <a:moveTo>
                    <a:pt x="0" y="1"/>
                  </a:moveTo>
                  <a:lnTo>
                    <a:pt x="0" y="4441"/>
                  </a:lnTo>
                  <a:lnTo>
                    <a:pt x="1862" y="6303"/>
                  </a:lnTo>
                  <a:lnTo>
                    <a:pt x="6302" y="630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76" name="Shape 576"/>
            <p:cNvSpPr/>
            <p:nvPr/>
          </p:nvSpPr>
          <p:spPr>
            <a:xfrm>
              <a:off x="238125" y="2974025"/>
              <a:ext cx="379950" cy="379950"/>
            </a:xfrm>
            <a:custGeom>
              <a:avLst/>
              <a:gdLst/>
              <a:ahLst/>
              <a:cxnLst/>
              <a:rect l="0" t="0" r="0" b="0"/>
              <a:pathLst>
                <a:path w="15198" h="15198" extrusionOk="0">
                  <a:moveTo>
                    <a:pt x="0" y="0"/>
                  </a:moveTo>
                  <a:lnTo>
                    <a:pt x="0" y="4441"/>
                  </a:lnTo>
                  <a:lnTo>
                    <a:pt x="10757" y="15198"/>
                  </a:lnTo>
                  <a:lnTo>
                    <a:pt x="15198" y="151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77" name="Shape 577"/>
            <p:cNvSpPr/>
            <p:nvPr/>
          </p:nvSpPr>
          <p:spPr>
            <a:xfrm>
              <a:off x="625975" y="2361025"/>
              <a:ext cx="1104000" cy="992950"/>
            </a:xfrm>
            <a:custGeom>
              <a:avLst/>
              <a:gdLst/>
              <a:ahLst/>
              <a:cxnLst/>
              <a:rect l="0" t="0" r="0" b="0"/>
              <a:pathLst>
                <a:path w="44160" h="39718" extrusionOk="0">
                  <a:moveTo>
                    <a:pt x="1" y="0"/>
                  </a:moveTo>
                  <a:lnTo>
                    <a:pt x="39719" y="39718"/>
                  </a:lnTo>
                  <a:lnTo>
                    <a:pt x="44160" y="39718"/>
                  </a:lnTo>
                  <a:lnTo>
                    <a:pt x="4442" y="0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78" name="Shape 578"/>
            <p:cNvSpPr/>
            <p:nvPr/>
          </p:nvSpPr>
          <p:spPr>
            <a:xfrm>
              <a:off x="1292775" y="2361025"/>
              <a:ext cx="710625" cy="710600"/>
            </a:xfrm>
            <a:custGeom>
              <a:avLst/>
              <a:gdLst/>
              <a:ahLst/>
              <a:cxnLst/>
              <a:rect l="0" t="0" r="0" b="0"/>
              <a:pathLst>
                <a:path w="28425" h="28424" extrusionOk="0">
                  <a:moveTo>
                    <a:pt x="1" y="0"/>
                  </a:moveTo>
                  <a:lnTo>
                    <a:pt x="28424" y="28423"/>
                  </a:lnTo>
                  <a:lnTo>
                    <a:pt x="28424" y="23969"/>
                  </a:lnTo>
                  <a:lnTo>
                    <a:pt x="4455" y="0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79" name="Shape 579"/>
            <p:cNvSpPr/>
            <p:nvPr/>
          </p:nvSpPr>
          <p:spPr>
            <a:xfrm>
              <a:off x="1737550" y="2361025"/>
              <a:ext cx="265850" cy="265825"/>
            </a:xfrm>
            <a:custGeom>
              <a:avLst/>
              <a:gdLst/>
              <a:ahLst/>
              <a:cxnLst/>
              <a:rect l="0" t="0" r="0" b="0"/>
              <a:pathLst>
                <a:path w="10634" h="10633" extrusionOk="0">
                  <a:moveTo>
                    <a:pt x="0" y="0"/>
                  </a:moveTo>
                  <a:lnTo>
                    <a:pt x="10633" y="10633"/>
                  </a:lnTo>
                  <a:lnTo>
                    <a:pt x="10633" y="6178"/>
                  </a:lnTo>
                  <a:lnTo>
                    <a:pt x="4455" y="0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80" name="Shape 580"/>
            <p:cNvSpPr/>
            <p:nvPr/>
          </p:nvSpPr>
          <p:spPr>
            <a:xfrm>
              <a:off x="1515150" y="2361025"/>
              <a:ext cx="488250" cy="488225"/>
            </a:xfrm>
            <a:custGeom>
              <a:avLst/>
              <a:gdLst/>
              <a:ahLst/>
              <a:cxnLst/>
              <a:rect l="0" t="0" r="0" b="0"/>
              <a:pathLst>
                <a:path w="19530" h="19529" extrusionOk="0">
                  <a:moveTo>
                    <a:pt x="1" y="0"/>
                  </a:moveTo>
                  <a:lnTo>
                    <a:pt x="19529" y="19528"/>
                  </a:lnTo>
                  <a:lnTo>
                    <a:pt x="19529" y="15074"/>
                  </a:lnTo>
                  <a:lnTo>
                    <a:pt x="4455" y="0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81" name="Shape 581"/>
            <p:cNvSpPr/>
            <p:nvPr/>
          </p:nvSpPr>
          <p:spPr>
            <a:xfrm>
              <a:off x="848025" y="2361025"/>
              <a:ext cx="1104325" cy="992950"/>
            </a:xfrm>
            <a:custGeom>
              <a:avLst/>
              <a:gdLst/>
              <a:ahLst/>
              <a:cxnLst/>
              <a:rect l="0" t="0" r="0" b="0"/>
              <a:pathLst>
                <a:path w="44173" h="39718" extrusionOk="0">
                  <a:moveTo>
                    <a:pt x="0" y="0"/>
                  </a:moveTo>
                  <a:lnTo>
                    <a:pt x="39718" y="39718"/>
                  </a:lnTo>
                  <a:lnTo>
                    <a:pt x="44173" y="39718"/>
                  </a:lnTo>
                  <a:lnTo>
                    <a:pt x="4455" y="0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82" name="Shape 582"/>
            <p:cNvSpPr/>
            <p:nvPr/>
          </p:nvSpPr>
          <p:spPr>
            <a:xfrm>
              <a:off x="1070400" y="2361025"/>
              <a:ext cx="933000" cy="932975"/>
            </a:xfrm>
            <a:custGeom>
              <a:avLst/>
              <a:gdLst/>
              <a:ahLst/>
              <a:cxnLst/>
              <a:rect l="0" t="0" r="0" b="0"/>
              <a:pathLst>
                <a:path w="37320" h="37319" extrusionOk="0">
                  <a:moveTo>
                    <a:pt x="1" y="0"/>
                  </a:moveTo>
                  <a:lnTo>
                    <a:pt x="37319" y="37318"/>
                  </a:lnTo>
                  <a:lnTo>
                    <a:pt x="37319" y="32864"/>
                  </a:lnTo>
                  <a:lnTo>
                    <a:pt x="4455" y="0"/>
                  </a:lnTo>
                  <a:close/>
                </a:path>
              </a:pathLst>
            </a:custGeom>
            <a:solidFill>
              <a:srgbClr val="272C3B">
                <a:alpha val="2346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009650" y="205975"/>
            <a:ext cx="7121099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rgbClr val="FFFFFF"/>
              </a:buClr>
              <a:buSzPct val="100000"/>
              <a:buFont typeface="Bigelow Rules"/>
              <a:buNone/>
              <a:defRPr sz="3000">
                <a:solidFill>
                  <a:srgbClr val="FFFFFF"/>
                </a:solidFill>
                <a:latin typeface="Bigelow Rules"/>
                <a:ea typeface="Bigelow Rules"/>
                <a:cs typeface="Bigelow Rules"/>
                <a:sym typeface="Bigelow Rules"/>
              </a:defRPr>
            </a:lvl1pPr>
            <a:lvl2pPr lvl="1" algn="ctr">
              <a:spcBef>
                <a:spcPts val="0"/>
              </a:spcBef>
              <a:buClr>
                <a:srgbClr val="FFFFFF"/>
              </a:buClr>
              <a:buSzPct val="100000"/>
              <a:buFont typeface="Bigelow Rules"/>
              <a:buNone/>
              <a:defRPr sz="3000">
                <a:solidFill>
                  <a:srgbClr val="FFFFFF"/>
                </a:solidFill>
                <a:latin typeface="Bigelow Rules"/>
                <a:ea typeface="Bigelow Rules"/>
                <a:cs typeface="Bigelow Rules"/>
                <a:sym typeface="Bigelow Rules"/>
              </a:defRPr>
            </a:lvl2pPr>
            <a:lvl3pPr lvl="2" algn="ctr">
              <a:spcBef>
                <a:spcPts val="0"/>
              </a:spcBef>
              <a:buClr>
                <a:srgbClr val="FFFFFF"/>
              </a:buClr>
              <a:buSzPct val="100000"/>
              <a:buFont typeface="Bigelow Rules"/>
              <a:buNone/>
              <a:defRPr sz="3000">
                <a:solidFill>
                  <a:srgbClr val="FFFFFF"/>
                </a:solidFill>
                <a:latin typeface="Bigelow Rules"/>
                <a:ea typeface="Bigelow Rules"/>
                <a:cs typeface="Bigelow Rules"/>
                <a:sym typeface="Bigelow Rules"/>
              </a:defRPr>
            </a:lvl3pPr>
            <a:lvl4pPr lvl="3" algn="ctr">
              <a:spcBef>
                <a:spcPts val="0"/>
              </a:spcBef>
              <a:buClr>
                <a:srgbClr val="FFFFFF"/>
              </a:buClr>
              <a:buSzPct val="100000"/>
              <a:buFont typeface="Bigelow Rules"/>
              <a:buNone/>
              <a:defRPr sz="3000">
                <a:solidFill>
                  <a:srgbClr val="FFFFFF"/>
                </a:solidFill>
                <a:latin typeface="Bigelow Rules"/>
                <a:ea typeface="Bigelow Rules"/>
                <a:cs typeface="Bigelow Rules"/>
                <a:sym typeface="Bigelow Rules"/>
              </a:defRPr>
            </a:lvl4pPr>
            <a:lvl5pPr lvl="4" algn="ctr">
              <a:spcBef>
                <a:spcPts val="0"/>
              </a:spcBef>
              <a:buClr>
                <a:srgbClr val="FFFFFF"/>
              </a:buClr>
              <a:buSzPct val="100000"/>
              <a:buFont typeface="Bigelow Rules"/>
              <a:buNone/>
              <a:defRPr sz="3000">
                <a:solidFill>
                  <a:srgbClr val="FFFFFF"/>
                </a:solidFill>
                <a:latin typeface="Bigelow Rules"/>
                <a:ea typeface="Bigelow Rules"/>
                <a:cs typeface="Bigelow Rules"/>
                <a:sym typeface="Bigelow Rules"/>
              </a:defRPr>
            </a:lvl5pPr>
            <a:lvl6pPr lvl="5" algn="ctr">
              <a:spcBef>
                <a:spcPts val="0"/>
              </a:spcBef>
              <a:buClr>
                <a:srgbClr val="FFFFFF"/>
              </a:buClr>
              <a:buSzPct val="100000"/>
              <a:buFont typeface="Bigelow Rules"/>
              <a:buNone/>
              <a:defRPr sz="3000">
                <a:solidFill>
                  <a:srgbClr val="FFFFFF"/>
                </a:solidFill>
                <a:latin typeface="Bigelow Rules"/>
                <a:ea typeface="Bigelow Rules"/>
                <a:cs typeface="Bigelow Rules"/>
                <a:sym typeface="Bigelow Rules"/>
              </a:defRPr>
            </a:lvl6pPr>
            <a:lvl7pPr lvl="6" algn="ctr">
              <a:spcBef>
                <a:spcPts val="0"/>
              </a:spcBef>
              <a:buClr>
                <a:srgbClr val="FFFFFF"/>
              </a:buClr>
              <a:buSzPct val="100000"/>
              <a:buFont typeface="Bigelow Rules"/>
              <a:buNone/>
              <a:defRPr sz="3000">
                <a:solidFill>
                  <a:srgbClr val="FFFFFF"/>
                </a:solidFill>
                <a:latin typeface="Bigelow Rules"/>
                <a:ea typeface="Bigelow Rules"/>
                <a:cs typeface="Bigelow Rules"/>
                <a:sym typeface="Bigelow Rules"/>
              </a:defRPr>
            </a:lvl7pPr>
            <a:lvl8pPr lvl="7" algn="ctr">
              <a:spcBef>
                <a:spcPts val="0"/>
              </a:spcBef>
              <a:buClr>
                <a:srgbClr val="FFFFFF"/>
              </a:buClr>
              <a:buSzPct val="100000"/>
              <a:buFont typeface="Bigelow Rules"/>
              <a:buNone/>
              <a:defRPr sz="3000">
                <a:solidFill>
                  <a:srgbClr val="FFFFFF"/>
                </a:solidFill>
                <a:latin typeface="Bigelow Rules"/>
                <a:ea typeface="Bigelow Rules"/>
                <a:cs typeface="Bigelow Rules"/>
                <a:sym typeface="Bigelow Rules"/>
              </a:defRPr>
            </a:lvl8pPr>
            <a:lvl9pPr lvl="8" algn="ctr">
              <a:spcBef>
                <a:spcPts val="0"/>
              </a:spcBef>
              <a:buClr>
                <a:srgbClr val="FFFFFF"/>
              </a:buClr>
              <a:buSzPct val="100000"/>
              <a:buFont typeface="Bigelow Rules"/>
              <a:buNone/>
              <a:defRPr sz="3000">
                <a:solidFill>
                  <a:srgbClr val="FFFFFF"/>
                </a:solidFill>
                <a:latin typeface="Bigelow Rules"/>
                <a:ea typeface="Bigelow Rules"/>
                <a:cs typeface="Bigelow Rules"/>
                <a:sym typeface="Bigelow Rules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266600" y="1200150"/>
            <a:ext cx="6610799" cy="2805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272C3B"/>
              </a:buClr>
              <a:buSzPct val="100000"/>
              <a:buFont typeface="Arvo"/>
              <a:buChar char="💀"/>
              <a:defRPr sz="2000">
                <a:solidFill>
                  <a:srgbClr val="272C3B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>
              <a:spcBef>
                <a:spcPts val="480"/>
              </a:spcBef>
              <a:buClr>
                <a:srgbClr val="272C3B"/>
              </a:buClr>
              <a:buSzPct val="100000"/>
              <a:buFont typeface="Arvo"/>
              <a:buChar char="👻"/>
              <a:defRPr sz="2000">
                <a:solidFill>
                  <a:srgbClr val="272C3B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>
              <a:spcBef>
                <a:spcPts val="480"/>
              </a:spcBef>
              <a:buClr>
                <a:srgbClr val="272C3B"/>
              </a:buClr>
              <a:buSzPct val="100000"/>
              <a:buFont typeface="Arvo"/>
              <a:buChar char="😼"/>
              <a:defRPr sz="2000">
                <a:solidFill>
                  <a:srgbClr val="272C3B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>
              <a:spcBef>
                <a:spcPts val="360"/>
              </a:spcBef>
              <a:buClr>
                <a:srgbClr val="272C3B"/>
              </a:buClr>
              <a:buSzPct val="100000"/>
              <a:buFont typeface="Arvo"/>
              <a:defRPr sz="2000">
                <a:solidFill>
                  <a:srgbClr val="272C3B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>
              <a:spcBef>
                <a:spcPts val="360"/>
              </a:spcBef>
              <a:buClr>
                <a:srgbClr val="272C3B"/>
              </a:buClr>
              <a:buSzPct val="100000"/>
              <a:buFont typeface="Arvo"/>
              <a:defRPr sz="2000">
                <a:solidFill>
                  <a:srgbClr val="272C3B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>
              <a:spcBef>
                <a:spcPts val="360"/>
              </a:spcBef>
              <a:buClr>
                <a:srgbClr val="272C3B"/>
              </a:buClr>
              <a:buSzPct val="100000"/>
              <a:buFont typeface="Arvo"/>
              <a:defRPr sz="2000">
                <a:solidFill>
                  <a:srgbClr val="272C3B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>
              <a:spcBef>
                <a:spcPts val="360"/>
              </a:spcBef>
              <a:buClr>
                <a:srgbClr val="272C3B"/>
              </a:buClr>
              <a:buSzPct val="100000"/>
              <a:buFont typeface="Arvo"/>
              <a:defRPr sz="2000">
                <a:solidFill>
                  <a:srgbClr val="272C3B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>
              <a:spcBef>
                <a:spcPts val="360"/>
              </a:spcBef>
              <a:buClr>
                <a:srgbClr val="272C3B"/>
              </a:buClr>
              <a:buSzPct val="100000"/>
              <a:buFont typeface="Arvo"/>
              <a:defRPr sz="2000">
                <a:solidFill>
                  <a:srgbClr val="272C3B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>
              <a:spcBef>
                <a:spcPts val="360"/>
              </a:spcBef>
              <a:buClr>
                <a:srgbClr val="272C3B"/>
              </a:buClr>
              <a:buSzPct val="100000"/>
              <a:buFont typeface="Arvo"/>
              <a:defRPr sz="2000">
                <a:solidFill>
                  <a:srgbClr val="272C3B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2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" name="Shape 587"/>
          <p:cNvSpPr txBox="1">
            <a:spLocks noGrp="1"/>
          </p:cNvSpPr>
          <p:nvPr>
            <p:ph type="ctrTitle"/>
          </p:nvPr>
        </p:nvSpPr>
        <p:spPr>
          <a:xfrm>
            <a:off x="1812508" y="1997697"/>
            <a:ext cx="4849500" cy="11597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 smtClean="0"/>
              <a:t>2. RADIOACTIVITY (lanjutan)</a:t>
            </a:r>
            <a:endParaRPr lang="en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7ED3845-4ABD-4AEA-9D63-A7F16F64D740}"/>
              </a:ext>
            </a:extLst>
          </p:cNvPr>
          <p:cNvSpPr txBox="1"/>
          <p:nvPr/>
        </p:nvSpPr>
        <p:spPr>
          <a:xfrm>
            <a:off x="1669774" y="2336615"/>
            <a:ext cx="56156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" sz="1800" b="1" dirty="0">
                <a:noFill/>
              </a:rPr>
              <a:t>Oleh:</a:t>
            </a:r>
            <a:br>
              <a:rPr lang="en" sz="1800" b="1" dirty="0">
                <a:noFill/>
              </a:rPr>
            </a:br>
            <a:r>
              <a:rPr lang="en" sz="1800" b="1" dirty="0">
                <a:noFill/>
              </a:rPr>
              <a:t>Andika Habibatul H	(14030184050)</a:t>
            </a:r>
            <a:br>
              <a:rPr lang="en" sz="1800" b="1" dirty="0">
                <a:noFill/>
              </a:rPr>
            </a:br>
            <a:r>
              <a:rPr lang="en" sz="1800" b="1" dirty="0">
                <a:noFill/>
              </a:rPr>
              <a:t>Virlinda Al Siska 	(14030184065)</a:t>
            </a:r>
            <a:endParaRPr lang="en-US" sz="1800" dirty="0">
              <a:noFill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13535EAF-013E-4D50-BD70-C072FFD21CB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2699657" y="275325"/>
            <a:ext cx="2880597" cy="49244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l"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altLang="en-US" sz="3200" b="1" dirty="0" err="1">
                <a:solidFill>
                  <a:schemeClr val="bg1"/>
                </a:solidFill>
                <a:latin typeface="Forte" panose="03060902040502070203" pitchFamily="66" charset="0"/>
              </a:rPr>
              <a:t>Deret</a:t>
            </a:r>
            <a:r>
              <a:rPr lang="en-US" altLang="en-US" sz="3200" b="1" dirty="0">
                <a:solidFill>
                  <a:schemeClr val="bg1"/>
                </a:solidFill>
                <a:latin typeface="Forte" panose="03060902040502070203" pitchFamily="66" charset="0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Forte" panose="03060902040502070203" pitchFamily="66" charset="0"/>
              </a:rPr>
              <a:t>Radioaktif</a:t>
            </a:r>
            <a:endParaRPr lang="en-US" altLang="en-US" sz="3200" b="1" dirty="0">
              <a:solidFill>
                <a:schemeClr val="bg1"/>
              </a:solidFill>
              <a:latin typeface="Forte" panose="03060902040502070203" pitchFamily="66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92558A-B5A1-4CB3-BEAE-83AED7E4768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43957" y="967014"/>
            <a:ext cx="7532915" cy="350701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None/>
            </a:pP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Banyak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radioisotop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diantara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elemen-elemen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dengan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nomor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atom Z=81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sampai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dengan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Z=92,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pada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Z yang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gaya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tolak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menolak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coloumb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besar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diantara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proton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membuat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elemen-elemen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kurang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stabil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.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Untuk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mengurangi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efek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dari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gaya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tolak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menolak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coloumb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maka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nukleus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mengalami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peluruhan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alfa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dimana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hasilnya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akan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membuat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induk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kehilangan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2 proton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2 neutron. </a:t>
            </a:r>
            <a:r>
              <a:rPr lang="en-US" altLang="en-US" dirty="0">
                <a:solidFill>
                  <a:schemeClr val="tx1"/>
                </a:solidFill>
                <a:latin typeface="Arvo" panose="020B0604020202020204" charset="0"/>
              </a:rPr>
              <a:t>Hal </a:t>
            </a:r>
            <a:r>
              <a:rPr lang="en-US" altLang="en-US" dirty="0" err="1">
                <a:solidFill>
                  <a:schemeClr val="tx1"/>
                </a:solidFill>
                <a:latin typeface="Arvo" panose="020B0604020202020204" charset="0"/>
              </a:rPr>
              <a:t>ini</a:t>
            </a:r>
            <a:r>
              <a:rPr lang="en-US" alt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Arvo" panose="020B0604020202020204" charset="0"/>
              </a:rPr>
              <a:t>dapat</a:t>
            </a:r>
            <a:r>
              <a:rPr lang="en-US" alt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Arvo" panose="020B0604020202020204" charset="0"/>
              </a:rPr>
              <a:t>menyebabkan</a:t>
            </a:r>
            <a:r>
              <a:rPr lang="en-US" alt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Arvo" panose="020B0604020202020204" charset="0"/>
              </a:rPr>
              <a:t>kelebihan</a:t>
            </a:r>
            <a:r>
              <a:rPr lang="en-US" altLang="en-US" dirty="0">
                <a:solidFill>
                  <a:schemeClr val="tx1"/>
                </a:solidFill>
                <a:latin typeface="Arvo" panose="020B0604020202020204" charset="0"/>
              </a:rPr>
              <a:t> neutron, </a:t>
            </a:r>
            <a:r>
              <a:rPr lang="en-US" altLang="en-US" dirty="0" err="1">
                <a:solidFill>
                  <a:schemeClr val="tx1"/>
                </a:solidFill>
                <a:latin typeface="Arvo" panose="020B0604020202020204" charset="0"/>
              </a:rPr>
              <a:t>kemudian</a:t>
            </a:r>
            <a:r>
              <a:rPr lang="en-US" alt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Arvo" panose="020B0604020202020204" charset="0"/>
              </a:rPr>
              <a:t>nukleus</a:t>
            </a:r>
            <a:r>
              <a:rPr lang="en-US" alt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Arvo" panose="020B0604020202020204" charset="0"/>
              </a:rPr>
              <a:t>mengalami</a:t>
            </a:r>
            <a:r>
              <a:rPr lang="en-US" alt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Arvo" panose="020B0604020202020204" charset="0"/>
              </a:rPr>
              <a:t>pelepasan</a:t>
            </a:r>
            <a:r>
              <a:rPr lang="en-US" alt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Arvo" panose="020B0604020202020204" charset="0"/>
              </a:rPr>
              <a:t>elektron</a:t>
            </a:r>
            <a:r>
              <a:rPr lang="en-US" altLang="en-US" dirty="0">
                <a:solidFill>
                  <a:schemeClr val="tx1"/>
                </a:solidFill>
                <a:latin typeface="Arvo" panose="020B0604020202020204" charset="0"/>
              </a:rPr>
              <a:t> (</a:t>
            </a:r>
            <a:r>
              <a:rPr lang="en-US" altLang="en-US" dirty="0" err="1">
                <a:solidFill>
                  <a:schemeClr val="tx1"/>
                </a:solidFill>
                <a:latin typeface="Arvo" panose="020B0604020202020204" charset="0"/>
              </a:rPr>
              <a:t>peluruhan</a:t>
            </a:r>
            <a:r>
              <a:rPr lang="en-US" altLang="en-US" dirty="0">
                <a:solidFill>
                  <a:schemeClr val="tx1"/>
                </a:solidFill>
                <a:latin typeface="Arvo" panose="020B0604020202020204" charset="0"/>
              </a:rPr>
              <a:t> beta).</a:t>
            </a:r>
          </a:p>
          <a:p>
            <a:pPr algn="just">
              <a:buNone/>
            </a:pP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Proses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peluruhan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alfa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beta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ini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akan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terus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berlangsung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hingga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sebuah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isotop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stabil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dapat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tercapai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. </a:t>
            </a:r>
          </a:p>
          <a:p>
            <a:pPr algn="just">
              <a:buNone/>
            </a:pPr>
            <a:endParaRPr lang="en-US" altLang="en-US" dirty="0">
              <a:solidFill>
                <a:schemeClr val="tx1"/>
              </a:solidFill>
              <a:latin typeface="Arvo" panose="020B0604020202020204" charset="0"/>
            </a:endParaRPr>
          </a:p>
          <a:p>
            <a:pPr algn="just">
              <a:buNone/>
            </a:pPr>
            <a:endParaRPr lang="en-US" altLang="en-US" dirty="0">
              <a:solidFill>
                <a:schemeClr val="tx1"/>
              </a:solidFill>
              <a:latin typeface="Arvo" panose="020B0604020202020204" charset="0"/>
            </a:endParaRPr>
          </a:p>
          <a:p>
            <a:pPr algn="just">
              <a:buNone/>
            </a:pPr>
            <a:endParaRPr lang="en-US" dirty="0">
              <a:solidFill>
                <a:schemeClr val="tx1"/>
              </a:solidFill>
              <a:latin typeface="Arvo" panose="020B060402020202020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943384A-82EC-44A2-9F31-635D010E81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7576"/>
            <a:ext cx="65" cy="20774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35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EC12C7EE-FA38-4C60-8531-6E14A433E7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7576"/>
            <a:ext cx="65" cy="20774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35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956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C3F78-27FD-470D-8228-2D3BB93C17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28057" y="2325086"/>
            <a:ext cx="6469671" cy="819899"/>
          </a:xfrm>
        </p:spPr>
        <p:txBody>
          <a:bodyPr/>
          <a:lstStyle/>
          <a:p>
            <a:pPr algn="just">
              <a:buNone/>
            </a:pPr>
            <a:r>
              <a:rPr lang="en-US" dirty="0" err="1">
                <a:latin typeface="Arvo" panose="020B0604020202020204" charset="0"/>
              </a:rPr>
              <a:t>Dalam</a:t>
            </a:r>
            <a:r>
              <a:rPr lang="en-US" dirty="0">
                <a:latin typeface="Arvo" panose="020B0604020202020204" charset="0"/>
              </a:rPr>
              <a:t> proses </a:t>
            </a:r>
            <a:r>
              <a:rPr lang="en-US" dirty="0" err="1">
                <a:latin typeface="Arvo" panose="020B0604020202020204" charset="0"/>
              </a:rPr>
              <a:t>peluruhan</a:t>
            </a:r>
            <a:r>
              <a:rPr lang="en-US" dirty="0">
                <a:latin typeface="Arvo" panose="020B0604020202020204" charset="0"/>
              </a:rPr>
              <a:t> </a:t>
            </a:r>
            <a:r>
              <a:rPr lang="en-US" dirty="0" err="1">
                <a:latin typeface="Arvo" panose="020B0604020202020204" charset="0"/>
              </a:rPr>
              <a:t>radioaktif</a:t>
            </a:r>
            <a:r>
              <a:rPr lang="en-US" dirty="0">
                <a:latin typeface="Arvo" panose="020B0604020202020204" charset="0"/>
              </a:rPr>
              <a:t>, </a:t>
            </a:r>
            <a:r>
              <a:rPr lang="en-US" dirty="0" err="1">
                <a:latin typeface="Arvo" panose="020B0604020202020204" charset="0"/>
              </a:rPr>
              <a:t>nomor</a:t>
            </a:r>
            <a:r>
              <a:rPr lang="en-US" dirty="0">
                <a:latin typeface="Arvo" panose="020B0604020202020204" charset="0"/>
              </a:rPr>
              <a:t> </a:t>
            </a:r>
            <a:r>
              <a:rPr lang="en-US" dirty="0" err="1">
                <a:latin typeface="Arvo" panose="020B0604020202020204" charset="0"/>
              </a:rPr>
              <a:t>massa</a:t>
            </a:r>
            <a:r>
              <a:rPr lang="en-US" dirty="0">
                <a:latin typeface="Arvo" panose="020B0604020202020204" charset="0"/>
              </a:rPr>
              <a:t> A inti </a:t>
            </a:r>
            <a:r>
              <a:rPr lang="en-US" dirty="0" err="1">
                <a:latin typeface="Arvo" panose="020B0604020202020204" charset="0"/>
              </a:rPr>
              <a:t>induk</a:t>
            </a:r>
            <a:r>
              <a:rPr lang="en-US" dirty="0">
                <a:latin typeface="Arvo" panose="020B0604020202020204" charset="0"/>
              </a:rPr>
              <a:t> </a:t>
            </a:r>
            <a:r>
              <a:rPr lang="en-US" dirty="0" err="1">
                <a:latin typeface="Arvo" panose="020B0604020202020204" charset="0"/>
              </a:rPr>
              <a:t>akan</a:t>
            </a:r>
            <a:r>
              <a:rPr lang="en-US" dirty="0">
                <a:latin typeface="Arvo" panose="020B0604020202020204" charset="0"/>
              </a:rPr>
              <a:t> </a:t>
            </a:r>
            <a:r>
              <a:rPr lang="en-US" dirty="0" err="1">
                <a:latin typeface="Arvo" panose="020B0604020202020204" charset="0"/>
              </a:rPr>
              <a:t>berubah</a:t>
            </a:r>
            <a:r>
              <a:rPr lang="en-US" dirty="0">
                <a:latin typeface="Arvo" panose="020B0604020202020204" charset="0"/>
              </a:rPr>
              <a:t> </a:t>
            </a:r>
            <a:r>
              <a:rPr lang="en-US" dirty="0" err="1">
                <a:latin typeface="Arvo" panose="020B0604020202020204" charset="0"/>
              </a:rPr>
              <a:t>dengan</a:t>
            </a:r>
            <a:r>
              <a:rPr lang="en-US" dirty="0">
                <a:latin typeface="Arvo" panose="020B0604020202020204" charset="0"/>
              </a:rPr>
              <a:t> 4 </a:t>
            </a:r>
            <a:r>
              <a:rPr lang="en-US" dirty="0" err="1">
                <a:latin typeface="Arvo" panose="020B0604020202020204" charset="0"/>
              </a:rPr>
              <a:t>satuan</a:t>
            </a:r>
            <a:r>
              <a:rPr lang="en-US" dirty="0">
                <a:latin typeface="Arvo" panose="020B0604020202020204" charset="0"/>
              </a:rPr>
              <a:t> (</a:t>
            </a:r>
            <a:r>
              <a:rPr lang="en-US" dirty="0" err="1">
                <a:latin typeface="Arvo" panose="020B0604020202020204" charset="0"/>
              </a:rPr>
              <a:t>peluruhan</a:t>
            </a:r>
            <a:r>
              <a:rPr lang="en-US" dirty="0">
                <a:latin typeface="Arvo" panose="020B0604020202020204" charset="0"/>
              </a:rPr>
              <a:t> alfa) </a:t>
            </a:r>
            <a:r>
              <a:rPr lang="en-US" dirty="0" err="1">
                <a:latin typeface="Arvo" panose="020B0604020202020204" charset="0"/>
              </a:rPr>
              <a:t>atau</a:t>
            </a:r>
            <a:r>
              <a:rPr lang="en-US" dirty="0">
                <a:latin typeface="Arvo" panose="020B0604020202020204" charset="0"/>
              </a:rPr>
              <a:t> A </a:t>
            </a:r>
            <a:r>
              <a:rPr lang="en-US" dirty="0" err="1">
                <a:latin typeface="Arvo" panose="020B0604020202020204" charset="0"/>
              </a:rPr>
              <a:t>tidak</a:t>
            </a:r>
            <a:r>
              <a:rPr lang="en-US" dirty="0">
                <a:latin typeface="Arvo" panose="020B0604020202020204" charset="0"/>
              </a:rPr>
              <a:t> </a:t>
            </a:r>
            <a:r>
              <a:rPr lang="en-US" dirty="0" err="1">
                <a:latin typeface="Arvo" panose="020B0604020202020204" charset="0"/>
              </a:rPr>
              <a:t>berubah</a:t>
            </a:r>
            <a:r>
              <a:rPr lang="en-US" dirty="0">
                <a:latin typeface="Arvo" panose="020B0604020202020204" charset="0"/>
              </a:rPr>
              <a:t> (</a:t>
            </a:r>
            <a:r>
              <a:rPr lang="en-US" dirty="0" err="1">
                <a:latin typeface="Arvo" panose="020B0604020202020204" charset="0"/>
              </a:rPr>
              <a:t>peluruhan</a:t>
            </a:r>
            <a:r>
              <a:rPr lang="en-US" dirty="0">
                <a:latin typeface="Arvo" panose="020B0604020202020204" charset="0"/>
              </a:rPr>
              <a:t> beta). Karena </a:t>
            </a:r>
            <a:r>
              <a:rPr lang="en-US" dirty="0" err="1">
                <a:latin typeface="Arvo" panose="020B0604020202020204" charset="0"/>
              </a:rPr>
              <a:t>itu</a:t>
            </a:r>
            <a:r>
              <a:rPr lang="en-US" dirty="0">
                <a:latin typeface="Arvo" panose="020B0604020202020204" charset="0"/>
              </a:rPr>
              <a:t> </a:t>
            </a:r>
            <a:r>
              <a:rPr lang="en-US" dirty="0" err="1">
                <a:latin typeface="Arvo" panose="020B0604020202020204" charset="0"/>
              </a:rPr>
              <a:t>nomor</a:t>
            </a:r>
            <a:r>
              <a:rPr lang="en-US" dirty="0">
                <a:latin typeface="Arvo" panose="020B0604020202020204" charset="0"/>
              </a:rPr>
              <a:t> </a:t>
            </a:r>
            <a:r>
              <a:rPr lang="en-US" dirty="0" err="1">
                <a:latin typeface="Arvo" panose="020B0604020202020204" charset="0"/>
              </a:rPr>
              <a:t>massa</a:t>
            </a:r>
            <a:r>
              <a:rPr lang="en-US" dirty="0">
                <a:latin typeface="Arvo" panose="020B0604020202020204" charset="0"/>
              </a:rPr>
              <a:t> A </a:t>
            </a:r>
            <a:r>
              <a:rPr lang="en-US" dirty="0" err="1">
                <a:latin typeface="Arvo" panose="020B0604020202020204" charset="0"/>
              </a:rPr>
              <a:t>dari</a:t>
            </a:r>
            <a:r>
              <a:rPr lang="en-US" dirty="0">
                <a:latin typeface="Arvo" panose="020B0604020202020204" charset="0"/>
              </a:rPr>
              <a:t> </a:t>
            </a:r>
            <a:r>
              <a:rPr lang="en-US" dirty="0" err="1">
                <a:latin typeface="Arvo" panose="020B0604020202020204" charset="0"/>
              </a:rPr>
              <a:t>isotop-isotop</a:t>
            </a:r>
            <a:r>
              <a:rPr lang="en-US" dirty="0">
                <a:latin typeface="Arvo" panose="020B0604020202020204" charset="0"/>
              </a:rPr>
              <a:t> </a:t>
            </a:r>
            <a:r>
              <a:rPr lang="en-US" dirty="0" err="1">
                <a:latin typeface="Arvo" panose="020B0604020202020204" charset="0"/>
              </a:rPr>
              <a:t>anggota</a:t>
            </a:r>
            <a:r>
              <a:rPr lang="en-US" dirty="0">
                <a:latin typeface="Arvo" panose="020B0604020202020204" charset="0"/>
              </a:rPr>
              <a:t> </a:t>
            </a:r>
            <a:r>
              <a:rPr lang="en-US" dirty="0" err="1">
                <a:latin typeface="Arvo" panose="020B0604020202020204" charset="0"/>
              </a:rPr>
              <a:t>peluruhan</a:t>
            </a:r>
            <a:r>
              <a:rPr lang="en-US" dirty="0">
                <a:latin typeface="Arvo" panose="020B0604020202020204" charset="0"/>
              </a:rPr>
              <a:t> </a:t>
            </a:r>
            <a:r>
              <a:rPr lang="en-US" dirty="0" err="1">
                <a:latin typeface="Arvo" panose="020B0604020202020204" charset="0"/>
              </a:rPr>
              <a:t>berantai</a:t>
            </a:r>
            <a:r>
              <a:rPr lang="en-US" dirty="0">
                <a:latin typeface="Arvo" panose="020B0604020202020204" charset="0"/>
              </a:rPr>
              <a:t>, </a:t>
            </a:r>
            <a:r>
              <a:rPr lang="en-US" dirty="0" err="1">
                <a:latin typeface="Arvo" panose="020B0604020202020204" charset="0"/>
              </a:rPr>
              <a:t>pasti</a:t>
            </a:r>
            <a:r>
              <a:rPr lang="en-US" dirty="0">
                <a:latin typeface="Arvo" panose="020B0604020202020204" charset="0"/>
              </a:rPr>
              <a:t> </a:t>
            </a:r>
            <a:r>
              <a:rPr lang="en-US" dirty="0" err="1">
                <a:latin typeface="Arvo" panose="020B0604020202020204" charset="0"/>
              </a:rPr>
              <a:t>meluruh</a:t>
            </a:r>
            <a:r>
              <a:rPr lang="en-US" dirty="0">
                <a:latin typeface="Arvo" panose="020B0604020202020204" charset="0"/>
              </a:rPr>
              <a:t> </a:t>
            </a:r>
            <a:r>
              <a:rPr lang="en-US" dirty="0" err="1">
                <a:latin typeface="Arvo" panose="020B0604020202020204" charset="0"/>
              </a:rPr>
              <a:t>dengan</a:t>
            </a:r>
            <a:r>
              <a:rPr lang="en-US" dirty="0">
                <a:latin typeface="Arvo" panose="020B0604020202020204" charset="0"/>
              </a:rPr>
              <a:t> </a:t>
            </a:r>
            <a:r>
              <a:rPr lang="en-US" dirty="0" err="1">
                <a:latin typeface="Arvo" panose="020B0604020202020204" charset="0"/>
              </a:rPr>
              <a:t>kelipatan</a:t>
            </a:r>
            <a:r>
              <a:rPr lang="en-US" dirty="0">
                <a:latin typeface="Arvo" panose="020B0604020202020204" charset="0"/>
              </a:rPr>
              <a:t> 4. </a:t>
            </a:r>
            <a:r>
              <a:rPr lang="en-US" dirty="0" err="1">
                <a:latin typeface="Arvo" panose="020B0604020202020204" charset="0"/>
              </a:rPr>
              <a:t>Dengan</a:t>
            </a:r>
            <a:r>
              <a:rPr lang="en-US" dirty="0">
                <a:latin typeface="Arvo" panose="020B0604020202020204" charset="0"/>
              </a:rPr>
              <a:t> </a:t>
            </a:r>
            <a:r>
              <a:rPr lang="en-US" dirty="0" err="1">
                <a:latin typeface="Arvo" panose="020B0604020202020204" charset="0"/>
              </a:rPr>
              <a:t>demikian</a:t>
            </a:r>
            <a:r>
              <a:rPr lang="en-US" dirty="0">
                <a:latin typeface="Arvo" panose="020B0604020202020204" charset="0"/>
              </a:rPr>
              <a:t> </a:t>
            </a:r>
            <a:r>
              <a:rPr lang="en-US" dirty="0" err="1">
                <a:latin typeface="Arvo" panose="020B0604020202020204" charset="0"/>
              </a:rPr>
              <a:t>ada</a:t>
            </a:r>
            <a:r>
              <a:rPr lang="en-US" dirty="0">
                <a:latin typeface="Arvo" panose="020B0604020202020204" charset="0"/>
              </a:rPr>
              <a:t> </a:t>
            </a:r>
            <a:r>
              <a:rPr lang="en-US" dirty="0" err="1">
                <a:latin typeface="Arvo" panose="020B0604020202020204" charset="0"/>
              </a:rPr>
              <a:t>empat</a:t>
            </a:r>
            <a:r>
              <a:rPr lang="en-US" dirty="0">
                <a:latin typeface="Arvo" panose="020B0604020202020204" charset="0"/>
              </a:rPr>
              <a:t> </a:t>
            </a:r>
            <a:r>
              <a:rPr lang="en-US" dirty="0" err="1">
                <a:latin typeface="Arvo" panose="020B0604020202020204" charset="0"/>
              </a:rPr>
              <a:t>deret</a:t>
            </a:r>
            <a:r>
              <a:rPr lang="en-US" dirty="0">
                <a:latin typeface="Arvo" panose="020B0604020202020204" charset="0"/>
              </a:rPr>
              <a:t> yang </a:t>
            </a:r>
            <a:r>
              <a:rPr lang="en-US" dirty="0" err="1">
                <a:latin typeface="Arvo" panose="020B0604020202020204" charset="0"/>
              </a:rPr>
              <a:t>mungkin</a:t>
            </a:r>
            <a:r>
              <a:rPr lang="en-US" dirty="0">
                <a:latin typeface="Arvo" panose="020B0604020202020204" charset="0"/>
              </a:rPr>
              <a:t> </a:t>
            </a:r>
            <a:r>
              <a:rPr lang="en-US" dirty="0" err="1">
                <a:latin typeface="Arvo" panose="020B0604020202020204" charset="0"/>
              </a:rPr>
              <a:t>dengan</a:t>
            </a:r>
            <a:r>
              <a:rPr lang="en-US" dirty="0">
                <a:latin typeface="Arvo" panose="020B0604020202020204" charset="0"/>
              </a:rPr>
              <a:t> </a:t>
            </a:r>
            <a:r>
              <a:rPr lang="en-US" dirty="0" err="1">
                <a:latin typeface="Arvo" panose="020B0604020202020204" charset="0"/>
              </a:rPr>
              <a:t>nomor</a:t>
            </a:r>
            <a:r>
              <a:rPr lang="en-US" dirty="0">
                <a:latin typeface="Arvo" panose="020B0604020202020204" charset="0"/>
              </a:rPr>
              <a:t> </a:t>
            </a:r>
            <a:r>
              <a:rPr lang="en-US" dirty="0" err="1">
                <a:latin typeface="Arvo" panose="020B0604020202020204" charset="0"/>
              </a:rPr>
              <a:t>massa</a:t>
            </a:r>
            <a:r>
              <a:rPr lang="en-US" dirty="0">
                <a:latin typeface="Arvo" panose="020B0604020202020204" charset="0"/>
              </a:rPr>
              <a:t> A</a:t>
            </a:r>
          </a:p>
        </p:txBody>
      </p:sp>
    </p:spTree>
    <p:extLst>
      <p:ext uri="{BB962C8B-B14F-4D97-AF65-F5344CB8AC3E}">
        <p14:creationId xmlns:p14="http://schemas.microsoft.com/office/powerpoint/2010/main" val="23340153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CAE13-FDE0-4122-9283-ABCBE58336D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75252" y="425053"/>
            <a:ext cx="6744779" cy="149319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just">
              <a:buNone/>
            </a:pPr>
            <a:r>
              <a:rPr lang="en-US" sz="2200" dirty="0" err="1">
                <a:solidFill>
                  <a:schemeClr val="tx1"/>
                </a:solidFill>
                <a:latin typeface="Arvo" panose="020B0604020202020204" charset="0"/>
              </a:rPr>
              <a:t>Berdasarkan</a:t>
            </a:r>
            <a:r>
              <a:rPr lang="en-US" sz="2200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Arvo" panose="020B0604020202020204" charset="0"/>
              </a:rPr>
              <a:t>pada</a:t>
            </a:r>
            <a:r>
              <a:rPr lang="en-US" sz="2200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Arvo" panose="020B0604020202020204" charset="0"/>
              </a:rPr>
              <a:t>nomor</a:t>
            </a:r>
            <a:r>
              <a:rPr lang="en-US" sz="2200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Arvo" panose="020B0604020202020204" charset="0"/>
              </a:rPr>
              <a:t>massa</a:t>
            </a:r>
            <a:r>
              <a:rPr lang="en-US" sz="2200" dirty="0">
                <a:solidFill>
                  <a:schemeClr val="tx1"/>
                </a:solidFill>
                <a:latin typeface="Arvo" panose="020B0604020202020204" charset="0"/>
              </a:rPr>
              <a:t> A, </a:t>
            </a:r>
            <a:r>
              <a:rPr lang="en-US" sz="2200" dirty="0" err="1">
                <a:solidFill>
                  <a:schemeClr val="tx1"/>
                </a:solidFill>
                <a:latin typeface="Arvo" panose="020B0604020202020204" charset="0"/>
              </a:rPr>
              <a:t>semua</a:t>
            </a:r>
            <a:r>
              <a:rPr lang="en-US" sz="2200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Arvo" panose="020B0604020202020204" charset="0"/>
              </a:rPr>
              <a:t>isotop</a:t>
            </a:r>
            <a:r>
              <a:rPr lang="en-US" sz="2200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Arvo" panose="020B0604020202020204" charset="0"/>
              </a:rPr>
              <a:t>radioaktif</a:t>
            </a:r>
            <a:r>
              <a:rPr lang="en-US" sz="2200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Arvo" panose="020B0604020202020204" charset="0"/>
              </a:rPr>
              <a:t>dari</a:t>
            </a:r>
            <a:r>
              <a:rPr lang="en-US" sz="2200" dirty="0">
                <a:solidFill>
                  <a:schemeClr val="tx1"/>
                </a:solidFill>
                <a:latin typeface="Arvo" panose="020B0604020202020204" charset="0"/>
              </a:rPr>
              <a:t> Z=81 </a:t>
            </a:r>
            <a:r>
              <a:rPr lang="en-US" sz="2200" dirty="0" err="1">
                <a:solidFill>
                  <a:schemeClr val="tx1"/>
                </a:solidFill>
                <a:latin typeface="Arvo" panose="020B0604020202020204" charset="0"/>
              </a:rPr>
              <a:t>sampai</a:t>
            </a:r>
            <a:r>
              <a:rPr lang="en-US" sz="2200" dirty="0">
                <a:solidFill>
                  <a:schemeClr val="tx1"/>
                </a:solidFill>
                <a:latin typeface="Arvo" panose="020B0604020202020204" charset="0"/>
              </a:rPr>
              <a:t> Z=92 yang </a:t>
            </a:r>
            <a:r>
              <a:rPr lang="en-US" sz="2200" dirty="0" err="1">
                <a:solidFill>
                  <a:schemeClr val="tx1"/>
                </a:solidFill>
                <a:latin typeface="Arvo" panose="020B0604020202020204" charset="0"/>
              </a:rPr>
              <a:t>terjadi</a:t>
            </a:r>
            <a:r>
              <a:rPr lang="en-US" sz="2200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Arvo" panose="020B0604020202020204" charset="0"/>
              </a:rPr>
              <a:t>secara</a:t>
            </a:r>
            <a:r>
              <a:rPr lang="en-US" sz="2200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Arvo" panose="020B0604020202020204" charset="0"/>
              </a:rPr>
              <a:t>alami</a:t>
            </a:r>
            <a:r>
              <a:rPr lang="en-US" sz="2200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Arvo" panose="020B0604020202020204" charset="0"/>
              </a:rPr>
              <a:t>termasuk</a:t>
            </a:r>
            <a:r>
              <a:rPr lang="en-US" altLang="en-US" sz="2200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Arvo" panose="020B0604020202020204" charset="0"/>
              </a:rPr>
              <a:t>ke</a:t>
            </a:r>
            <a:r>
              <a:rPr lang="en-US" altLang="en-US" sz="2200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Arvo" panose="020B0604020202020204" charset="0"/>
              </a:rPr>
              <a:t>dalam</a:t>
            </a:r>
            <a:r>
              <a:rPr lang="en-US" altLang="en-US" sz="2200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Arvo" panose="020B0604020202020204" charset="0"/>
              </a:rPr>
              <a:t>satu</a:t>
            </a:r>
            <a:r>
              <a:rPr lang="en-US" altLang="en-US" sz="2200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Arvo" panose="020B0604020202020204" charset="0"/>
              </a:rPr>
              <a:t>dari</a:t>
            </a:r>
            <a:r>
              <a:rPr lang="en-US" altLang="en-US" sz="2200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Arvo" panose="020B0604020202020204" charset="0"/>
              </a:rPr>
              <a:t>empat</a:t>
            </a:r>
            <a:r>
              <a:rPr lang="en-US" altLang="en-US" sz="2200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Arvo" panose="020B0604020202020204" charset="0"/>
              </a:rPr>
              <a:t>deret</a:t>
            </a:r>
            <a:r>
              <a:rPr lang="en-US" altLang="en-US" sz="2200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altLang="en-US" sz="2200" dirty="0" err="1">
                <a:solidFill>
                  <a:schemeClr val="tx1"/>
                </a:solidFill>
                <a:latin typeface="Arvo" panose="020B0604020202020204" charset="0"/>
              </a:rPr>
              <a:t>berikut</a:t>
            </a:r>
            <a:r>
              <a:rPr lang="en-US" altLang="en-US" sz="2200" dirty="0">
                <a:solidFill>
                  <a:schemeClr val="tx1"/>
                </a:solidFill>
                <a:latin typeface="Arvo" panose="020B0604020202020204" charset="0"/>
              </a:rPr>
              <a:t>: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vo" panose="020B0604020202020204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FB85E5C-F2B0-450E-B376-A146E94C5D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7576"/>
            <a:ext cx="65" cy="20774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35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A4DB668-983B-4FD5-8E67-43BFA08A45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2050" y="2056595"/>
            <a:ext cx="7477213" cy="2347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681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228146"/>
            <a:ext cx="7121525" cy="857250"/>
          </a:xfrm>
        </p:spPr>
        <p:txBody>
          <a:bodyPr/>
          <a:lstStyle/>
          <a:p>
            <a:r>
              <a:rPr lang="en-US" sz="3600" b="1" dirty="0" err="1">
                <a:latin typeface="Forte" panose="03060902040502070203" pitchFamily="66" charset="0"/>
              </a:rPr>
              <a:t>Deret</a:t>
            </a:r>
            <a:r>
              <a:rPr lang="en-US" sz="3600" b="1" dirty="0">
                <a:latin typeface="Forte" panose="03060902040502070203" pitchFamily="66" charset="0"/>
              </a:rPr>
              <a:t> </a:t>
            </a:r>
            <a:r>
              <a:rPr lang="en-US" sz="3600" b="1" dirty="0" err="1">
                <a:latin typeface="Forte" panose="03060902040502070203" pitchFamily="66" charset="0"/>
              </a:rPr>
              <a:t>radioaktif</a:t>
            </a:r>
            <a:endParaRPr lang="en-US" sz="3600" b="1" dirty="0">
              <a:latin typeface="Forte" panose="03060902040502070203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609600" y="1243693"/>
                <a:ext cx="7783286" cy="2805113"/>
              </a:xfrm>
            </p:spPr>
            <p:txBody>
              <a:bodyPr/>
              <a:lstStyle/>
              <a:p>
                <a:pPr algn="just">
                  <a:buNone/>
                </a:pPr>
                <a:r>
                  <a:rPr lang="id-ID" sz="2400" dirty="0">
                    <a:solidFill>
                      <a:schemeClr val="bg1"/>
                    </a:solidFill>
                    <a:latin typeface="Arvo" panose="020B0604020202020204" charset="0"/>
                  </a:rPr>
                  <a:t>1) Deret Thorium </a:t>
                </a:r>
                <a:endParaRPr lang="en-US" sz="2400" dirty="0">
                  <a:solidFill>
                    <a:schemeClr val="bg1"/>
                  </a:solidFill>
                  <a:latin typeface="Arvo" panose="020B0604020202020204" charset="0"/>
                </a:endParaRPr>
              </a:p>
              <a:p>
                <a:pPr algn="just">
                  <a:buNone/>
                </a:pPr>
                <a:r>
                  <a:rPr lang="id-ID" sz="2400" dirty="0">
                    <a:solidFill>
                      <a:schemeClr val="bg1"/>
                    </a:solidFill>
                    <a:latin typeface="Arvo" panose="020B0604020202020204" charset="0"/>
                  </a:rPr>
                  <a:t>Deret Thorium merupakan deret yang diawali unsur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id-ID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92</m:t>
                        </m:r>
                      </m:sub>
                      <m:sup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232</m:t>
                        </m:r>
                      </m:sup>
                      <m:e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𝑇h</m:t>
                        </m:r>
                      </m:e>
                    </m:sPre>
                  </m:oMath>
                </a14:m>
                <a:r>
                  <a:rPr lang="id-ID" sz="2400" dirty="0">
                    <a:solidFill>
                      <a:schemeClr val="bg1"/>
                    </a:solidFill>
                    <a:latin typeface="Arvo" panose="020B0604020202020204" charset="0"/>
                  </a:rPr>
                  <a:t> (inti induk) dan diakhiri unsur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id-ID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87</m:t>
                        </m:r>
                      </m:sub>
                      <m:sup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208</m:t>
                        </m:r>
                      </m:sup>
                      <m:e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𝑃𝑏</m:t>
                        </m:r>
                      </m:e>
                    </m:sPre>
                  </m:oMath>
                </a14:m>
                <a:r>
                  <a:rPr lang="id-ID" sz="2400" dirty="0">
                    <a:solidFill>
                      <a:schemeClr val="bg1"/>
                    </a:solidFill>
                    <a:latin typeface="Arvo" panose="020B0604020202020204" charset="0"/>
                  </a:rPr>
                  <a:t> sebagai unsur yang stabil, dengan melalui 7 peluruhan α dan 5 peluruhan β.</a:t>
                </a:r>
                <a:endParaRPr lang="en-US" sz="2400" dirty="0">
                  <a:solidFill>
                    <a:schemeClr val="bg1"/>
                  </a:solidFill>
                  <a:latin typeface="Arvo" panose="020B0604020202020204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609600" y="1243693"/>
                <a:ext cx="7783286" cy="2805113"/>
              </a:xfrm>
              <a:blipFill rotWithShape="0">
                <a:blip r:embed="rId2"/>
                <a:stretch>
                  <a:fillRect l="-1253" r="-11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13292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186543" y="1146303"/>
                <a:ext cx="6553200" cy="2739897"/>
              </a:xfrm>
            </p:spPr>
            <p:txBody>
              <a:bodyPr/>
              <a:lstStyle/>
              <a:p>
                <a:pPr algn="just">
                  <a:buNone/>
                </a:pPr>
                <a:r>
                  <a:rPr lang="id-ID" sz="2400" dirty="0">
                    <a:latin typeface="Arvo" panose="020B0604020202020204" charset="0"/>
                  </a:rPr>
                  <a:t>2) Deret Neptunium </a:t>
                </a:r>
                <a:endParaRPr lang="en-US" sz="2400" dirty="0">
                  <a:latin typeface="Arvo" panose="020B0604020202020204" charset="0"/>
                </a:endParaRPr>
              </a:p>
              <a:p>
                <a:pPr algn="just">
                  <a:buNone/>
                </a:pPr>
                <a:r>
                  <a:rPr lang="id-ID" sz="2400" dirty="0">
                    <a:latin typeface="Arvo" panose="020B0604020202020204" charset="0"/>
                  </a:rPr>
                  <a:t>Deret Neptunium merupakan deret yang diawali unsur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id-ID" sz="2400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23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𝑇h</m:t>
                        </m:r>
                      </m:e>
                    </m:sPre>
                  </m:oMath>
                </a14:m>
                <a:r>
                  <a:rPr lang="id-ID" sz="2400" dirty="0">
                    <a:latin typeface="Arvo" panose="020B0604020202020204" charset="0"/>
                  </a:rPr>
                  <a:t> (inti induk) dan diakhiri unsur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id-ID" sz="2400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83</m:t>
                        </m:r>
                      </m:sub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09</m:t>
                        </m:r>
                      </m:sup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𝐵𝑖</m:t>
                        </m:r>
                      </m:e>
                    </m:sPre>
                  </m:oMath>
                </a14:m>
                <a:r>
                  <a:rPr lang="id-ID" sz="2400" dirty="0">
                    <a:latin typeface="Arvo" panose="020B0604020202020204" charset="0"/>
                  </a:rPr>
                  <a:t> sebagai unsur yang stabil, dengan melalui 8 peluruhan α dan 5 peluruhan β. Deret ini disebut juga deret (4n+1).</a:t>
                </a:r>
                <a:endParaRPr lang="en-US" sz="2400" dirty="0">
                  <a:latin typeface="Arvo" panose="020B0604020202020204" charset="0"/>
                </a:endParaRPr>
              </a:p>
              <a:p>
                <a:pPr algn="just">
                  <a:buNone/>
                </a:pPr>
                <a:endParaRPr lang="en-US" sz="2400" dirty="0">
                  <a:latin typeface="Arvo" panose="020B0604020202020204" charset="0"/>
                </a:endParaRPr>
              </a:p>
              <a:p>
                <a:pPr algn="just"/>
                <a:endParaRPr lang="en-US" sz="2400" dirty="0">
                  <a:latin typeface="Arvo" panose="020B0604020202020204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186543" y="1146303"/>
                <a:ext cx="6553200" cy="2739897"/>
              </a:xfrm>
              <a:blipFill rotWithShape="0">
                <a:blip r:embed="rId2"/>
                <a:stretch>
                  <a:fillRect l="-1488" r="-1395" b="-6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69872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1295399" y="2270658"/>
                <a:ext cx="6433457" cy="819899"/>
              </a:xfrm>
            </p:spPr>
            <p:txBody>
              <a:bodyPr/>
              <a:lstStyle/>
              <a:p>
                <a:pPr algn="just">
                  <a:buNone/>
                </a:pPr>
                <a:r>
                  <a:rPr lang="id-ID" sz="2200" dirty="0">
                    <a:latin typeface="Arvo" panose="020B0604020202020204" charset="0"/>
                  </a:rPr>
                  <a:t>3) Deret Uranium</a:t>
                </a:r>
                <a:endParaRPr lang="en-US" sz="2200" dirty="0">
                  <a:latin typeface="Arvo" panose="020B0604020202020204" charset="0"/>
                </a:endParaRPr>
              </a:p>
              <a:p>
                <a:pPr algn="just">
                  <a:buNone/>
                </a:pPr>
                <a:r>
                  <a:rPr lang="id-ID" sz="2200" dirty="0">
                    <a:latin typeface="Arvo" panose="020B0604020202020204" charset="0"/>
                  </a:rPr>
                  <a:t>Deret Uranium merupakan deret yang diawali unsur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id-ID" sz="2200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92</m:t>
                        </m:r>
                      </m:sub>
                      <m: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23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𝑇h</m:t>
                        </m:r>
                      </m:e>
                    </m:sPre>
                  </m:oMath>
                </a14:m>
                <a:r>
                  <a:rPr lang="id-ID" sz="2200" dirty="0">
                    <a:latin typeface="Arvo" panose="020B0604020202020204" charset="0"/>
                  </a:rPr>
                  <a:t> (inti stabil) dan diakhiri unsur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id-ID" sz="2200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82</m:t>
                        </m:r>
                      </m:sub>
                      <m: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06</m:t>
                        </m:r>
                      </m:sup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𝑃𝑏</m:t>
                        </m:r>
                      </m:e>
                    </m:sPre>
                  </m:oMath>
                </a14:m>
                <a:r>
                  <a:rPr lang="id-ID" sz="2200" dirty="0">
                    <a:latin typeface="Arvo" panose="020B0604020202020204" charset="0"/>
                  </a:rPr>
                  <a:t> sebagai unsur yang stabil, dengan melalui 9 peluruhan α dan 7 peluruhan β. Deret ini disebut juga deret (4n+2).</a:t>
                </a:r>
                <a:endParaRPr lang="en-US" sz="2200" dirty="0">
                  <a:latin typeface="Arvo" panose="020B0604020202020204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295399" y="2270658"/>
                <a:ext cx="6433457" cy="819899"/>
              </a:xfrm>
              <a:blipFill rotWithShape="0">
                <a:blip r:embed="rId2"/>
                <a:stretch>
                  <a:fillRect l="-1231" t="-103704" r="-1136" b="-1148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12405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197428" y="1226661"/>
                <a:ext cx="6368143" cy="2735739"/>
              </a:xfrm>
            </p:spPr>
            <p:txBody>
              <a:bodyPr/>
              <a:lstStyle/>
              <a:p>
                <a:pPr>
                  <a:buNone/>
                </a:pPr>
                <a:r>
                  <a:rPr lang="id-ID" sz="2200" dirty="0">
                    <a:latin typeface="Arvo" panose="020B0604020202020204" charset="0"/>
                  </a:rPr>
                  <a:t>4) Deret Aktinium </a:t>
                </a:r>
                <a:endParaRPr lang="en-US" sz="2200" dirty="0">
                  <a:latin typeface="Arvo" panose="020B0604020202020204" charset="0"/>
                </a:endParaRPr>
              </a:p>
              <a:p>
                <a:pPr algn="just">
                  <a:buNone/>
                </a:pPr>
                <a:r>
                  <a:rPr lang="id-ID" sz="2200" dirty="0">
                    <a:latin typeface="Arvo" panose="020B0604020202020204" charset="0"/>
                  </a:rPr>
                  <a:t>Deret Aktinium merupakan deret yang diawali unsur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id-ID" sz="2200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92</m:t>
                        </m:r>
                      </m:sub>
                      <m: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23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𝑇h</m:t>
                        </m:r>
                      </m:e>
                    </m:sPre>
                  </m:oMath>
                </a14:m>
                <a:r>
                  <a:rPr lang="id-ID" sz="2200" dirty="0">
                    <a:latin typeface="Arvo" panose="020B0604020202020204" charset="0"/>
                  </a:rPr>
                  <a:t> (inti induk) dan diakhiri unsur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id-ID" sz="2200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82</m:t>
                        </m:r>
                      </m:sub>
                      <m: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07</m:t>
                        </m:r>
                      </m:sup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𝑃𝑏</m:t>
                        </m:r>
                      </m:e>
                    </m:sPre>
                  </m:oMath>
                </a14:m>
                <a:r>
                  <a:rPr lang="id-ID" sz="2200" dirty="0">
                    <a:latin typeface="Arvo" panose="020B0604020202020204" charset="0"/>
                  </a:rPr>
                  <a:t> sebagai unsur yang stabil, dengan melalui 9 peluruhan α dan 6 peluruhan β. Deret ini disebut juga deret (4n+3).</a:t>
                </a:r>
                <a:endParaRPr lang="en-US" sz="2200" dirty="0">
                  <a:latin typeface="Arvo" panose="020B0604020202020204" charset="0"/>
                </a:endParaRPr>
              </a:p>
              <a:p>
                <a:pPr>
                  <a:buNone/>
                </a:pPr>
                <a:endParaRPr lang="en-US" sz="2200" dirty="0">
                  <a:latin typeface="Arvo" panose="020B0604020202020204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197428" y="1226661"/>
                <a:ext cx="6368143" cy="2735739"/>
              </a:xfrm>
              <a:blipFill rotWithShape="0">
                <a:blip r:embed="rId2"/>
                <a:stretch>
                  <a:fillRect l="-1244" r="-12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97516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B230D-B439-4040-8C75-4F5A9E4F2E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0972" y="2401285"/>
            <a:ext cx="6542314" cy="819899"/>
          </a:xfrm>
        </p:spPr>
        <p:txBody>
          <a:bodyPr/>
          <a:lstStyle/>
          <a:p>
            <a:pPr algn="just">
              <a:buNone/>
            </a:pPr>
            <a:r>
              <a:rPr lang="en-US" sz="2100" dirty="0">
                <a:latin typeface="Arvo" panose="020B0604020202020204" charset="0"/>
              </a:rPr>
              <a:t>n </a:t>
            </a:r>
            <a:r>
              <a:rPr lang="en-US" sz="2100" dirty="0" err="1">
                <a:latin typeface="Arvo" panose="020B0604020202020204" charset="0"/>
              </a:rPr>
              <a:t>adalah</a:t>
            </a:r>
            <a:r>
              <a:rPr lang="en-US" sz="2100" dirty="0">
                <a:latin typeface="Arvo" panose="020B0604020202020204" charset="0"/>
              </a:rPr>
              <a:t> </a:t>
            </a:r>
            <a:r>
              <a:rPr lang="en-US" sz="2100" dirty="0" err="1">
                <a:latin typeface="Arvo" panose="020B0604020202020204" charset="0"/>
              </a:rPr>
              <a:t>bilangan</a:t>
            </a:r>
            <a:r>
              <a:rPr lang="en-US" sz="2100" dirty="0">
                <a:latin typeface="Arvo" panose="020B0604020202020204" charset="0"/>
              </a:rPr>
              <a:t> </a:t>
            </a:r>
            <a:r>
              <a:rPr lang="en-US" sz="2100" dirty="0" err="1">
                <a:latin typeface="Arvo" panose="020B0604020202020204" charset="0"/>
              </a:rPr>
              <a:t>bulat</a:t>
            </a:r>
            <a:r>
              <a:rPr lang="en-US" sz="2100" dirty="0">
                <a:latin typeface="Arvo" panose="020B0604020202020204" charset="0"/>
              </a:rPr>
              <a:t>. </a:t>
            </a:r>
            <a:r>
              <a:rPr lang="en-US" sz="2100" dirty="0" err="1">
                <a:latin typeface="Arvo" panose="020B0604020202020204" charset="0"/>
              </a:rPr>
              <a:t>Ini</a:t>
            </a:r>
            <a:r>
              <a:rPr lang="en-US" sz="2100" dirty="0">
                <a:latin typeface="Arvo" panose="020B0604020202020204" charset="0"/>
              </a:rPr>
              <a:t> </a:t>
            </a:r>
            <a:r>
              <a:rPr lang="en-US" sz="2100" dirty="0" err="1">
                <a:latin typeface="Arvo" panose="020B0604020202020204" charset="0"/>
              </a:rPr>
              <a:t>memperjelas</a:t>
            </a:r>
            <a:r>
              <a:rPr lang="en-US" sz="2100" dirty="0">
                <a:latin typeface="Arvo" panose="020B0604020202020204" charset="0"/>
              </a:rPr>
              <a:t> </a:t>
            </a:r>
            <a:r>
              <a:rPr lang="en-US" sz="2100" dirty="0" err="1">
                <a:latin typeface="Arvo" panose="020B0604020202020204" charset="0"/>
              </a:rPr>
              <a:t>bahwa</a:t>
            </a:r>
            <a:r>
              <a:rPr lang="en-US" sz="2100" dirty="0">
                <a:latin typeface="Arvo" panose="020B0604020202020204" charset="0"/>
              </a:rPr>
              <a:t> </a:t>
            </a:r>
            <a:r>
              <a:rPr lang="en-US" sz="2100" dirty="0" err="1">
                <a:latin typeface="Arvo" panose="020B0604020202020204" charset="0"/>
              </a:rPr>
              <a:t>sebuah</a:t>
            </a:r>
            <a:r>
              <a:rPr lang="en-US" sz="2100" dirty="0">
                <a:latin typeface="Arvo" panose="020B0604020202020204" charset="0"/>
              </a:rPr>
              <a:t> proses </a:t>
            </a:r>
            <a:r>
              <a:rPr lang="en-US" sz="2100" dirty="0" err="1">
                <a:latin typeface="Arvo" panose="020B0604020202020204" charset="0"/>
              </a:rPr>
              <a:t>peluruhan</a:t>
            </a:r>
            <a:r>
              <a:rPr lang="en-US" sz="2100" dirty="0">
                <a:latin typeface="Arvo" panose="020B0604020202020204" charset="0"/>
              </a:rPr>
              <a:t> </a:t>
            </a:r>
            <a:r>
              <a:rPr lang="en-US" sz="2100" dirty="0" err="1">
                <a:latin typeface="Arvo" panose="020B0604020202020204" charset="0"/>
              </a:rPr>
              <a:t>dimulai</a:t>
            </a:r>
            <a:r>
              <a:rPr lang="en-US" sz="2100" dirty="0">
                <a:latin typeface="Arvo" panose="020B0604020202020204" charset="0"/>
              </a:rPr>
              <a:t> </a:t>
            </a:r>
            <a:r>
              <a:rPr lang="en-US" sz="2100" dirty="0" err="1">
                <a:latin typeface="Arvo" panose="020B0604020202020204" charset="0"/>
              </a:rPr>
              <a:t>pada</a:t>
            </a:r>
            <a:r>
              <a:rPr lang="en-US" sz="2100" dirty="0">
                <a:latin typeface="Arvo" panose="020B0604020202020204" charset="0"/>
              </a:rPr>
              <a:t> salah </a:t>
            </a:r>
            <a:r>
              <a:rPr lang="en-US" sz="2100" dirty="0" err="1">
                <a:latin typeface="Arvo" panose="020B0604020202020204" charset="0"/>
              </a:rPr>
              <a:t>satu</a:t>
            </a:r>
            <a:r>
              <a:rPr lang="en-US" sz="2100" dirty="0">
                <a:latin typeface="Arvo" panose="020B0604020202020204" charset="0"/>
              </a:rPr>
              <a:t> </a:t>
            </a:r>
            <a:r>
              <a:rPr lang="en-US" sz="2100" dirty="0" err="1">
                <a:latin typeface="Arvo" panose="020B0604020202020204" charset="0"/>
              </a:rPr>
              <a:t>dari</a:t>
            </a:r>
            <a:r>
              <a:rPr lang="en-US" sz="2100" dirty="0">
                <a:latin typeface="Arvo" panose="020B0604020202020204" charset="0"/>
              </a:rPr>
              <a:t> </a:t>
            </a:r>
            <a:r>
              <a:rPr lang="en-US" sz="2100" dirty="0" err="1">
                <a:latin typeface="Arvo" panose="020B0604020202020204" charset="0"/>
              </a:rPr>
              <a:t>kelas</a:t>
            </a:r>
            <a:r>
              <a:rPr lang="en-US" sz="2100" dirty="0">
                <a:latin typeface="Arvo" panose="020B0604020202020204" charset="0"/>
              </a:rPr>
              <a:t> </a:t>
            </a:r>
            <a:r>
              <a:rPr lang="en-US" sz="2100" dirty="0" err="1">
                <a:latin typeface="Arvo" panose="020B0604020202020204" charset="0"/>
              </a:rPr>
              <a:t>tersebut</a:t>
            </a:r>
            <a:r>
              <a:rPr lang="en-US" sz="2100" dirty="0">
                <a:latin typeface="Arvo" panose="020B0604020202020204" charset="0"/>
              </a:rPr>
              <a:t> </a:t>
            </a:r>
            <a:r>
              <a:rPr lang="en-US" sz="2100" dirty="0" err="1">
                <a:latin typeface="Arvo" panose="020B0604020202020204" charset="0"/>
              </a:rPr>
              <a:t>akan</a:t>
            </a:r>
            <a:r>
              <a:rPr lang="en-US" sz="2100" dirty="0">
                <a:latin typeface="Arvo" panose="020B0604020202020204" charset="0"/>
              </a:rPr>
              <a:t> </a:t>
            </a:r>
            <a:r>
              <a:rPr lang="en-US" sz="2100" dirty="0" err="1">
                <a:latin typeface="Arvo" panose="020B0604020202020204" charset="0"/>
              </a:rPr>
              <a:t>tetap</a:t>
            </a:r>
            <a:r>
              <a:rPr lang="en-US" sz="2100" dirty="0">
                <a:latin typeface="Arvo" panose="020B0604020202020204" charset="0"/>
              </a:rPr>
              <a:t> </a:t>
            </a:r>
            <a:r>
              <a:rPr lang="en-US" sz="2100" dirty="0" err="1">
                <a:latin typeface="Arvo" panose="020B0604020202020204" charset="0"/>
              </a:rPr>
              <a:t>berada</a:t>
            </a:r>
            <a:r>
              <a:rPr lang="en-US" sz="2100" dirty="0">
                <a:latin typeface="Arvo" panose="020B0604020202020204" charset="0"/>
              </a:rPr>
              <a:t> </a:t>
            </a:r>
            <a:r>
              <a:rPr lang="en-US" sz="2100" dirty="0" err="1">
                <a:latin typeface="Arvo" panose="020B0604020202020204" charset="0"/>
              </a:rPr>
              <a:t>pada</a:t>
            </a:r>
            <a:r>
              <a:rPr lang="en-US" sz="2100" dirty="0">
                <a:latin typeface="Arvo" panose="020B0604020202020204" charset="0"/>
              </a:rPr>
              <a:t> </a:t>
            </a:r>
            <a:r>
              <a:rPr lang="en-US" sz="2100" dirty="0" err="1">
                <a:latin typeface="Arvo" panose="020B0604020202020204" charset="0"/>
              </a:rPr>
              <a:t>kelas</a:t>
            </a:r>
            <a:r>
              <a:rPr lang="en-US" sz="2100" dirty="0">
                <a:latin typeface="Arvo" panose="020B0604020202020204" charset="0"/>
              </a:rPr>
              <a:t> yang </a:t>
            </a:r>
            <a:r>
              <a:rPr lang="en-US" sz="2100" dirty="0" err="1">
                <a:latin typeface="Arvo" panose="020B0604020202020204" charset="0"/>
              </a:rPr>
              <a:t>sama</a:t>
            </a:r>
            <a:r>
              <a:rPr lang="en-US" sz="2100" dirty="0">
                <a:latin typeface="Arvo" panose="020B0604020202020204" charset="0"/>
              </a:rPr>
              <a:t>, </a:t>
            </a:r>
            <a:r>
              <a:rPr lang="en-US" sz="2100" dirty="0" err="1">
                <a:latin typeface="Arvo" panose="020B0604020202020204" charset="0"/>
              </a:rPr>
              <a:t>karena</a:t>
            </a:r>
            <a:r>
              <a:rPr lang="en-US" sz="2100" dirty="0">
                <a:latin typeface="Arvo" panose="020B0604020202020204" charset="0"/>
              </a:rPr>
              <a:t> </a:t>
            </a:r>
            <a:r>
              <a:rPr lang="en-US" sz="2100" dirty="0" err="1">
                <a:latin typeface="Arvo" panose="020B0604020202020204" charset="0"/>
              </a:rPr>
              <a:t>pada</a:t>
            </a:r>
            <a:r>
              <a:rPr lang="en-US" sz="2100" dirty="0">
                <a:latin typeface="Arvo" panose="020B0604020202020204" charset="0"/>
              </a:rPr>
              <a:t> </a:t>
            </a:r>
            <a:r>
              <a:rPr lang="en-US" sz="2100" dirty="0" err="1">
                <a:latin typeface="Arvo" panose="020B0604020202020204" charset="0"/>
              </a:rPr>
              <a:t>peluruhan</a:t>
            </a:r>
            <a:r>
              <a:rPr lang="en-US" sz="2100" dirty="0">
                <a:latin typeface="Arvo" panose="020B0604020202020204" charset="0"/>
              </a:rPr>
              <a:t> alfa </a:t>
            </a:r>
            <a:r>
              <a:rPr lang="en-US" sz="2100" dirty="0" err="1">
                <a:latin typeface="Arvo" panose="020B0604020202020204" charset="0"/>
              </a:rPr>
              <a:t>massa</a:t>
            </a:r>
            <a:r>
              <a:rPr lang="en-US" sz="2100" dirty="0">
                <a:latin typeface="Arvo" panose="020B0604020202020204" charset="0"/>
              </a:rPr>
              <a:t> </a:t>
            </a:r>
            <a:r>
              <a:rPr lang="en-US" sz="2100" dirty="0" err="1">
                <a:latin typeface="Arvo" panose="020B0604020202020204" charset="0"/>
              </a:rPr>
              <a:t>berubah</a:t>
            </a:r>
            <a:r>
              <a:rPr lang="en-US" sz="2100" dirty="0">
                <a:latin typeface="Arvo" panose="020B0604020202020204" charset="0"/>
              </a:rPr>
              <a:t> </a:t>
            </a:r>
            <a:r>
              <a:rPr lang="en-US" sz="2100" dirty="0" err="1">
                <a:latin typeface="Arvo" panose="020B0604020202020204" charset="0"/>
              </a:rPr>
              <a:t>dari</a:t>
            </a:r>
            <a:r>
              <a:rPr lang="en-US" sz="2100" dirty="0">
                <a:latin typeface="Arvo" panose="020B0604020202020204" charset="0"/>
              </a:rPr>
              <a:t> 4 unit </a:t>
            </a:r>
            <a:r>
              <a:rPr lang="en-US" sz="2100" dirty="0" err="1">
                <a:latin typeface="Arvo" panose="020B0604020202020204" charset="0"/>
              </a:rPr>
              <a:t>sedangkan</a:t>
            </a:r>
            <a:r>
              <a:rPr lang="en-US" sz="2100" dirty="0">
                <a:latin typeface="Arvo" panose="020B0604020202020204" charset="0"/>
              </a:rPr>
              <a:t> </a:t>
            </a:r>
            <a:r>
              <a:rPr lang="en-US" sz="2100" dirty="0" err="1">
                <a:latin typeface="Arvo" panose="020B0604020202020204" charset="0"/>
              </a:rPr>
              <a:t>pada</a:t>
            </a:r>
            <a:r>
              <a:rPr lang="en-US" sz="2100" dirty="0">
                <a:latin typeface="Arvo" panose="020B0604020202020204" charset="0"/>
              </a:rPr>
              <a:t> </a:t>
            </a:r>
            <a:r>
              <a:rPr lang="en-US" sz="2100" dirty="0" err="1">
                <a:latin typeface="Arvo" panose="020B0604020202020204" charset="0"/>
              </a:rPr>
              <a:t>gama</a:t>
            </a:r>
            <a:r>
              <a:rPr lang="en-US" sz="2100" dirty="0">
                <a:latin typeface="Arvo" panose="020B0604020202020204" charset="0"/>
              </a:rPr>
              <a:t> </a:t>
            </a:r>
            <a:r>
              <a:rPr lang="en-US" sz="2100" dirty="0" err="1">
                <a:latin typeface="Arvo" panose="020B0604020202020204" charset="0"/>
              </a:rPr>
              <a:t>dan</a:t>
            </a:r>
            <a:r>
              <a:rPr lang="en-US" sz="2100" dirty="0">
                <a:latin typeface="Arvo" panose="020B0604020202020204" charset="0"/>
              </a:rPr>
              <a:t> beta </a:t>
            </a:r>
            <a:r>
              <a:rPr lang="en-US" sz="2100" dirty="0" err="1">
                <a:latin typeface="Arvo" panose="020B0604020202020204" charset="0"/>
              </a:rPr>
              <a:t>tidak</a:t>
            </a:r>
            <a:r>
              <a:rPr lang="en-US" sz="2100" dirty="0">
                <a:latin typeface="Arvo" panose="020B0604020202020204" charset="0"/>
              </a:rPr>
              <a:t> </a:t>
            </a:r>
            <a:r>
              <a:rPr lang="en-US" sz="2100" dirty="0" err="1">
                <a:latin typeface="Arvo" panose="020B0604020202020204" charset="0"/>
              </a:rPr>
              <a:t>ada</a:t>
            </a:r>
            <a:r>
              <a:rPr lang="en-US" sz="2100" dirty="0">
                <a:latin typeface="Arvo" panose="020B0604020202020204" charset="0"/>
              </a:rPr>
              <a:t> </a:t>
            </a:r>
            <a:r>
              <a:rPr lang="en-US" sz="2100" dirty="0" err="1">
                <a:latin typeface="Arvo" panose="020B0604020202020204" charset="0"/>
              </a:rPr>
              <a:t>perubahan</a:t>
            </a:r>
            <a:r>
              <a:rPr lang="en-US" sz="2100" dirty="0">
                <a:latin typeface="Arvo" panose="020B0604020202020204" charset="0"/>
              </a:rPr>
              <a:t> </a:t>
            </a:r>
            <a:r>
              <a:rPr lang="en-US" sz="2100" dirty="0" err="1">
                <a:latin typeface="Arvo" panose="020B0604020202020204" charset="0"/>
              </a:rPr>
              <a:t>massa</a:t>
            </a:r>
            <a:r>
              <a:rPr lang="en-US" sz="2100" dirty="0">
                <a:latin typeface="Arvo" panose="020B0604020202020204" charset="0"/>
              </a:rPr>
              <a:t>.</a:t>
            </a:r>
          </a:p>
          <a:p>
            <a:pPr>
              <a:buNone/>
            </a:pPr>
            <a:endParaRPr lang="en-US" sz="2100" dirty="0">
              <a:latin typeface="Arvo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7824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00048-FDF0-4D1A-9BC3-C72C9F7761E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03679" y="376479"/>
            <a:ext cx="7121525" cy="857250"/>
          </a:xfrm>
        </p:spPr>
        <p:txBody>
          <a:bodyPr>
            <a:noAutofit/>
          </a:bodyPr>
          <a:lstStyle/>
          <a:p>
            <a:pPr algn="l"/>
            <a:r>
              <a:rPr lang="en-US" sz="2400" dirty="0">
                <a:solidFill>
                  <a:schemeClr val="bg1"/>
                </a:solidFill>
                <a:latin typeface="Arvo" panose="020B0604020202020204" charset="0"/>
              </a:rPr>
              <a:t>Dari 4 </a:t>
            </a:r>
            <a:r>
              <a:rPr lang="en-US" sz="2400" dirty="0" err="1">
                <a:solidFill>
                  <a:schemeClr val="bg1"/>
                </a:solidFill>
                <a:latin typeface="Arvo" panose="020B0604020202020204" charset="0"/>
              </a:rPr>
              <a:t>deret</a:t>
            </a:r>
            <a:r>
              <a:rPr lang="en-US" sz="2400" dirty="0">
                <a:solidFill>
                  <a:schemeClr val="bg1"/>
                </a:solidFill>
                <a:latin typeface="Arvo" panose="020B0604020202020204" charset="0"/>
              </a:rPr>
              <a:t> yang </a:t>
            </a:r>
            <a:r>
              <a:rPr lang="en-US" sz="2400" dirty="0" err="1">
                <a:solidFill>
                  <a:schemeClr val="bg1"/>
                </a:solidFill>
                <a:latin typeface="Arvo" panose="020B0604020202020204" charset="0"/>
              </a:rPr>
              <a:t>disebutkan</a:t>
            </a:r>
            <a:r>
              <a:rPr lang="en-US" sz="2400" dirty="0">
                <a:solidFill>
                  <a:schemeClr val="bg1"/>
                </a:solidFill>
                <a:latin typeface="Arvo" panose="020B060402020202020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vo" panose="020B0604020202020204" charset="0"/>
              </a:rPr>
              <a:t>memiliki</a:t>
            </a:r>
            <a:r>
              <a:rPr lang="en-US" sz="2400" dirty="0">
                <a:solidFill>
                  <a:schemeClr val="bg1"/>
                </a:solidFill>
                <a:latin typeface="Arvo" panose="020B060402020202020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vo" panose="020B0604020202020204" charset="0"/>
              </a:rPr>
              <a:t>sifat</a:t>
            </a:r>
            <a:r>
              <a:rPr lang="en-US" sz="2400" dirty="0">
                <a:solidFill>
                  <a:schemeClr val="bg1"/>
                </a:solidFill>
                <a:latin typeface="Arvo" panose="020B060402020202020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vo" panose="020B0604020202020204" charset="0"/>
              </a:rPr>
              <a:t>sebagai</a:t>
            </a:r>
            <a:r>
              <a:rPr lang="en-US" sz="2400" dirty="0">
                <a:solidFill>
                  <a:schemeClr val="bg1"/>
                </a:solidFill>
                <a:latin typeface="Arvo" panose="020B060402020202020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vo" panose="020B0604020202020204" charset="0"/>
              </a:rPr>
              <a:t>berikut</a:t>
            </a:r>
            <a:r>
              <a:rPr lang="en-US" sz="2400" dirty="0">
                <a:solidFill>
                  <a:schemeClr val="bg1"/>
                </a:solidFill>
                <a:latin typeface="Arvo" panose="020B0604020202020204" charset="0"/>
              </a:rPr>
              <a:t>, </a:t>
            </a:r>
            <a:r>
              <a:rPr lang="en-US" sz="2400" dirty="0" err="1">
                <a:solidFill>
                  <a:schemeClr val="bg1"/>
                </a:solidFill>
                <a:latin typeface="Arvo" panose="020B0604020202020204" charset="0"/>
              </a:rPr>
              <a:t>kecuali</a:t>
            </a:r>
            <a:r>
              <a:rPr lang="en-US" sz="2400" dirty="0">
                <a:solidFill>
                  <a:schemeClr val="bg1"/>
                </a:solidFill>
                <a:latin typeface="Arvo" panose="020B0604020202020204" charset="0"/>
              </a:rPr>
              <a:t> Neptunium: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5E3471E-AE27-45C6-8844-437AB45F6267}"/>
                  </a:ext>
                </a:extLst>
              </p:cNvPr>
              <p:cNvSpPr>
                <a:spLocks noGrp="1"/>
              </p:cNvSpPr>
              <p:nvPr>
                <p:ph idx="4294967295"/>
              </p:nvPr>
            </p:nvSpPr>
            <p:spPr>
              <a:xfrm>
                <a:off x="784679" y="1233729"/>
                <a:ext cx="8043636" cy="2805112"/>
              </a:xfrm>
            </p:spPr>
            <p:txBody>
              <a:bodyPr>
                <a:noAutofit/>
              </a:bodyPr>
              <a:lstStyle/>
              <a:p>
                <a:pPr marL="457200" indent="-457200" algn="just">
                  <a:buClr>
                    <a:schemeClr val="bg1"/>
                  </a:buClr>
                  <a:buFont typeface="+mj-lt"/>
                  <a:buAutoNum type="arabicPeriod"/>
                </a:pPr>
                <a:r>
                  <a:rPr lang="en-US" dirty="0">
                    <a:solidFill>
                      <a:schemeClr val="bg1"/>
                    </a:solidFill>
                    <a:latin typeface="Arvo" panose="020B0604020202020204" charset="0"/>
                  </a:rPr>
                  <a:t>Ketiga </a:t>
                </a:r>
                <a:r>
                  <a:rPr lang="en-US" dirty="0" err="1">
                    <a:solidFill>
                      <a:schemeClr val="bg1"/>
                    </a:solidFill>
                    <a:latin typeface="Arvo" panose="020B0604020202020204" charset="0"/>
                  </a:rPr>
                  <a:t>deret</a:t>
                </a:r>
                <a:r>
                  <a:rPr lang="en-US" dirty="0">
                    <a:solidFill>
                      <a:schemeClr val="bg1"/>
                    </a:solidFill>
                    <a:latin typeface="Arvo" panose="020B0604020202020204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Arvo" panose="020B0604020202020204" charset="0"/>
                  </a:rPr>
                  <a:t>memiliki</a:t>
                </a:r>
                <a:r>
                  <a:rPr lang="en-US" dirty="0">
                    <a:solidFill>
                      <a:schemeClr val="bg1"/>
                    </a:solidFill>
                    <a:latin typeface="Arvo" panose="020B0604020202020204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Arvo" panose="020B0604020202020204" charset="0"/>
                  </a:rPr>
                  <a:t>sebuah</a:t>
                </a:r>
                <a:r>
                  <a:rPr lang="en-US" dirty="0">
                    <a:solidFill>
                      <a:schemeClr val="bg1"/>
                    </a:solidFill>
                    <a:latin typeface="Arvo" panose="020B0604020202020204" charset="0"/>
                  </a:rPr>
                  <a:t> long-lived </a:t>
                </a:r>
                <a:r>
                  <a:rPr lang="en-US" dirty="0" err="1">
                    <a:solidFill>
                      <a:schemeClr val="bg1"/>
                    </a:solidFill>
                    <a:latin typeface="Arvo" panose="020B0604020202020204" charset="0"/>
                  </a:rPr>
                  <a:t>isotop</a:t>
                </a:r>
                <a:r>
                  <a:rPr lang="en-US" dirty="0">
                    <a:solidFill>
                      <a:schemeClr val="bg1"/>
                    </a:solidFill>
                    <a:latin typeface="Arvo" panose="020B0604020202020204" charset="0"/>
                  </a:rPr>
                  <a:t> yang lama </a:t>
                </a:r>
                <a:r>
                  <a:rPr lang="en-US" dirty="0" err="1">
                    <a:solidFill>
                      <a:schemeClr val="bg1"/>
                    </a:solidFill>
                    <a:latin typeface="Arvo" panose="020B0604020202020204" charset="0"/>
                  </a:rPr>
                  <a:t>dengan</a:t>
                </a:r>
                <a:r>
                  <a:rPr lang="en-US" dirty="0">
                    <a:solidFill>
                      <a:schemeClr val="bg1"/>
                    </a:solidFill>
                    <a:latin typeface="Arvo" panose="020B0604020202020204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Arvo" panose="020B0604020202020204" charset="0"/>
                  </a:rPr>
                  <a:t>durasi</a:t>
                </a:r>
                <a:r>
                  <a:rPr lang="en-US" dirty="0">
                    <a:solidFill>
                      <a:schemeClr val="bg1"/>
                    </a:solidFill>
                    <a:latin typeface="Arvo" panose="020B0604020202020204" charset="0"/>
                  </a:rPr>
                  <a:t> :</a:t>
                </a:r>
              </a:p>
              <a:p>
                <a:pPr marL="931862" indent="-457200" algn="just">
                  <a:buClr>
                    <a:schemeClr val="bg1"/>
                  </a:buClr>
                  <a:buFont typeface="+mj-lt"/>
                  <a:buAutoNum type="arabicParenR"/>
                </a:pPr>
                <a:r>
                  <a:rPr lang="en-US" dirty="0">
                    <a:solidFill>
                      <a:schemeClr val="bg1"/>
                    </a:solidFill>
                    <a:latin typeface="Arvo" panose="020B0604020202020204" charset="0"/>
                  </a:rPr>
                  <a:t>Thorium </a:t>
                </a:r>
                <a:r>
                  <a:rPr lang="en-US" dirty="0" err="1">
                    <a:solidFill>
                      <a:schemeClr val="bg1"/>
                    </a:solidFill>
                    <a:latin typeface="Arvo" panose="020B0604020202020204" charset="0"/>
                  </a:rPr>
                  <a:t>dengan</a:t>
                </a:r>
                <a:r>
                  <a:rPr lang="en-US" dirty="0">
                    <a:solidFill>
                      <a:schemeClr val="bg1"/>
                    </a:solidFill>
                    <a:latin typeface="Arvo" panose="020B0604020202020204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Arvo" panose="020B0604020202020204" charset="0"/>
                  </a:rPr>
                  <a:t>waktu</a:t>
                </a:r>
                <a:r>
                  <a:rPr lang="en-US" dirty="0">
                    <a:solidFill>
                      <a:schemeClr val="bg1"/>
                    </a:solidFill>
                    <a:latin typeface="Arvo" panose="020B0604020202020204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Arvo" panose="020B0604020202020204" charset="0"/>
                  </a:rPr>
                  <a:t>paruh</a:t>
                </a:r>
                <a:r>
                  <a:rPr lang="en-US" dirty="0">
                    <a:solidFill>
                      <a:schemeClr val="bg1"/>
                    </a:solidFill>
                    <a:latin typeface="Arvo" panose="020B0604020202020204" charset="0"/>
                  </a:rPr>
                  <a:t> 1,39 x 10</a:t>
                </a:r>
                <a:r>
                  <a:rPr lang="en-US" baseline="30000" dirty="0">
                    <a:solidFill>
                      <a:schemeClr val="bg1"/>
                    </a:solidFill>
                    <a:latin typeface="Arvo" panose="020B0604020202020204" charset="0"/>
                  </a:rPr>
                  <a:t>10 </a:t>
                </a:r>
                <a:r>
                  <a:rPr lang="en-US" dirty="0" err="1">
                    <a:solidFill>
                      <a:schemeClr val="bg1"/>
                    </a:solidFill>
                    <a:latin typeface="Arvo" panose="020B0604020202020204" charset="0"/>
                  </a:rPr>
                  <a:t>tahun</a:t>
                </a:r>
                <a:endParaRPr lang="en-US" dirty="0">
                  <a:solidFill>
                    <a:schemeClr val="bg1"/>
                  </a:solidFill>
                  <a:latin typeface="Arvo" panose="020B0604020202020204" charset="0"/>
                </a:endParaRPr>
              </a:p>
              <a:p>
                <a:pPr marL="931862" indent="-457200" algn="just">
                  <a:buClr>
                    <a:schemeClr val="bg1"/>
                  </a:buClr>
                  <a:buFont typeface="+mj-lt"/>
                  <a:buAutoNum type="arabicParenR"/>
                </a:pPr>
                <a:r>
                  <a:rPr lang="en-US" dirty="0">
                    <a:solidFill>
                      <a:schemeClr val="bg1"/>
                    </a:solidFill>
                    <a:latin typeface="Arvo" panose="020B0604020202020204" charset="0"/>
                  </a:rPr>
                  <a:t>Uranium </a:t>
                </a:r>
                <a:r>
                  <a:rPr lang="en-US" dirty="0" err="1">
                    <a:solidFill>
                      <a:schemeClr val="bg1"/>
                    </a:solidFill>
                    <a:latin typeface="Arvo" panose="020B0604020202020204" charset="0"/>
                  </a:rPr>
                  <a:t>dengan</a:t>
                </a:r>
                <a:r>
                  <a:rPr lang="en-US" dirty="0">
                    <a:solidFill>
                      <a:schemeClr val="bg1"/>
                    </a:solidFill>
                    <a:latin typeface="Arvo" panose="020B0604020202020204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Arvo" panose="020B0604020202020204" charset="0"/>
                  </a:rPr>
                  <a:t>waktu</a:t>
                </a:r>
                <a:r>
                  <a:rPr lang="en-US" dirty="0">
                    <a:solidFill>
                      <a:schemeClr val="bg1"/>
                    </a:solidFill>
                    <a:latin typeface="Arvo" panose="020B0604020202020204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Arvo" panose="020B0604020202020204" charset="0"/>
                  </a:rPr>
                  <a:t>paruh</a:t>
                </a:r>
                <a:r>
                  <a:rPr lang="en-US" dirty="0">
                    <a:solidFill>
                      <a:schemeClr val="bg1"/>
                    </a:solidFill>
                    <a:latin typeface="Arvo" panose="020B0604020202020204" charset="0"/>
                  </a:rPr>
                  <a:t> 4,5 x 10</a:t>
                </a:r>
                <a:r>
                  <a:rPr lang="en-US" baseline="30000" dirty="0">
                    <a:solidFill>
                      <a:schemeClr val="bg1"/>
                    </a:solidFill>
                    <a:latin typeface="Arvo" panose="020B0604020202020204" charset="0"/>
                  </a:rPr>
                  <a:t>9</a:t>
                </a:r>
                <a:r>
                  <a:rPr lang="en-US" dirty="0">
                    <a:solidFill>
                      <a:schemeClr val="bg1"/>
                    </a:solidFill>
                    <a:latin typeface="Arvo" panose="020B0604020202020204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Arvo" panose="020B0604020202020204" charset="0"/>
                  </a:rPr>
                  <a:t>tahun</a:t>
                </a:r>
                <a:endParaRPr lang="en-US" dirty="0">
                  <a:solidFill>
                    <a:schemeClr val="bg1"/>
                  </a:solidFill>
                  <a:latin typeface="Arvo" panose="020B0604020202020204" charset="0"/>
                </a:endParaRPr>
              </a:p>
              <a:p>
                <a:pPr marL="931862" indent="-457200" algn="just">
                  <a:buClr>
                    <a:schemeClr val="bg1"/>
                  </a:buClr>
                  <a:buFont typeface="+mj-lt"/>
                  <a:buAutoNum type="arabicParenR"/>
                </a:pPr>
                <a:r>
                  <a:rPr lang="en-US" dirty="0" err="1">
                    <a:solidFill>
                      <a:schemeClr val="bg1"/>
                    </a:solidFill>
                    <a:latin typeface="Arvo" panose="020B0604020202020204" charset="0"/>
                  </a:rPr>
                  <a:t>Aktinium</a:t>
                </a:r>
                <a:r>
                  <a:rPr lang="en-US" dirty="0">
                    <a:solidFill>
                      <a:schemeClr val="bg1"/>
                    </a:solidFill>
                    <a:latin typeface="Arvo" panose="020B0604020202020204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Arvo" panose="020B0604020202020204" charset="0"/>
                  </a:rPr>
                  <a:t>dengan</a:t>
                </a:r>
                <a:r>
                  <a:rPr lang="en-US" dirty="0">
                    <a:solidFill>
                      <a:schemeClr val="bg1"/>
                    </a:solidFill>
                    <a:latin typeface="Arvo" panose="020B0604020202020204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Arvo" panose="020B0604020202020204" charset="0"/>
                  </a:rPr>
                  <a:t>waktu</a:t>
                </a:r>
                <a:r>
                  <a:rPr lang="en-US" dirty="0">
                    <a:solidFill>
                      <a:schemeClr val="bg1"/>
                    </a:solidFill>
                    <a:latin typeface="Arvo" panose="020B0604020202020204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Arvo" panose="020B0604020202020204" charset="0"/>
                  </a:rPr>
                  <a:t>paruh</a:t>
                </a:r>
                <a:r>
                  <a:rPr lang="en-US" dirty="0">
                    <a:solidFill>
                      <a:schemeClr val="bg1"/>
                    </a:solidFill>
                    <a:latin typeface="Arvo" panose="020B0604020202020204" charset="0"/>
                  </a:rPr>
                  <a:t> 7,15 x 10</a:t>
                </a:r>
                <a:r>
                  <a:rPr lang="en-US" baseline="30000" dirty="0">
                    <a:solidFill>
                      <a:schemeClr val="bg1"/>
                    </a:solidFill>
                    <a:latin typeface="Arvo" panose="020B0604020202020204" charset="0"/>
                  </a:rPr>
                  <a:t>8</a:t>
                </a:r>
                <a:r>
                  <a:rPr lang="en-US" dirty="0">
                    <a:solidFill>
                      <a:schemeClr val="bg1"/>
                    </a:solidFill>
                    <a:latin typeface="Arvo" panose="020B0604020202020204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Arvo" panose="020B0604020202020204" charset="0"/>
                  </a:rPr>
                  <a:t>tahun</a:t>
                </a:r>
                <a:endParaRPr lang="en-US" dirty="0">
                  <a:solidFill>
                    <a:schemeClr val="bg1"/>
                  </a:solidFill>
                  <a:latin typeface="Arvo" panose="020B0604020202020204" charset="0"/>
                </a:endParaRPr>
              </a:p>
              <a:p>
                <a:pPr marL="457200" indent="-457200" algn="just">
                  <a:buClr>
                    <a:schemeClr val="bg1"/>
                  </a:buClr>
                  <a:buFont typeface="+mj-lt"/>
                  <a:buAutoNum type="arabicPeriod" startAt="2"/>
                </a:pPr>
                <a:r>
                  <a:rPr lang="en-US" altLang="en-US" dirty="0" err="1">
                    <a:solidFill>
                      <a:schemeClr val="bg1"/>
                    </a:solidFill>
                    <a:latin typeface="Arvo" panose="020B0604020202020204" charset="0"/>
                  </a:rPr>
                  <a:t>Ketiga</a:t>
                </a:r>
                <a:r>
                  <a:rPr lang="en-US" altLang="en-US" dirty="0">
                    <a:solidFill>
                      <a:schemeClr val="bg1"/>
                    </a:solidFill>
                    <a:latin typeface="Arvo" panose="020B0604020202020204" charset="0"/>
                  </a:rPr>
                  <a:t> </a:t>
                </a:r>
                <a:r>
                  <a:rPr lang="en-US" altLang="en-US" dirty="0" err="1">
                    <a:solidFill>
                      <a:schemeClr val="bg1"/>
                    </a:solidFill>
                    <a:latin typeface="Arvo" panose="020B0604020202020204" charset="0"/>
                  </a:rPr>
                  <a:t>deret</a:t>
                </a:r>
                <a:r>
                  <a:rPr lang="en-US" altLang="en-US" dirty="0">
                    <a:solidFill>
                      <a:schemeClr val="bg1"/>
                    </a:solidFill>
                    <a:latin typeface="Arvo" panose="020B0604020202020204" charset="0"/>
                  </a:rPr>
                  <a:t> </a:t>
                </a:r>
                <a:r>
                  <a:rPr lang="en-US" altLang="en-US" dirty="0" err="1">
                    <a:solidFill>
                      <a:schemeClr val="bg1"/>
                    </a:solidFill>
                    <a:latin typeface="Arvo" panose="020B0604020202020204" charset="0"/>
                  </a:rPr>
                  <a:t>akan</a:t>
                </a:r>
                <a:r>
                  <a:rPr lang="en-US" altLang="en-US" dirty="0">
                    <a:solidFill>
                      <a:schemeClr val="bg1"/>
                    </a:solidFill>
                    <a:latin typeface="Arvo" panose="020B0604020202020204" charset="0"/>
                  </a:rPr>
                  <a:t> </a:t>
                </a:r>
                <a:r>
                  <a:rPr lang="en-US" altLang="en-US" dirty="0" err="1">
                    <a:solidFill>
                      <a:schemeClr val="bg1"/>
                    </a:solidFill>
                    <a:latin typeface="Arvo" panose="020B0604020202020204" charset="0"/>
                  </a:rPr>
                  <a:t>menghasilkan</a:t>
                </a:r>
                <a:r>
                  <a:rPr lang="en-US" altLang="en-US" dirty="0">
                    <a:solidFill>
                      <a:schemeClr val="bg1"/>
                    </a:solidFill>
                    <a:latin typeface="Arvo" panose="020B0604020202020204" charset="0"/>
                  </a:rPr>
                  <a:t> inti </a:t>
                </a:r>
                <a:r>
                  <a:rPr lang="en-US" altLang="en-US" dirty="0" err="1">
                    <a:solidFill>
                      <a:schemeClr val="bg1"/>
                    </a:solidFill>
                    <a:latin typeface="Arvo" panose="020B0604020202020204" charset="0"/>
                  </a:rPr>
                  <a:t>stabil</a:t>
                </a:r>
                <a:r>
                  <a:rPr lang="en-US" altLang="en-US" dirty="0">
                    <a:solidFill>
                      <a:schemeClr val="bg1"/>
                    </a:solidFill>
                    <a:latin typeface="Arvo" panose="020B0604020202020204" charset="0"/>
                  </a:rPr>
                  <a:t> </a:t>
                </a:r>
                <a:r>
                  <a:rPr lang="en-US" altLang="en-US" dirty="0" err="1">
                    <a:solidFill>
                      <a:schemeClr val="bg1"/>
                    </a:solidFill>
                    <a:latin typeface="Arvo" panose="020B0604020202020204" charset="0"/>
                  </a:rPr>
                  <a:t>akhir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alt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alt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82</m:t>
                        </m:r>
                      </m:sub>
                      <m:sup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208</m:t>
                        </m:r>
                      </m:sup>
                      <m:e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𝑃𝑏</m:t>
                        </m:r>
                      </m:e>
                    </m:sPre>
                  </m:oMath>
                </a14:m>
                <a:r>
                  <a:rPr lang="en-US" altLang="en-US" dirty="0">
                    <a:solidFill>
                      <a:schemeClr val="bg1"/>
                    </a:solidFill>
                    <a:latin typeface="Arvo" panose="020B0604020202020204" charset="0"/>
                  </a:rPr>
                  <a:t>,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alt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alt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82</m:t>
                        </m:r>
                      </m:sub>
                      <m:sup>
                        <m:r>
                          <a:rPr lang="en-US" alt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206</m:t>
                        </m:r>
                      </m:sup>
                      <m:e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𝑃𝑏</m:t>
                        </m:r>
                      </m:e>
                    </m:sPre>
                  </m:oMath>
                </a14:m>
                <a:r>
                  <a:rPr lang="en-US" altLang="en-US" dirty="0">
                    <a:solidFill>
                      <a:schemeClr val="bg1"/>
                    </a:solidFill>
                    <a:latin typeface="Arvo" panose="020B0604020202020204" charset="0"/>
                  </a:rPr>
                  <a:t> dan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alt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alt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82</m:t>
                        </m:r>
                      </m:sub>
                      <m:sup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207</m:t>
                        </m:r>
                      </m:sup>
                      <m:e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𝑃𝑏</m:t>
                        </m:r>
                      </m:e>
                    </m:sPre>
                    <m:r>
                      <a:rPr lang="en-US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b="0" dirty="0">
                  <a:solidFill>
                    <a:schemeClr val="bg1"/>
                  </a:solidFill>
                  <a:latin typeface="Arvo" panose="020B0604020202020204" charset="0"/>
                </a:endParaRPr>
              </a:p>
              <a:p>
                <a:pPr marL="457200" indent="-457200" algn="just">
                  <a:buClr>
                    <a:schemeClr val="bg1"/>
                  </a:buClr>
                  <a:buFont typeface="+mj-lt"/>
                  <a:buAutoNum type="arabicPeriod" startAt="2"/>
                </a:pPr>
                <a:r>
                  <a:rPr lang="en-US" altLang="en-US" dirty="0" err="1">
                    <a:solidFill>
                      <a:schemeClr val="bg1"/>
                    </a:solidFill>
                    <a:latin typeface="Arvo" panose="020B0604020202020204" charset="0"/>
                  </a:rPr>
                  <a:t>Masing-masing</a:t>
                </a:r>
                <a:r>
                  <a:rPr lang="en-US" altLang="en-US" dirty="0">
                    <a:solidFill>
                      <a:schemeClr val="bg1"/>
                    </a:solidFill>
                    <a:latin typeface="Arvo" panose="020B0604020202020204" charset="0"/>
                  </a:rPr>
                  <a:t> </a:t>
                </a:r>
                <a:r>
                  <a:rPr lang="en-US" altLang="en-US" dirty="0" err="1">
                    <a:solidFill>
                      <a:schemeClr val="bg1"/>
                    </a:solidFill>
                    <a:latin typeface="Arvo" panose="020B0604020202020204" charset="0"/>
                  </a:rPr>
                  <a:t>memiliki</a:t>
                </a:r>
                <a:r>
                  <a:rPr lang="en-US" altLang="en-US" dirty="0">
                    <a:solidFill>
                      <a:schemeClr val="bg1"/>
                    </a:solidFill>
                    <a:latin typeface="Arvo" panose="020B0604020202020204" charset="0"/>
                  </a:rPr>
                  <a:t> gas inert yang </a:t>
                </a:r>
                <a:r>
                  <a:rPr lang="en-US" altLang="en-US" dirty="0" err="1">
                    <a:solidFill>
                      <a:schemeClr val="bg1"/>
                    </a:solidFill>
                    <a:latin typeface="Arvo" panose="020B0604020202020204" charset="0"/>
                  </a:rPr>
                  <a:t>terjadi</a:t>
                </a:r>
                <a:r>
                  <a:rPr lang="en-US" altLang="en-US" dirty="0">
                    <a:solidFill>
                      <a:schemeClr val="bg1"/>
                    </a:solidFill>
                    <a:latin typeface="Arvo" panose="020B0604020202020204" charset="0"/>
                  </a:rPr>
                  <a:t>  </a:t>
                </a:r>
                <a:r>
                  <a:rPr lang="en-US" altLang="en-US" dirty="0" err="1">
                    <a:solidFill>
                      <a:schemeClr val="bg1"/>
                    </a:solidFill>
                    <a:latin typeface="Arvo" panose="020B0604020202020204" charset="0"/>
                  </a:rPr>
                  <a:t>pada</a:t>
                </a:r>
                <a:r>
                  <a:rPr lang="en-US" altLang="en-US" dirty="0">
                    <a:solidFill>
                      <a:schemeClr val="bg1"/>
                    </a:solidFill>
                    <a:latin typeface="Arvo" panose="020B0604020202020204" charset="0"/>
                  </a:rPr>
                  <a:t> Z=86. Nama </a:t>
                </a:r>
                <a:r>
                  <a:rPr lang="en-US" altLang="en-US" dirty="0" err="1">
                    <a:solidFill>
                      <a:schemeClr val="bg1"/>
                    </a:solidFill>
                    <a:latin typeface="Arvo" panose="020B0604020202020204" charset="0"/>
                  </a:rPr>
                  <a:t>dari</a:t>
                </a:r>
                <a:r>
                  <a:rPr lang="en-US" altLang="en-US" dirty="0">
                    <a:solidFill>
                      <a:schemeClr val="bg1"/>
                    </a:solidFill>
                    <a:latin typeface="Arvo" panose="020B0604020202020204" charset="0"/>
                  </a:rPr>
                  <a:t> </a:t>
                </a:r>
                <a:r>
                  <a:rPr lang="en-US" altLang="en-US" dirty="0" err="1">
                    <a:solidFill>
                      <a:schemeClr val="bg1"/>
                    </a:solidFill>
                    <a:latin typeface="Arvo" panose="020B0604020202020204" charset="0"/>
                  </a:rPr>
                  <a:t>ketiga</a:t>
                </a:r>
                <a:r>
                  <a:rPr lang="en-US" altLang="en-US" dirty="0">
                    <a:solidFill>
                      <a:schemeClr val="bg1"/>
                    </a:solidFill>
                    <a:latin typeface="Arvo" panose="020B0604020202020204" charset="0"/>
                  </a:rPr>
                  <a:t> </a:t>
                </a:r>
                <a:r>
                  <a:rPr lang="en-US" altLang="en-US" dirty="0" err="1">
                    <a:solidFill>
                      <a:schemeClr val="bg1"/>
                    </a:solidFill>
                    <a:latin typeface="Arvo" panose="020B0604020202020204" charset="0"/>
                  </a:rPr>
                  <a:t>unsur</a:t>
                </a:r>
                <a:r>
                  <a:rPr lang="en-US" altLang="en-US" dirty="0">
                    <a:solidFill>
                      <a:schemeClr val="bg1"/>
                    </a:solidFill>
                    <a:latin typeface="Arvo" panose="020B0604020202020204" charset="0"/>
                  </a:rPr>
                  <a:t> </a:t>
                </a:r>
                <a:r>
                  <a:rPr lang="en-US" altLang="en-US" dirty="0" err="1">
                    <a:solidFill>
                      <a:schemeClr val="bg1"/>
                    </a:solidFill>
                    <a:latin typeface="Arvo" panose="020B0604020202020204" charset="0"/>
                  </a:rPr>
                  <a:t>adalah</a:t>
                </a:r>
                <a:r>
                  <a:rPr lang="en-US" altLang="en-US" dirty="0">
                    <a:solidFill>
                      <a:schemeClr val="bg1"/>
                    </a:solidFill>
                    <a:latin typeface="Arvo" panose="020B0604020202020204" charset="0"/>
                  </a:rPr>
                  <a:t> Thoron (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alt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alt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36</m:t>
                        </m:r>
                      </m:sub>
                      <m:sup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220</m:t>
                        </m:r>
                      </m:sup>
                      <m:e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𝑅𝑛</m:t>
                        </m:r>
                      </m:e>
                    </m:sPre>
                    <m:r>
                      <a:rPr lang="en-US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) , </m:t>
                    </m:r>
                  </m:oMath>
                </a14:m>
                <a:r>
                  <a:rPr lang="en-US" altLang="en-US" dirty="0">
                    <a:solidFill>
                      <a:schemeClr val="bg1"/>
                    </a:solidFill>
                    <a:latin typeface="Arvo" panose="020B0604020202020204" charset="0"/>
                  </a:rPr>
                  <a:t>Radon (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alt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alt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36</m:t>
                        </m:r>
                      </m:sub>
                      <m:sup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222</m:t>
                        </m:r>
                      </m:sup>
                      <m:e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𝑅𝑛</m:t>
                        </m:r>
                      </m:e>
                    </m:sPre>
                    <m:r>
                      <a:rPr lang="en-US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)  </m:t>
                    </m:r>
                  </m:oMath>
                </a14:m>
                <a:r>
                  <a:rPr lang="en-US" altLang="en-US" dirty="0" err="1">
                    <a:solidFill>
                      <a:schemeClr val="bg1"/>
                    </a:solidFill>
                    <a:latin typeface="Arvo" panose="020B0604020202020204" charset="0"/>
                  </a:rPr>
                  <a:t>dan</a:t>
                </a:r>
                <a:r>
                  <a:rPr lang="en-US" altLang="en-US" dirty="0">
                    <a:solidFill>
                      <a:schemeClr val="bg1"/>
                    </a:solidFill>
                    <a:latin typeface="Arvo" panose="020B0604020202020204" charset="0"/>
                  </a:rPr>
                  <a:t> </a:t>
                </a:r>
                <a:r>
                  <a:rPr lang="en-US" altLang="en-US" dirty="0" err="1">
                    <a:solidFill>
                      <a:schemeClr val="bg1"/>
                    </a:solidFill>
                    <a:latin typeface="Arvo" panose="020B0604020202020204" charset="0"/>
                  </a:rPr>
                  <a:t>aktinon</a:t>
                </a:r>
                <a:r>
                  <a:rPr lang="en-US" altLang="en-US" dirty="0">
                    <a:solidFill>
                      <a:schemeClr val="bg1"/>
                    </a:solidFill>
                    <a:latin typeface="Arvo" panose="020B0604020202020204" charset="0"/>
                  </a:rPr>
                  <a:t> (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alt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alt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36</m:t>
                        </m:r>
                      </m:sub>
                      <m:sup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219</m:t>
                        </m:r>
                      </m:sup>
                      <m:e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𝑅𝑛</m:t>
                        </m:r>
                      </m:e>
                    </m:sPre>
                  </m:oMath>
                </a14:m>
                <a:r>
                  <a:rPr lang="en-US" altLang="en-US" dirty="0">
                    <a:solidFill>
                      <a:schemeClr val="bg1"/>
                    </a:solidFill>
                    <a:latin typeface="Arvo" panose="020B0604020202020204" charset="0"/>
                  </a:rPr>
                  <a:t>)</a:t>
                </a:r>
              </a:p>
              <a:p>
                <a:pPr marL="457200" indent="-457200" algn="just">
                  <a:buFont typeface="+mj-lt"/>
                  <a:buAutoNum type="arabicPeriod" startAt="2"/>
                </a:pPr>
                <a:endParaRPr lang="en-US" dirty="0">
                  <a:solidFill>
                    <a:schemeClr val="bg1"/>
                  </a:solidFill>
                  <a:latin typeface="Arvo" panose="020B0604020202020204" charset="0"/>
                </a:endParaRPr>
              </a:p>
              <a:p>
                <a:pPr algn="just">
                  <a:buNone/>
                </a:pPr>
                <a:endParaRPr lang="en-US" altLang="en-US" dirty="0">
                  <a:solidFill>
                    <a:schemeClr val="bg1"/>
                  </a:solidFill>
                  <a:latin typeface="Arvo" panose="020B0604020202020204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05E3471E-AE27-45C6-8844-437AB45F626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784679" y="1233729"/>
                <a:ext cx="8043636" cy="2805112"/>
              </a:xfrm>
              <a:blipFill rotWithShape="0">
                <a:blip r:embed="rId2"/>
                <a:stretch>
                  <a:fillRect l="-834" r="-758" b="-321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1">
            <a:extLst>
              <a:ext uri="{FF2B5EF4-FFF2-40B4-BE49-F238E27FC236}">
                <a16:creationId xmlns:a16="http://schemas.microsoft.com/office/drawing/2014/main" id="{DABDDAE4-7A25-4900-93CB-E8504AD961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7576"/>
            <a:ext cx="65" cy="20774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35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6DBC1CF-EFDD-4C14-9C78-95A3E8C048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7576"/>
            <a:ext cx="65" cy="20774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35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76D7255D-C1E1-474F-B9E4-29AEB3BFD6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7576"/>
            <a:ext cx="65" cy="20774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35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7839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A7E31B-D76D-4D3D-B53B-F77F1C7FB07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265024" y="1221922"/>
            <a:ext cx="6610350" cy="2805113"/>
          </a:xfrm>
        </p:spPr>
        <p:txBody>
          <a:bodyPr/>
          <a:lstStyle/>
          <a:p>
            <a:pPr algn="just">
              <a:buNone/>
            </a:pPr>
            <a:r>
              <a:rPr lang="en-US" altLang="en-US" dirty="0">
                <a:latin typeface="Arvo" panose="020B0604020202020204" charset="0"/>
              </a:rPr>
              <a:t>4. </a:t>
            </a:r>
            <a:r>
              <a:rPr lang="en-US" altLang="en-US" dirty="0" err="1">
                <a:latin typeface="Arvo" panose="020B0604020202020204" charset="0"/>
              </a:rPr>
              <a:t>Pada</a:t>
            </a:r>
            <a:r>
              <a:rPr lang="en-US" altLang="en-US" dirty="0">
                <a:latin typeface="Arvo" panose="020B0604020202020204" charset="0"/>
              </a:rPr>
              <a:t> </a:t>
            </a:r>
            <a:r>
              <a:rPr lang="en-US" altLang="en-US" dirty="0" err="1">
                <a:latin typeface="Arvo" panose="020B0604020202020204" charset="0"/>
              </a:rPr>
              <a:t>ketiga</a:t>
            </a:r>
            <a:r>
              <a:rPr lang="en-US" altLang="en-US" dirty="0">
                <a:latin typeface="Arvo" panose="020B0604020202020204" charset="0"/>
              </a:rPr>
              <a:t> </a:t>
            </a:r>
            <a:r>
              <a:rPr lang="en-US" altLang="en-US" dirty="0" err="1">
                <a:latin typeface="Arvo" panose="020B0604020202020204" charset="0"/>
              </a:rPr>
              <a:t>seri</a:t>
            </a:r>
            <a:r>
              <a:rPr lang="en-US" altLang="en-US" dirty="0">
                <a:latin typeface="Arvo" panose="020B0604020202020204" charset="0"/>
              </a:rPr>
              <a:t>, </a:t>
            </a:r>
            <a:r>
              <a:rPr lang="en-US" altLang="en-US" dirty="0" err="1">
                <a:latin typeface="Arvo" panose="020B0604020202020204" charset="0"/>
              </a:rPr>
              <a:t>sebuah</a:t>
            </a:r>
            <a:r>
              <a:rPr lang="en-US" altLang="en-US" dirty="0">
                <a:latin typeface="Arvo" panose="020B0604020202020204" charset="0"/>
              </a:rPr>
              <a:t> </a:t>
            </a:r>
            <a:r>
              <a:rPr lang="en-US" altLang="en-US" dirty="0" err="1">
                <a:latin typeface="Arvo" panose="020B0604020202020204" charset="0"/>
              </a:rPr>
              <a:t>isotop</a:t>
            </a:r>
            <a:r>
              <a:rPr lang="en-US" altLang="en-US" dirty="0">
                <a:latin typeface="Arvo" panose="020B0604020202020204" charset="0"/>
              </a:rPr>
              <a:t> C </a:t>
            </a:r>
            <a:r>
              <a:rPr lang="en-US" altLang="en-US" dirty="0" err="1">
                <a:latin typeface="Arvo" panose="020B0604020202020204" charset="0"/>
              </a:rPr>
              <a:t>disintegrasi</a:t>
            </a:r>
            <a:r>
              <a:rPr lang="en-US" altLang="en-US" dirty="0">
                <a:latin typeface="Arvo" panose="020B0604020202020204" charset="0"/>
              </a:rPr>
              <a:t> </a:t>
            </a:r>
            <a:r>
              <a:rPr lang="en-US" altLang="en-US" dirty="0" err="1">
                <a:latin typeface="Arvo" panose="020B0604020202020204" charset="0"/>
              </a:rPr>
              <a:t>pada</a:t>
            </a:r>
            <a:r>
              <a:rPr lang="en-US" altLang="en-US" dirty="0">
                <a:latin typeface="Arvo" panose="020B0604020202020204" charset="0"/>
              </a:rPr>
              <a:t> proses </a:t>
            </a:r>
            <a:r>
              <a:rPr lang="en-US" altLang="en-US" dirty="0" err="1">
                <a:latin typeface="Arvo" panose="020B0604020202020204" charset="0"/>
              </a:rPr>
              <a:t>percabangan</a:t>
            </a:r>
            <a:r>
              <a:rPr lang="en-US" altLang="en-US" dirty="0">
                <a:latin typeface="Arvo" panose="020B0604020202020204" charset="0"/>
              </a:rPr>
              <a:t> </a:t>
            </a:r>
            <a:r>
              <a:rPr lang="en-US" altLang="en-US" dirty="0" err="1">
                <a:latin typeface="Arvo" panose="020B0604020202020204" charset="0"/>
              </a:rPr>
              <a:t>peluruhan</a:t>
            </a:r>
            <a:r>
              <a:rPr lang="en-US" altLang="en-US" dirty="0">
                <a:latin typeface="Arvo" panose="020B0604020202020204" charset="0"/>
              </a:rPr>
              <a:t> alfa </a:t>
            </a:r>
            <a:r>
              <a:rPr lang="en-US" altLang="en-US" dirty="0" err="1">
                <a:latin typeface="Arvo" panose="020B0604020202020204" charset="0"/>
              </a:rPr>
              <a:t>dan</a:t>
            </a:r>
            <a:r>
              <a:rPr lang="en-US" altLang="en-US" dirty="0">
                <a:latin typeface="Arvo" panose="020B0604020202020204" charset="0"/>
              </a:rPr>
              <a:t> </a:t>
            </a:r>
            <a:r>
              <a:rPr lang="en-US" altLang="en-US" dirty="0" err="1">
                <a:latin typeface="Arvo" panose="020B0604020202020204" charset="0"/>
              </a:rPr>
              <a:t>peluruhan</a:t>
            </a:r>
            <a:r>
              <a:rPr lang="en-US" altLang="en-US" dirty="0">
                <a:latin typeface="Arvo" panose="020B0604020202020204" charset="0"/>
              </a:rPr>
              <a:t> beta, </a:t>
            </a:r>
            <a:r>
              <a:rPr lang="en-US" altLang="en-US" dirty="0" err="1">
                <a:latin typeface="Arvo" panose="020B0604020202020204" charset="0"/>
              </a:rPr>
              <a:t>dan</a:t>
            </a:r>
            <a:r>
              <a:rPr lang="en-US" altLang="en-US" dirty="0">
                <a:latin typeface="Arvo" panose="020B0604020202020204" charset="0"/>
              </a:rPr>
              <a:t> </a:t>
            </a:r>
            <a:r>
              <a:rPr lang="en-US" altLang="en-US" dirty="0" err="1">
                <a:latin typeface="Arvo" panose="020B0604020202020204" charset="0"/>
              </a:rPr>
              <a:t>menghasilkan</a:t>
            </a:r>
            <a:r>
              <a:rPr lang="en-US" altLang="en-US" dirty="0">
                <a:latin typeface="Arvo" panose="020B0604020202020204" charset="0"/>
              </a:rPr>
              <a:t> </a:t>
            </a:r>
            <a:r>
              <a:rPr lang="en-US" altLang="en-US" dirty="0" err="1">
                <a:latin typeface="Arvo" panose="020B0604020202020204" charset="0"/>
              </a:rPr>
              <a:t>dua</a:t>
            </a:r>
            <a:r>
              <a:rPr lang="en-US" altLang="en-US" dirty="0">
                <a:latin typeface="Arvo" panose="020B0604020202020204" charset="0"/>
              </a:rPr>
              <a:t> </a:t>
            </a:r>
            <a:r>
              <a:rPr lang="en-US" altLang="en-US" dirty="0" err="1">
                <a:latin typeface="Arvo" panose="020B0604020202020204" charset="0"/>
              </a:rPr>
              <a:t>sustansi</a:t>
            </a:r>
            <a:r>
              <a:rPr lang="en-US" altLang="en-US" dirty="0">
                <a:latin typeface="Arvo" panose="020B0604020202020204" charset="0"/>
              </a:rPr>
              <a:t> </a:t>
            </a:r>
            <a:r>
              <a:rPr lang="en-US" altLang="en-US" dirty="0" err="1">
                <a:latin typeface="Arvo" panose="020B0604020202020204" charset="0"/>
              </a:rPr>
              <a:t>pada</a:t>
            </a:r>
            <a:r>
              <a:rPr lang="en-US" altLang="en-US" dirty="0">
                <a:latin typeface="Arvo" panose="020B0604020202020204" charset="0"/>
              </a:rPr>
              <a:t> </a:t>
            </a:r>
            <a:r>
              <a:rPr lang="en-US" altLang="en-US" dirty="0" err="1">
                <a:latin typeface="Arvo" panose="020B0604020202020204" charset="0"/>
              </a:rPr>
              <a:t>setiap</a:t>
            </a:r>
            <a:r>
              <a:rPr lang="en-US" altLang="en-US" dirty="0">
                <a:latin typeface="Arvo" panose="020B0604020202020204" charset="0"/>
              </a:rPr>
              <a:t> </a:t>
            </a:r>
            <a:r>
              <a:rPr lang="en-US" altLang="en-US" dirty="0" err="1">
                <a:latin typeface="Arvo" panose="020B0604020202020204" charset="0"/>
              </a:rPr>
              <a:t>kasus</a:t>
            </a:r>
            <a:r>
              <a:rPr lang="en-US" altLang="en-US" dirty="0">
                <a:latin typeface="Arvo" panose="020B0604020202020204" charset="0"/>
              </a:rPr>
              <a:t> </a:t>
            </a:r>
            <a:r>
              <a:rPr lang="en-US" altLang="en-US" dirty="0" err="1">
                <a:latin typeface="Arvo" panose="020B0604020202020204" charset="0"/>
              </a:rPr>
              <a:t>bertranformasi</a:t>
            </a:r>
            <a:r>
              <a:rPr lang="en-US" altLang="en-US" dirty="0">
                <a:latin typeface="Arvo" panose="020B0604020202020204" charset="0"/>
              </a:rPr>
              <a:t> </a:t>
            </a:r>
            <a:r>
              <a:rPr lang="en-US" altLang="en-US" dirty="0" err="1">
                <a:latin typeface="Arvo" panose="020B0604020202020204" charset="0"/>
              </a:rPr>
              <a:t>pada</a:t>
            </a:r>
            <a:r>
              <a:rPr lang="en-US" altLang="en-US" dirty="0">
                <a:latin typeface="Arvo" panose="020B0604020202020204" charset="0"/>
              </a:rPr>
              <a:t> </a:t>
            </a:r>
            <a:r>
              <a:rPr lang="en-US" altLang="en-US" dirty="0" err="1">
                <a:latin typeface="Arvo" panose="020B0604020202020204" charset="0"/>
              </a:rPr>
              <a:t>sebuah</a:t>
            </a:r>
            <a:r>
              <a:rPr lang="en-US" altLang="en-US" dirty="0">
                <a:latin typeface="Arvo" panose="020B0604020202020204" charset="0"/>
              </a:rPr>
              <a:t> </a:t>
            </a:r>
            <a:r>
              <a:rPr lang="en-US" altLang="en-US" dirty="0" err="1">
                <a:latin typeface="Arvo" panose="020B0604020202020204" charset="0"/>
              </a:rPr>
              <a:t>jalan</a:t>
            </a:r>
            <a:r>
              <a:rPr lang="en-US" altLang="en-US" dirty="0">
                <a:latin typeface="Arvo" panose="020B0604020202020204" charset="0"/>
              </a:rPr>
              <a:t> </a:t>
            </a:r>
            <a:r>
              <a:rPr lang="en-US" altLang="en-US" dirty="0" err="1">
                <a:latin typeface="Arvo" panose="020B0604020202020204" charset="0"/>
              </a:rPr>
              <a:t>untuk</a:t>
            </a:r>
            <a:r>
              <a:rPr lang="en-US" altLang="en-US" dirty="0">
                <a:latin typeface="Arvo" panose="020B0604020202020204" charset="0"/>
              </a:rPr>
              <a:t> </a:t>
            </a:r>
            <a:r>
              <a:rPr lang="en-US" altLang="en-US" dirty="0" err="1">
                <a:latin typeface="Arvo" panose="020B0604020202020204" charset="0"/>
              </a:rPr>
              <a:t>memberikan</a:t>
            </a:r>
            <a:r>
              <a:rPr lang="en-US" altLang="en-US" dirty="0">
                <a:latin typeface="Arvo" panose="020B0604020202020204" charset="0"/>
              </a:rPr>
              <a:t> </a:t>
            </a:r>
            <a:r>
              <a:rPr lang="en-US" altLang="en-US" dirty="0" err="1">
                <a:latin typeface="Arvo" panose="020B0604020202020204" charset="0"/>
              </a:rPr>
              <a:t>produk</a:t>
            </a:r>
            <a:r>
              <a:rPr lang="en-US" altLang="en-US" dirty="0">
                <a:latin typeface="Arvo" panose="020B0604020202020204" charset="0"/>
              </a:rPr>
              <a:t> </a:t>
            </a:r>
          </a:p>
          <a:p>
            <a:pPr>
              <a:buNone/>
            </a:pPr>
            <a:endParaRPr lang="en-US" dirty="0">
              <a:latin typeface="Arvo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781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143000" y="206375"/>
            <a:ext cx="7121525" cy="857250"/>
          </a:xfrm>
        </p:spPr>
        <p:txBody>
          <a:bodyPr/>
          <a:lstStyle/>
          <a:p>
            <a:r>
              <a:rPr lang="en-US" sz="4400" dirty="0" err="1">
                <a:solidFill>
                  <a:schemeClr val="bg1"/>
                </a:solidFill>
                <a:latin typeface="Forte" pitchFamily="66" charset="0"/>
              </a:rPr>
              <a:t>Kesetimbangan</a:t>
            </a:r>
            <a:r>
              <a:rPr lang="en-US" sz="4400" dirty="0">
                <a:solidFill>
                  <a:schemeClr val="bg1"/>
                </a:solidFill>
                <a:latin typeface="Forte" pitchFamily="66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Forte" pitchFamily="66" charset="0"/>
              </a:rPr>
              <a:t>Radioaktif</a:t>
            </a:r>
            <a:endParaRPr lang="en-US" sz="44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4294967295"/>
                <p:extLst>
                  <p:ext uri="{D42A27DB-BD31-4B8C-83A1-F6EECF244321}">
                    <p14:modId xmlns:p14="http://schemas.microsoft.com/office/powerpoint/2010/main" val="1810549886"/>
                  </p:ext>
                </p:extLst>
              </p:nvPr>
            </p:nvGraphicFramePr>
            <p:xfrm>
              <a:off x="862918" y="1366700"/>
              <a:ext cx="7682367" cy="301783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" r:lo="rId4" r:qs="rId5" r:cs="rId6"/>
              </a:graphicData>
            </a:graphic>
          </p:graphicFrame>
        </mc:Choice>
        <mc:Fallback xmlns="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4294967295"/>
                <p:extLst>
                  <p:ext uri="{D42A27DB-BD31-4B8C-83A1-F6EECF244321}">
                    <p14:modId xmlns:p14="http://schemas.microsoft.com/office/powerpoint/2010/main" val="1810549886"/>
                  </p:ext>
                </p:extLst>
              </p:nvPr>
            </p:nvGraphicFramePr>
            <p:xfrm>
              <a:off x="862918" y="1366700"/>
              <a:ext cx="7682367" cy="301783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8" r:lo="rId9" r:qs="rId10" r:cs="rId11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0055437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12880" y="83340"/>
            <a:ext cx="7121525" cy="734169"/>
          </a:xfrm>
        </p:spPr>
        <p:txBody>
          <a:bodyPr>
            <a:normAutofit/>
          </a:bodyPr>
          <a:lstStyle/>
          <a:p>
            <a:r>
              <a:rPr lang="id-ID" sz="3600" b="1" dirty="0">
                <a:solidFill>
                  <a:srgbClr val="FFC000"/>
                </a:solidFill>
                <a:latin typeface="Forte" panose="03060902040502070203" pitchFamily="66" charset="0"/>
              </a:rPr>
              <a:t>Satuan Radioaktivitas</a:t>
            </a:r>
            <a:endParaRPr lang="en-US" sz="3600" dirty="0">
              <a:solidFill>
                <a:srgbClr val="FFC000"/>
              </a:solidFill>
              <a:latin typeface="Forte" panose="03060902040502070203" pitchFamily="66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421546" y="930230"/>
            <a:ext cx="1865780" cy="648190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250" dirty="0">
                <a:latin typeface="Arvo" panose="020B0604020202020204" charset="0"/>
              </a:rPr>
              <a:t>Curie (Ci)</a:t>
            </a:r>
            <a:endParaRPr lang="en-US" sz="2250" dirty="0">
              <a:latin typeface="Arvo" panose="020B0604020202020204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3337751" y="1157569"/>
            <a:ext cx="992141" cy="262217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7" name="Rounded Rectangle 6"/>
          <p:cNvSpPr/>
          <p:nvPr/>
        </p:nvSpPr>
        <p:spPr>
          <a:xfrm>
            <a:off x="4376538" y="923821"/>
            <a:ext cx="1986803" cy="64819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250" dirty="0">
                <a:latin typeface="Arvo" panose="020B0604020202020204" charset="0"/>
              </a:rPr>
              <a:t>Pierre Curie</a:t>
            </a:r>
            <a:endParaRPr lang="en-US" sz="2250" dirty="0">
              <a:latin typeface="Arvo" panose="020B060402020202020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70980" y="2181681"/>
            <a:ext cx="3809200" cy="2195819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i="1" dirty="0" err="1">
                <a:latin typeface="Arvo" panose="020B0604020202020204" charset="0"/>
              </a:rPr>
              <a:t>banyaknya</a:t>
            </a:r>
            <a:r>
              <a:rPr lang="en-US" sz="1800" i="1" dirty="0">
                <a:latin typeface="Arvo" panose="020B0604020202020204" charset="0"/>
              </a:rPr>
              <a:t> </a:t>
            </a:r>
            <a:r>
              <a:rPr lang="en-US" sz="1800" i="1" dirty="0" err="1">
                <a:latin typeface="Arvo" panose="020B0604020202020204" charset="0"/>
              </a:rPr>
              <a:t>peluruhan</a:t>
            </a:r>
            <a:r>
              <a:rPr lang="en-US" sz="1800" i="1" dirty="0">
                <a:latin typeface="Arvo" panose="020B0604020202020204" charset="0"/>
              </a:rPr>
              <a:t> yang </a:t>
            </a:r>
            <a:r>
              <a:rPr lang="en-US" sz="1800" i="1" dirty="0" err="1">
                <a:latin typeface="Arvo" panose="020B0604020202020204" charset="0"/>
              </a:rPr>
              <a:t>dilakukan</a:t>
            </a:r>
            <a:r>
              <a:rPr lang="en-US" sz="1800" i="1" dirty="0">
                <a:latin typeface="Arvo" panose="020B0604020202020204" charset="0"/>
              </a:rPr>
              <a:t> </a:t>
            </a:r>
            <a:r>
              <a:rPr lang="en-US" sz="1800" i="1" dirty="0" err="1">
                <a:latin typeface="Arvo" panose="020B0604020202020204" charset="0"/>
              </a:rPr>
              <a:t>oleh</a:t>
            </a:r>
            <a:r>
              <a:rPr lang="en-US" sz="1800" i="1" dirty="0">
                <a:latin typeface="Arvo" panose="020B0604020202020204" charset="0"/>
              </a:rPr>
              <a:t> </a:t>
            </a:r>
            <a:r>
              <a:rPr lang="en-US" sz="1800" i="1" dirty="0" err="1">
                <a:latin typeface="Arvo" panose="020B0604020202020204" charset="0"/>
              </a:rPr>
              <a:t>satu</a:t>
            </a:r>
            <a:r>
              <a:rPr lang="en-US" sz="1800" i="1" dirty="0">
                <a:latin typeface="Arvo" panose="020B0604020202020204" charset="0"/>
              </a:rPr>
              <a:t> gram radium </a:t>
            </a:r>
            <a:r>
              <a:rPr lang="en-US" sz="1800" i="1" dirty="0" err="1">
                <a:latin typeface="Arvo" panose="020B0604020202020204" charset="0"/>
              </a:rPr>
              <a:t>alam</a:t>
            </a:r>
            <a:r>
              <a:rPr lang="en-US" sz="1800" i="1" dirty="0">
                <a:latin typeface="Arvo" panose="020B0604020202020204" charset="0"/>
              </a:rPr>
              <a:t> </a:t>
            </a:r>
            <a:r>
              <a:rPr lang="en-US" sz="1800" i="1" dirty="0" err="1">
                <a:latin typeface="Arvo" panose="020B0604020202020204" charset="0"/>
              </a:rPr>
              <a:t>waktu</a:t>
            </a:r>
            <a:r>
              <a:rPr lang="en-US" sz="1800" i="1" dirty="0">
                <a:latin typeface="Arvo" panose="020B0604020202020204" charset="0"/>
              </a:rPr>
              <a:t> </a:t>
            </a:r>
            <a:r>
              <a:rPr lang="en-US" sz="1800" i="1" dirty="0" err="1">
                <a:latin typeface="Arvo" panose="020B0604020202020204" charset="0"/>
              </a:rPr>
              <a:t>satu</a:t>
            </a:r>
            <a:r>
              <a:rPr lang="en-US" sz="1800" i="1" dirty="0">
                <a:latin typeface="Arvo" panose="020B0604020202020204" charset="0"/>
              </a:rPr>
              <a:t> </a:t>
            </a:r>
            <a:r>
              <a:rPr lang="en-US" sz="1800" i="1" dirty="0" err="1">
                <a:latin typeface="Arvo" panose="020B0604020202020204" charset="0"/>
              </a:rPr>
              <a:t>sekon</a:t>
            </a:r>
            <a:r>
              <a:rPr lang="id-ID" sz="1800" dirty="0">
                <a:latin typeface="Arvo" panose="020B0604020202020204" charset="0"/>
              </a:rPr>
              <a:t>, tetapi berubah seperti kemurnian nuklida yang di</a:t>
            </a:r>
            <a:r>
              <a:rPr lang="en-US" sz="1800" dirty="0">
                <a:latin typeface="Arvo" panose="020B0604020202020204" charset="0"/>
              </a:rPr>
              <a:t>t</a:t>
            </a:r>
            <a:r>
              <a:rPr lang="id-ID" sz="1800" dirty="0">
                <a:latin typeface="Arvo" panose="020B0604020202020204" charset="0"/>
              </a:rPr>
              <a:t>ingkatkan.</a:t>
            </a:r>
            <a:endParaRPr lang="en-US" sz="1800" dirty="0">
              <a:latin typeface="Arvo" panose="020B060402020202020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000142" y="2105585"/>
            <a:ext cx="3512486" cy="1132421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1800" dirty="0">
                <a:latin typeface="Arvo" panose="020B0604020202020204" charset="0"/>
              </a:rPr>
              <a:t>Hal ini akhirnya </a:t>
            </a:r>
            <a:r>
              <a:rPr lang="id-ID" sz="1600" dirty="0">
                <a:latin typeface="Arvo" panose="020B0604020202020204" charset="0"/>
              </a:rPr>
              <a:t>disesuaikan</a:t>
            </a:r>
            <a:r>
              <a:rPr lang="id-ID" sz="1800" dirty="0">
                <a:latin typeface="Arvo" panose="020B0604020202020204" charset="0"/>
              </a:rPr>
              <a:t> dengan nilai absolut dari disintegrasi per detik (dps).</a:t>
            </a:r>
            <a:endParaRPr lang="en-US" sz="1800" dirty="0">
              <a:latin typeface="Arvo" panose="020B060402020202020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223699" y="3907851"/>
            <a:ext cx="3288929" cy="787105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d-ID" sz="1950" dirty="0">
                <a:latin typeface="Arvo" panose="020B0604020202020204" charset="0"/>
              </a:rPr>
              <a:t>Satu Curie </a:t>
            </a:r>
            <a:r>
              <a:rPr lang="en-US" sz="1950" dirty="0">
                <a:latin typeface="Arvo" panose="020B0604020202020204" charset="0"/>
              </a:rPr>
              <a:t>=</a:t>
            </a:r>
            <a:r>
              <a:rPr lang="id-ID" sz="1950" dirty="0">
                <a:latin typeface="Arvo" panose="020B0604020202020204" charset="0"/>
              </a:rPr>
              <a:t> 3,7x10</a:t>
            </a:r>
            <a:r>
              <a:rPr lang="id-ID" sz="1950" baseline="30000" dirty="0">
                <a:latin typeface="Arvo" panose="020B0604020202020204" charset="0"/>
              </a:rPr>
              <a:t>10</a:t>
            </a:r>
            <a:r>
              <a:rPr lang="id-ID" sz="1950" dirty="0">
                <a:latin typeface="Arvo" panose="020B0604020202020204" charset="0"/>
              </a:rPr>
              <a:t> dps</a:t>
            </a:r>
            <a:endParaRPr lang="en-US" sz="1950" dirty="0">
              <a:latin typeface="Arvo" panose="020B0604020202020204" charset="0"/>
            </a:endParaRPr>
          </a:p>
        </p:txBody>
      </p:sp>
      <p:sp>
        <p:nvSpPr>
          <p:cNvPr id="13" name="Down Arrow 12"/>
          <p:cNvSpPr/>
          <p:nvPr/>
        </p:nvSpPr>
        <p:spPr>
          <a:xfrm>
            <a:off x="2248539" y="1614137"/>
            <a:ext cx="201707" cy="491448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4" name="TextBox 13"/>
          <p:cNvSpPr txBox="1"/>
          <p:nvPr/>
        </p:nvSpPr>
        <p:spPr>
          <a:xfrm>
            <a:off x="2454395" y="1690233"/>
            <a:ext cx="202010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 err="1">
                <a:solidFill>
                  <a:schemeClr val="bg1"/>
                </a:solidFill>
              </a:rPr>
              <a:t>Didefinidikan</a:t>
            </a:r>
            <a:r>
              <a:rPr lang="en-US" sz="1500" dirty="0">
                <a:solidFill>
                  <a:schemeClr val="bg1"/>
                </a:solidFill>
              </a:rPr>
              <a:t> </a:t>
            </a:r>
            <a:r>
              <a:rPr lang="en-US" sz="1500" dirty="0" err="1">
                <a:solidFill>
                  <a:schemeClr val="bg1"/>
                </a:solidFill>
              </a:rPr>
              <a:t>sebagai</a:t>
            </a:r>
            <a:endParaRPr lang="en-US" sz="1500" dirty="0">
              <a:solidFill>
                <a:schemeClr val="bg1"/>
              </a:solidFill>
            </a:endParaRPr>
          </a:p>
        </p:txBody>
      </p:sp>
      <p:sp>
        <p:nvSpPr>
          <p:cNvPr id="15" name="Right Arrow 14"/>
          <p:cNvSpPr/>
          <p:nvPr/>
        </p:nvSpPr>
        <p:spPr>
          <a:xfrm>
            <a:off x="4329893" y="2554650"/>
            <a:ext cx="595871" cy="234289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8" name="TextBox 17"/>
          <p:cNvSpPr txBox="1"/>
          <p:nvPr/>
        </p:nvSpPr>
        <p:spPr>
          <a:xfrm>
            <a:off x="5686198" y="3444409"/>
            <a:ext cx="189827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500" dirty="0">
                <a:solidFill>
                  <a:schemeClr val="bg1"/>
                </a:solidFill>
              </a:rPr>
              <a:t>jumlah zat radioaktif</a:t>
            </a:r>
            <a:endParaRPr lang="en-US" sz="1500" dirty="0">
              <a:solidFill>
                <a:schemeClr val="bg1"/>
              </a:solidFill>
            </a:endParaRPr>
          </a:p>
        </p:txBody>
      </p:sp>
      <p:sp>
        <p:nvSpPr>
          <p:cNvPr id="39" name="Down Arrow 38"/>
          <p:cNvSpPr/>
          <p:nvPr/>
        </p:nvSpPr>
        <p:spPr>
          <a:xfrm>
            <a:off x="5369938" y="3327167"/>
            <a:ext cx="216834" cy="511483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</p:spTree>
    <p:extLst>
      <p:ext uri="{BB962C8B-B14F-4D97-AF65-F5344CB8AC3E}">
        <p14:creationId xmlns:p14="http://schemas.microsoft.com/office/powerpoint/2010/main" val="29957504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12373" y="204276"/>
            <a:ext cx="6934198" cy="4257675"/>
          </a:xfrm>
        </p:spPr>
        <p:txBody>
          <a:bodyPr/>
          <a:lstStyle/>
          <a:p>
            <a:pPr algn="just">
              <a:buNone/>
            </a:pPr>
            <a:r>
              <a:rPr lang="id-ID" dirty="0">
                <a:solidFill>
                  <a:schemeClr val="bg1"/>
                </a:solidFill>
              </a:rPr>
              <a:t>Secara historis, satuan Curie (Ci), yang didefinisikan sebagai jumlah aktivitas peluruhan dalam kesetimbangan dengan nilai per gram atom. Nilai desintegrasi dapat dihitung dengan</a:t>
            </a:r>
            <a:endParaRPr lang="en-US" dirty="0">
              <a:solidFill>
                <a:schemeClr val="bg1"/>
              </a:solidFill>
            </a:endParaRPr>
          </a:p>
          <a:p>
            <a:pPr algn="just">
              <a:buNone/>
            </a:pPr>
            <a:endParaRPr lang="en-US" dirty="0">
              <a:solidFill>
                <a:schemeClr val="bg1"/>
              </a:solidFill>
            </a:endParaRPr>
          </a:p>
          <a:p>
            <a:pPr algn="just">
              <a:buNone/>
            </a:pPr>
            <a:endParaRPr lang="en-US" dirty="0">
              <a:solidFill>
                <a:schemeClr val="bg1"/>
              </a:solidFill>
            </a:endParaRPr>
          </a:p>
          <a:p>
            <a:pPr algn="just">
              <a:buNone/>
            </a:pPr>
            <a:r>
              <a:rPr lang="id-ID" dirty="0">
                <a:solidFill>
                  <a:schemeClr val="bg1"/>
                </a:solidFill>
              </a:rPr>
              <a:t>Dimana sebelumnya kita harus menghitung nilai λ dan nilai N dengan cara</a:t>
            </a:r>
            <a:endParaRPr lang="en-US" dirty="0">
              <a:solidFill>
                <a:schemeClr val="bg1"/>
              </a:solidFill>
            </a:endParaRPr>
          </a:p>
          <a:p>
            <a:pPr algn="just">
              <a:buNone/>
            </a:pPr>
            <a:endParaRPr lang="en-US" dirty="0">
              <a:solidFill>
                <a:schemeClr val="bg1"/>
              </a:solidFill>
            </a:endParaRPr>
          </a:p>
          <a:p>
            <a:pPr algn="just">
              <a:buNone/>
            </a:pPr>
            <a:endParaRPr lang="en-US" dirty="0">
              <a:solidFill>
                <a:schemeClr val="bg1"/>
              </a:solidFill>
            </a:endParaRPr>
          </a:p>
          <a:p>
            <a:pPr algn="just">
              <a:buNone/>
            </a:pPr>
            <a:endParaRPr lang="en-US" dirty="0">
              <a:solidFill>
                <a:schemeClr val="bg1"/>
              </a:solidFill>
            </a:endParaRPr>
          </a:p>
          <a:p>
            <a:pPr algn="just">
              <a:buNone/>
            </a:pPr>
            <a:r>
              <a:rPr lang="id-ID" dirty="0">
                <a:solidFill>
                  <a:schemeClr val="bg1"/>
                </a:solidFill>
              </a:rPr>
              <a:t>Dimana, N adalah kandungan atom per 1 gram dan nilai ketetapan jumlah partikel adalah 6,02 x 10</a:t>
            </a:r>
            <a:r>
              <a:rPr lang="id-ID" baseline="30000" dirty="0">
                <a:solidFill>
                  <a:schemeClr val="bg1"/>
                </a:solidFill>
              </a:rPr>
              <a:t>23 </a:t>
            </a:r>
            <a:r>
              <a:rPr lang="id-ID" dirty="0">
                <a:solidFill>
                  <a:schemeClr val="bg1"/>
                </a:solidFill>
              </a:rPr>
              <a:t> mol</a:t>
            </a:r>
            <a:endParaRPr lang="en-US" dirty="0">
              <a:solidFill>
                <a:schemeClr val="bg1"/>
              </a:solidFill>
            </a:endParaRPr>
          </a:p>
          <a:p>
            <a:pPr algn="just">
              <a:buNone/>
            </a:pPr>
            <a:endParaRPr lang="en-US" dirty="0">
              <a:solidFill>
                <a:schemeClr val="bg1"/>
              </a:solidFill>
            </a:endParaRPr>
          </a:p>
          <a:p>
            <a:pPr algn="just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252167" y="1575791"/>
                <a:ext cx="1904880" cy="757323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3000" i="1">
                            <a:latin typeface="Cambria Math" panose="02040503050406030204" pitchFamily="18" charset="0"/>
                          </a:rPr>
                          <m:t>𝑑𝑁</m:t>
                        </m:r>
                      </m:num>
                      <m:den>
                        <m:r>
                          <a:rPr lang="id-ID" sz="3000" i="1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id-ID" sz="3000" dirty="0"/>
                  <a:t> = | λN |</a:t>
                </a:r>
                <a:endParaRPr lang="en-US" sz="3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2167" y="1575791"/>
                <a:ext cx="1904880" cy="757323"/>
              </a:xfrm>
              <a:prstGeom prst="rect">
                <a:avLst/>
              </a:prstGeom>
              <a:blipFill rotWithShape="0">
                <a:blip r:embed="rId2"/>
                <a:stretch>
                  <a:fillRect r="-6309" b="-69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464744" y="3066288"/>
                <a:ext cx="2262158" cy="904415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id-ID" sz="3000" dirty="0"/>
                  <a:t>λ</a:t>
                </a:r>
                <a:r>
                  <a:rPr lang="id-ID" sz="3000" baseline="-25000" dirty="0"/>
                  <a:t>radium </a:t>
                </a:r>
                <a:r>
                  <a:rPr lang="id-ID" sz="30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3000" i="1">
                            <a:latin typeface="Cambria Math" panose="02040503050406030204" pitchFamily="18" charset="0"/>
                          </a:rPr>
                          <m:t>0,693</m:t>
                        </m:r>
                      </m:num>
                      <m:den>
                        <m:sSup>
                          <m:sSupPr>
                            <m:ctrlPr>
                              <a:rPr lang="en-US" sz="3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sz="30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3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id-ID" sz="3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id-ID" sz="3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</m:den>
                    </m:f>
                  </m:oMath>
                </a14:m>
                <a:endParaRPr lang="en-US" sz="3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4744" y="3066288"/>
                <a:ext cx="2262158" cy="904415"/>
              </a:xfrm>
              <a:prstGeom prst="rect">
                <a:avLst/>
              </a:prstGeom>
              <a:blipFill rotWithShape="0">
                <a:blip r:embed="rId3"/>
                <a:stretch>
                  <a:fillRect l="-56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179273" y="3066288"/>
                <a:ext cx="3149324" cy="76399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id-ID" sz="3000" i="1" dirty="0"/>
                  <a:t>N</a:t>
                </a:r>
                <a:r>
                  <a:rPr lang="id-ID" sz="30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3000" i="1">
                            <a:latin typeface="Cambria Math" panose="02040503050406030204" pitchFamily="18" charset="0"/>
                          </a:rPr>
                          <m:t>𝑗𝑢𝑚𝑙𝑎h</m:t>
                        </m:r>
                        <m:r>
                          <a:rPr lang="id-ID" sz="3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id-ID" sz="3000" i="1">
                            <a:latin typeface="Cambria Math" panose="02040503050406030204" pitchFamily="18" charset="0"/>
                          </a:rPr>
                          <m:t>𝑝𝑎𝑟𝑡𝑖𝑘𝑒𝑙</m:t>
                        </m:r>
                      </m:num>
                      <m:den>
                        <m:r>
                          <a:rPr lang="id-ID" sz="3000" i="1">
                            <a:latin typeface="Cambria Math" panose="02040503050406030204" pitchFamily="18" charset="0"/>
                          </a:rPr>
                          <m:t>𝑚𝑎𝑠𝑠𝑎</m:t>
                        </m:r>
                      </m:den>
                    </m:f>
                  </m:oMath>
                </a14:m>
                <a:endParaRPr lang="en-US" sz="3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9273" y="3066288"/>
                <a:ext cx="3149324" cy="763992"/>
              </a:xfrm>
              <a:prstGeom prst="rect">
                <a:avLst/>
              </a:prstGeom>
              <a:blipFill rotWithShape="0">
                <a:blip r:embed="rId4"/>
                <a:stretch>
                  <a:fillRect l="-4231" b="-7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73578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132115" y="717777"/>
            <a:ext cx="6760028" cy="4056062"/>
          </a:xfrm>
        </p:spPr>
        <p:txBody>
          <a:bodyPr/>
          <a:lstStyle/>
          <a:p>
            <a:pPr algn="just">
              <a:buNone/>
            </a:pPr>
            <a:endParaRPr lang="en-US" dirty="0"/>
          </a:p>
          <a:p>
            <a:pPr algn="just">
              <a:buNone/>
            </a:pPr>
            <a:r>
              <a:rPr lang="id-ID" dirty="0"/>
              <a:t>Sebagai contoh diketahui massa radium adalah 226 amu, waktu paruh radium adalah 1620 tahun, jawabannya adalah </a:t>
            </a:r>
            <a:endParaRPr lang="en-US" dirty="0"/>
          </a:p>
          <a:p>
            <a:pPr algn="just">
              <a:buNone/>
            </a:pPr>
            <a:endParaRPr lang="en-US" dirty="0"/>
          </a:p>
          <a:p>
            <a:pPr algn="just">
              <a:buNone/>
            </a:pPr>
            <a:endParaRPr lang="en-US" dirty="0"/>
          </a:p>
          <a:p>
            <a:pPr algn="just">
              <a:buNone/>
            </a:pPr>
            <a:r>
              <a:rPr lang="id-ID" dirty="0"/>
              <a:t>satu gram radium mengandung</a:t>
            </a:r>
            <a:endParaRPr lang="en-US" dirty="0"/>
          </a:p>
          <a:p>
            <a:pPr algn="just">
              <a:buNone/>
            </a:pPr>
            <a:endParaRPr lang="en-US" dirty="0"/>
          </a:p>
          <a:p>
            <a:pPr algn="just">
              <a:buNone/>
            </a:pPr>
            <a:endParaRPr lang="en-US" dirty="0"/>
          </a:p>
          <a:p>
            <a:pPr algn="just">
              <a:buNone/>
            </a:pPr>
            <a:endParaRPr lang="en-US" dirty="0"/>
          </a:p>
          <a:p>
            <a:pPr algn="just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767593" y="2087936"/>
                <a:ext cx="5337808" cy="6578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d-ID" sz="2400" dirty="0"/>
                  <a:t>λ</a:t>
                </a:r>
                <a:r>
                  <a:rPr lang="id-ID" sz="2400" baseline="-25000" dirty="0"/>
                  <a:t>radium </a:t>
                </a:r>
                <a:r>
                  <a:rPr lang="id-ID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400" i="1">
                            <a:latin typeface="Cambria Math" panose="02040503050406030204" pitchFamily="18" charset="0"/>
                          </a:rPr>
                          <m:t>0,693</m:t>
                        </m:r>
                      </m:num>
                      <m:den>
                        <m:r>
                          <a:rPr lang="id-ID" sz="24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id-ID" sz="2400" i="1">
                            <a:latin typeface="Cambria Math" panose="02040503050406030204" pitchFamily="18" charset="0"/>
                          </a:rPr>
                          <m:t>62</m:t>
                        </m:r>
                        <m:r>
                          <a:rPr lang="id-ID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sSup>
                          <m:sSupPr>
                            <m:ctrlPr>
                              <a:rPr lang="id-ID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3 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𝑦𝑟𝑠</m:t>
                        </m:r>
                      </m:den>
                    </m:f>
                  </m:oMath>
                </a14:m>
                <a:r>
                  <a:rPr lang="id-ID" sz="2400" dirty="0"/>
                  <a:t> = 13,</a:t>
                </a:r>
                <a:r>
                  <a:rPr lang="en-US" sz="2400" dirty="0"/>
                  <a:t>8</a:t>
                </a:r>
                <a:r>
                  <a:rPr lang="id-ID" sz="2400" dirty="0"/>
                  <a:t> x 10</a:t>
                </a:r>
                <a:r>
                  <a:rPr lang="id-ID" sz="2400" baseline="30000" dirty="0"/>
                  <a:t>-12</a:t>
                </a:r>
                <a:r>
                  <a:rPr lang="id-ID" sz="2400" dirty="0"/>
                  <a:t> sec</a:t>
                </a:r>
                <a:r>
                  <a:rPr lang="id-ID" sz="2400" baseline="30000" dirty="0"/>
                  <a:t>-1</a:t>
                </a:r>
                <a:endParaRPr lang="en-US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7593" y="2087936"/>
                <a:ext cx="5337808" cy="657872"/>
              </a:xfrm>
              <a:prstGeom prst="rect">
                <a:avLst/>
              </a:prstGeom>
              <a:blipFill rotWithShape="0">
                <a:blip r:embed="rId2"/>
                <a:stretch>
                  <a:fillRect l="-1826" b="-2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52405" y="3257610"/>
                <a:ext cx="4368183" cy="6687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d-ID" sz="2400" i="1" dirty="0"/>
                  <a:t>N</a:t>
                </a:r>
                <a:r>
                  <a:rPr lang="id-ID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400" i="1">
                            <a:latin typeface="Cambria Math" panose="02040503050406030204" pitchFamily="18" charset="0"/>
                          </a:rPr>
                          <m:t>6,02 × 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sz="2400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id-ID" sz="2400" i="1">
                                <a:latin typeface="Cambria Math" panose="02040503050406030204" pitchFamily="18" charset="0"/>
                              </a:rPr>
                              <m:t>23</m:t>
                            </m:r>
                          </m:sup>
                        </m:sSup>
                      </m:num>
                      <m:den>
                        <m:r>
                          <a:rPr lang="id-ID" sz="2400" i="1">
                            <a:latin typeface="Cambria Math" panose="02040503050406030204" pitchFamily="18" charset="0"/>
                          </a:rPr>
                          <m:t>226</m:t>
                        </m:r>
                      </m:den>
                    </m:f>
                  </m:oMath>
                </a14:m>
                <a:r>
                  <a:rPr lang="id-ID" sz="2400" dirty="0"/>
                  <a:t> = 2,66 x 10</a:t>
                </a:r>
                <a:r>
                  <a:rPr lang="id-ID" sz="2400" baseline="30000" dirty="0"/>
                  <a:t>21</a:t>
                </a:r>
                <a:r>
                  <a:rPr lang="id-ID" sz="2400" dirty="0"/>
                  <a:t> mol</a:t>
                </a:r>
                <a:endParaRPr lang="en-US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2405" y="3257610"/>
                <a:ext cx="4368183" cy="668709"/>
              </a:xfrm>
              <a:prstGeom prst="rect">
                <a:avLst/>
              </a:prstGeom>
              <a:blipFill rotWithShape="0">
                <a:blip r:embed="rId3"/>
                <a:stretch>
                  <a:fillRect l="-2092" r="-1116" b="-7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1321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533400" y="150360"/>
                <a:ext cx="8610600" cy="4198937"/>
              </a:xfrm>
            </p:spPr>
            <p:txBody>
              <a:bodyPr/>
              <a:lstStyle/>
              <a:p>
                <a:pPr>
                  <a:buNone/>
                </a:pPr>
                <a:r>
                  <a:rPr lang="id-ID" sz="2200" dirty="0">
                    <a:solidFill>
                      <a:schemeClr val="bg1"/>
                    </a:solidFill>
                  </a:rPr>
                  <a:t>Sehingga nilai disintegrasinya adalah </a:t>
                </a:r>
                <a:endParaRPr lang="en-US" sz="2200" dirty="0">
                  <a:solidFill>
                    <a:schemeClr val="bg1"/>
                  </a:solidFill>
                </a:endParaRPr>
              </a:p>
              <a:p>
                <a:pPr>
                  <a:buNone/>
                </a:pPr>
                <a:endParaRPr lang="en-US" sz="2200" dirty="0">
                  <a:solidFill>
                    <a:schemeClr val="bg1"/>
                  </a:solidFill>
                </a:endParaRPr>
              </a:p>
              <a:p>
                <a:pPr>
                  <a:buNone/>
                </a:pPr>
                <a:endParaRPr lang="en-US" sz="2200" dirty="0">
                  <a:solidFill>
                    <a:schemeClr val="bg1"/>
                  </a:solidFill>
                </a:endParaRPr>
              </a:p>
              <a:p>
                <a:pPr>
                  <a:buNone/>
                </a:pPr>
                <a:endParaRPr lang="en-US" sz="2200" dirty="0">
                  <a:solidFill>
                    <a:schemeClr val="bg1"/>
                  </a:solidFill>
                </a:endParaRPr>
              </a:p>
              <a:p>
                <a:pPr>
                  <a:buNone/>
                </a:pPr>
                <a:endParaRPr lang="en-US" sz="2200" dirty="0">
                  <a:solidFill>
                    <a:schemeClr val="bg1"/>
                  </a:solidFill>
                </a:endParaRPr>
              </a:p>
              <a:p>
                <a:pPr>
                  <a:buNone/>
                </a:pPr>
                <a:r>
                  <a:rPr lang="en-US" sz="2200" dirty="0">
                    <a:solidFill>
                      <a:schemeClr val="bg1"/>
                    </a:solidFill>
                  </a:rPr>
                  <a:t>Karena </a:t>
                </a:r>
                <a:r>
                  <a:rPr lang="en-US" sz="2200" dirty="0" err="1">
                    <a:solidFill>
                      <a:schemeClr val="bg1"/>
                    </a:solidFill>
                  </a:rPr>
                  <a:t>kebingungan</a:t>
                </a:r>
                <a:r>
                  <a:rPr lang="en-US" sz="2200" dirty="0">
                    <a:solidFill>
                      <a:schemeClr val="bg1"/>
                    </a:solidFill>
                  </a:rPr>
                  <a:t> </a:t>
                </a:r>
                <a:r>
                  <a:rPr lang="en-US" sz="2200" dirty="0" err="1">
                    <a:solidFill>
                      <a:schemeClr val="bg1"/>
                    </a:solidFill>
                  </a:rPr>
                  <a:t>dalam</a:t>
                </a:r>
                <a:r>
                  <a:rPr lang="en-US" sz="2200" dirty="0">
                    <a:solidFill>
                      <a:schemeClr val="bg1"/>
                    </a:solidFill>
                  </a:rPr>
                  <a:t> </a:t>
                </a:r>
                <a:r>
                  <a:rPr lang="en-US" sz="2200" dirty="0" err="1">
                    <a:solidFill>
                      <a:schemeClr val="bg1"/>
                    </a:solidFill>
                  </a:rPr>
                  <a:t>definisi</a:t>
                </a:r>
                <a:r>
                  <a:rPr lang="en-US" sz="2200" dirty="0">
                    <a:solidFill>
                      <a:schemeClr val="bg1"/>
                    </a:solidFill>
                  </a:rPr>
                  <a:t> curie, biro </a:t>
                </a:r>
                <a:r>
                  <a:rPr lang="en-US" sz="2200" dirty="0" err="1">
                    <a:solidFill>
                      <a:schemeClr val="bg1"/>
                    </a:solidFill>
                  </a:rPr>
                  <a:t>standar</a:t>
                </a:r>
                <a:r>
                  <a:rPr lang="en-US" sz="2200" dirty="0">
                    <a:solidFill>
                      <a:schemeClr val="bg1"/>
                    </a:solidFill>
                  </a:rPr>
                  <a:t> </a:t>
                </a:r>
                <a:r>
                  <a:rPr lang="en-US" sz="2200" dirty="0" err="1">
                    <a:solidFill>
                      <a:schemeClr val="bg1"/>
                    </a:solidFill>
                  </a:rPr>
                  <a:t>nasional</a:t>
                </a:r>
                <a:r>
                  <a:rPr lang="en-US" sz="2200" dirty="0">
                    <a:solidFill>
                      <a:schemeClr val="bg1"/>
                    </a:solidFill>
                  </a:rPr>
                  <a:t> </a:t>
                </a:r>
                <a:r>
                  <a:rPr lang="en-US" sz="2200" dirty="0" err="1">
                    <a:solidFill>
                      <a:schemeClr val="bg1"/>
                    </a:solidFill>
                  </a:rPr>
                  <a:t>Amerika</a:t>
                </a:r>
                <a:r>
                  <a:rPr lang="en-US" sz="2200" dirty="0">
                    <a:solidFill>
                      <a:schemeClr val="bg1"/>
                    </a:solidFill>
                  </a:rPr>
                  <a:t> </a:t>
                </a:r>
                <a:r>
                  <a:rPr lang="en-US" sz="2200" dirty="0" err="1">
                    <a:solidFill>
                      <a:schemeClr val="bg1"/>
                    </a:solidFill>
                  </a:rPr>
                  <a:t>telah</a:t>
                </a:r>
                <a:r>
                  <a:rPr lang="en-US" sz="2200" dirty="0">
                    <a:solidFill>
                      <a:schemeClr val="bg1"/>
                    </a:solidFill>
                  </a:rPr>
                  <a:t> </a:t>
                </a:r>
                <a:r>
                  <a:rPr lang="en-US" sz="2200" dirty="0" err="1">
                    <a:solidFill>
                      <a:schemeClr val="bg1"/>
                    </a:solidFill>
                  </a:rPr>
                  <a:t>mengajukan</a:t>
                </a:r>
                <a:r>
                  <a:rPr lang="en-US" sz="2200" dirty="0">
                    <a:solidFill>
                      <a:schemeClr val="bg1"/>
                    </a:solidFill>
                  </a:rPr>
                  <a:t> </a:t>
                </a:r>
                <a:r>
                  <a:rPr lang="en-US" sz="2200" dirty="0" err="1">
                    <a:solidFill>
                      <a:schemeClr val="bg1"/>
                    </a:solidFill>
                  </a:rPr>
                  <a:t>sebuah</a:t>
                </a:r>
                <a:r>
                  <a:rPr lang="en-US" sz="2200" dirty="0">
                    <a:solidFill>
                      <a:schemeClr val="bg1"/>
                    </a:solidFill>
                  </a:rPr>
                  <a:t> </a:t>
                </a:r>
                <a:r>
                  <a:rPr lang="en-US" sz="2200" dirty="0" err="1">
                    <a:solidFill>
                      <a:schemeClr val="bg1"/>
                    </a:solidFill>
                  </a:rPr>
                  <a:t>satuan</a:t>
                </a:r>
                <a:r>
                  <a:rPr lang="en-US" sz="2200" dirty="0">
                    <a:solidFill>
                      <a:schemeClr val="bg1"/>
                    </a:solidFill>
                  </a:rPr>
                  <a:t> </a:t>
                </a:r>
                <a:r>
                  <a:rPr lang="en-US" sz="2200" dirty="0" err="1">
                    <a:solidFill>
                      <a:schemeClr val="bg1"/>
                    </a:solidFill>
                  </a:rPr>
                  <a:t>baru</a:t>
                </a:r>
                <a:r>
                  <a:rPr lang="en-US" sz="2200" dirty="0">
                    <a:solidFill>
                      <a:schemeClr val="bg1"/>
                    </a:solidFill>
                  </a:rPr>
                  <a:t>, yang </a:t>
                </a:r>
                <a:r>
                  <a:rPr lang="en-US" sz="2200" dirty="0" err="1">
                    <a:solidFill>
                      <a:schemeClr val="bg1"/>
                    </a:solidFill>
                  </a:rPr>
                  <a:t>disebut</a:t>
                </a:r>
                <a:r>
                  <a:rPr lang="en-US" sz="2200" dirty="0">
                    <a:solidFill>
                      <a:schemeClr val="bg1"/>
                    </a:solidFill>
                  </a:rPr>
                  <a:t> Rutherford (</a:t>
                </a:r>
                <a:r>
                  <a:rPr lang="en-US" sz="2200" dirty="0" err="1">
                    <a:solidFill>
                      <a:schemeClr val="bg1"/>
                    </a:solidFill>
                  </a:rPr>
                  <a:t>rd</a:t>
                </a:r>
                <a:r>
                  <a:rPr lang="en-US" sz="2200" dirty="0">
                    <a:solidFill>
                      <a:schemeClr val="bg1"/>
                    </a:solidFill>
                  </a:rPr>
                  <a:t>), </a:t>
                </a:r>
              </a:p>
              <a:p>
                <a:pPr indent="804863">
                  <a:buNone/>
                </a:pPr>
                <a:r>
                  <a:rPr lang="en-US" sz="2200" dirty="0">
                    <a:solidFill>
                      <a:schemeClr val="bg1"/>
                    </a:solidFill>
                  </a:rPr>
                  <a:t>1 </a:t>
                </a:r>
                <a:r>
                  <a:rPr lang="en-US" sz="2200" dirty="0" err="1">
                    <a:solidFill>
                      <a:schemeClr val="bg1"/>
                    </a:solidFill>
                  </a:rPr>
                  <a:t>rd</a:t>
                </a:r>
                <a:r>
                  <a:rPr lang="en-US" sz="2200" dirty="0">
                    <a:solidFill>
                      <a:schemeClr val="bg1"/>
                    </a:solidFill>
                  </a:rPr>
                  <a:t> = </a:t>
                </a:r>
                <a:r>
                  <a:rPr lang="id-ID" sz="2200" dirty="0">
                    <a:solidFill>
                      <a:schemeClr val="bg1"/>
                    </a:solidFill>
                  </a:rPr>
                  <a:t>10</a:t>
                </a:r>
                <a:r>
                  <a:rPr lang="en-US" sz="2200" baseline="30000" dirty="0">
                    <a:solidFill>
                      <a:schemeClr val="bg1"/>
                    </a:solidFill>
                  </a:rPr>
                  <a:t>6</a:t>
                </a:r>
                <a:r>
                  <a:rPr lang="en-US" sz="2200" dirty="0">
                    <a:solidFill>
                      <a:schemeClr val="bg1"/>
                    </a:solidFill>
                  </a:rPr>
                  <a:t> </a:t>
                </a:r>
                <a:r>
                  <a:rPr lang="en-US" sz="2200" dirty="0" err="1">
                    <a:solidFill>
                      <a:schemeClr val="bg1"/>
                    </a:solidFill>
                  </a:rPr>
                  <a:t>dps</a:t>
                </a:r>
                <a:r>
                  <a:rPr lang="en-US" sz="2200" dirty="0">
                    <a:solidFill>
                      <a:schemeClr val="bg1"/>
                    </a:solidFill>
                  </a:rPr>
                  <a:t>. </a:t>
                </a:r>
              </a:p>
              <a:p>
                <a:pPr indent="804863">
                  <a:buNone/>
                </a:pPr>
                <a:r>
                  <a:rPr lang="en-US" sz="2200" dirty="0">
                    <a:solidFill>
                      <a:schemeClr val="bg1"/>
                    </a:solidFill>
                  </a:rPr>
                  <a:t>1 </a:t>
                </a:r>
                <a:r>
                  <a:rPr lang="en-US" sz="2200" dirty="0" err="1">
                    <a:solidFill>
                      <a:schemeClr val="bg1"/>
                    </a:solidFill>
                  </a:rPr>
                  <a:t>milli</a:t>
                </a:r>
                <a:r>
                  <a:rPr lang="en-US" sz="2200" dirty="0">
                    <a:solidFill>
                      <a:schemeClr val="bg1"/>
                    </a:solidFill>
                  </a:rPr>
                  <a:t>-Rutherford (</a:t>
                </a:r>
                <a:r>
                  <a:rPr lang="en-US" sz="2200" dirty="0" err="1">
                    <a:solidFill>
                      <a:schemeClr val="bg1"/>
                    </a:solidFill>
                  </a:rPr>
                  <a:t>mrd</a:t>
                </a:r>
                <a:r>
                  <a:rPr lang="en-US" sz="2200" dirty="0">
                    <a:solidFill>
                      <a:schemeClr val="bg1"/>
                    </a:solidFill>
                  </a:rPr>
                  <a:t>) = </a:t>
                </a:r>
                <a:r>
                  <a:rPr lang="id-ID" sz="2200" dirty="0">
                    <a:solidFill>
                      <a:schemeClr val="bg1"/>
                    </a:solidFill>
                  </a:rPr>
                  <a:t>10</a:t>
                </a:r>
                <a:r>
                  <a:rPr lang="en-US" sz="2200" baseline="30000" dirty="0">
                    <a:solidFill>
                      <a:schemeClr val="bg1"/>
                    </a:solidFill>
                  </a:rPr>
                  <a:t>3</a:t>
                </a:r>
                <a:r>
                  <a:rPr lang="en-US" sz="2200" dirty="0">
                    <a:solidFill>
                      <a:schemeClr val="bg1"/>
                    </a:solidFill>
                  </a:rPr>
                  <a:t> </a:t>
                </a:r>
                <a:r>
                  <a:rPr lang="en-US" sz="2200" dirty="0" err="1">
                    <a:solidFill>
                      <a:schemeClr val="bg1"/>
                    </a:solidFill>
                  </a:rPr>
                  <a:t>dps</a:t>
                </a:r>
                <a:endParaRPr lang="en-US" sz="2200" dirty="0">
                  <a:solidFill>
                    <a:schemeClr val="bg1"/>
                  </a:solidFill>
                </a:endParaRPr>
              </a:p>
              <a:p>
                <a:pPr indent="804863">
                  <a:buNone/>
                </a:pPr>
                <a:r>
                  <a:rPr lang="en-US" sz="2200" dirty="0">
                    <a:solidFill>
                      <a:schemeClr val="bg1"/>
                    </a:solidFill>
                  </a:rPr>
                  <a:t>1 </a:t>
                </a:r>
                <a:r>
                  <a:rPr lang="en-US" sz="2200" dirty="0" err="1">
                    <a:solidFill>
                      <a:schemeClr val="bg1"/>
                    </a:solidFill>
                  </a:rPr>
                  <a:t>mikro</a:t>
                </a:r>
                <a:r>
                  <a:rPr lang="en-US" sz="2200" dirty="0">
                    <a:solidFill>
                      <a:schemeClr val="bg1"/>
                    </a:solidFill>
                  </a:rPr>
                  <a:t>-Rutherford (</a:t>
                </a:r>
                <a14:m>
                  <m:oMath xmlns:m="http://schemas.openxmlformats.org/officeDocument/2006/math">
                    <m:r>
                      <a:rPr lang="en-US" sz="22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sz="22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𝑟𝑑</m:t>
                    </m:r>
                  </m:oMath>
                </a14:m>
                <a:r>
                  <a:rPr lang="en-US" sz="2200" dirty="0">
                    <a:solidFill>
                      <a:schemeClr val="bg1"/>
                    </a:solidFill>
                  </a:rPr>
                  <a:t>)= 1 </a:t>
                </a:r>
                <a:r>
                  <a:rPr lang="en-US" sz="2200" dirty="0" err="1">
                    <a:solidFill>
                      <a:schemeClr val="bg1"/>
                    </a:solidFill>
                  </a:rPr>
                  <a:t>dps</a:t>
                </a:r>
                <a:endParaRPr lang="en-US" sz="22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533400" y="150360"/>
                <a:ext cx="8610600" cy="4198937"/>
              </a:xfrm>
              <a:blipFill rotWithShape="0">
                <a:blip r:embed="rId3"/>
                <a:stretch>
                  <a:fillRect l="-992" b="-87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590188" y="932458"/>
                <a:ext cx="4910447" cy="590996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25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250" i="1">
                            <a:latin typeface="Cambria Math" panose="02040503050406030204" pitchFamily="18" charset="0"/>
                          </a:rPr>
                          <m:t>𝑑𝑁</m:t>
                        </m:r>
                      </m:num>
                      <m:den>
                        <m:r>
                          <a:rPr lang="id-ID" sz="2250" i="1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id-ID" sz="2250" dirty="0"/>
                  <a:t> = | λN | = 13,</a:t>
                </a:r>
                <a:r>
                  <a:rPr lang="en-US" sz="2250" dirty="0"/>
                  <a:t>8</a:t>
                </a:r>
                <a:r>
                  <a:rPr lang="id-ID" sz="2250" dirty="0"/>
                  <a:t> x 10</a:t>
                </a:r>
                <a:r>
                  <a:rPr lang="id-ID" sz="2250" baseline="30000" dirty="0"/>
                  <a:t>-12</a:t>
                </a:r>
                <a:r>
                  <a:rPr lang="id-ID" sz="2250" dirty="0"/>
                  <a:t> . 2,66 x 10</a:t>
                </a:r>
                <a:r>
                  <a:rPr lang="id-ID" sz="2250" baseline="30000" dirty="0"/>
                  <a:t>21</a:t>
                </a:r>
                <a:endParaRPr lang="en-US" sz="225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0188" y="932458"/>
                <a:ext cx="4910447" cy="590996"/>
              </a:xfrm>
              <a:prstGeom prst="rect">
                <a:avLst/>
              </a:prstGeom>
              <a:blipFill rotWithShape="0">
                <a:blip r:embed="rId4"/>
                <a:stretch>
                  <a:fillRect b="-49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2915029" y="1506942"/>
            <a:ext cx="4483920" cy="43858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d-ID" sz="2250" dirty="0"/>
              <a:t>= 3,64 x 10</a:t>
            </a:r>
            <a:r>
              <a:rPr lang="id-ID" sz="2250" baseline="30000" dirty="0"/>
              <a:t>10</a:t>
            </a:r>
            <a:r>
              <a:rPr lang="id-ID" sz="2250" dirty="0"/>
              <a:t> dps ≈ 3,7 x 10</a:t>
            </a:r>
            <a:r>
              <a:rPr lang="id-ID" sz="2250" baseline="30000" dirty="0"/>
              <a:t>10</a:t>
            </a:r>
            <a:r>
              <a:rPr lang="id-ID" sz="2250" dirty="0"/>
              <a:t> dps</a:t>
            </a:r>
            <a:endParaRPr lang="en-US" sz="2250" dirty="0"/>
          </a:p>
        </p:txBody>
      </p:sp>
    </p:spTree>
    <p:extLst>
      <p:ext uri="{BB962C8B-B14F-4D97-AF65-F5344CB8AC3E}">
        <p14:creationId xmlns:p14="http://schemas.microsoft.com/office/powerpoint/2010/main" val="11158914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47182-2869-4597-B191-1F240F7764D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37457" y="288471"/>
            <a:ext cx="7121525" cy="857250"/>
          </a:xfrm>
        </p:spPr>
        <p:txBody>
          <a:bodyPr/>
          <a:lstStyle/>
          <a:p>
            <a:r>
              <a:rPr lang="en-US" sz="3200" dirty="0" err="1">
                <a:latin typeface="Forte" panose="03060902040502070203" pitchFamily="66" charset="0"/>
              </a:rPr>
              <a:t>Menentukan</a:t>
            </a:r>
            <a:r>
              <a:rPr lang="en-US" sz="3200" dirty="0">
                <a:latin typeface="Forte" panose="03060902040502070203" pitchFamily="66" charset="0"/>
              </a:rPr>
              <a:t> </a:t>
            </a:r>
            <a:r>
              <a:rPr lang="en-US" sz="3200" dirty="0" err="1">
                <a:latin typeface="Forte" panose="03060902040502070203" pitchFamily="66" charset="0"/>
              </a:rPr>
              <a:t>waktu</a:t>
            </a:r>
            <a:r>
              <a:rPr lang="en-US" sz="3200" dirty="0">
                <a:latin typeface="Forte" panose="03060902040502070203" pitchFamily="66" charset="0"/>
              </a:rPr>
              <a:t> </a:t>
            </a:r>
            <a:r>
              <a:rPr lang="en-US" sz="3200" dirty="0" err="1">
                <a:latin typeface="Forte" panose="03060902040502070203" pitchFamily="66" charset="0"/>
              </a:rPr>
              <a:t>paruh</a:t>
            </a:r>
            <a:endParaRPr lang="en-US" sz="3200" dirty="0">
              <a:latin typeface="Forte" panose="03060902040502070203" pitchFamily="66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B97BF-D6EE-4BC5-A174-E88E1BED0D5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94657" y="1396092"/>
            <a:ext cx="7086600" cy="2805113"/>
          </a:xfrm>
        </p:spPr>
        <p:txBody>
          <a:bodyPr/>
          <a:lstStyle/>
          <a:p>
            <a:pPr marL="385763" indent="-385763" algn="just">
              <a:buClr>
                <a:schemeClr val="bg1"/>
              </a:buClr>
              <a:buAutoNum type="alphaUcPeriod"/>
            </a:pPr>
            <a:r>
              <a:rPr lang="en-US" dirty="0">
                <a:solidFill>
                  <a:schemeClr val="bg1"/>
                </a:solidFill>
                <a:latin typeface="Arvo" panose="020B0604020202020204" charset="0"/>
              </a:rPr>
              <a:t>Penentuan </a:t>
            </a:r>
            <a:r>
              <a:rPr lang="en-US" dirty="0" err="1">
                <a:solidFill>
                  <a:schemeClr val="bg1"/>
                </a:solidFill>
                <a:latin typeface="Arvo" panose="020B0604020202020204" charset="0"/>
              </a:rPr>
              <a:t>waktu</a:t>
            </a:r>
            <a:r>
              <a:rPr lang="en-US" dirty="0">
                <a:solidFill>
                  <a:schemeClr val="bg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vo" panose="020B0604020202020204" charset="0"/>
              </a:rPr>
              <a:t>paruh</a:t>
            </a:r>
            <a:r>
              <a:rPr lang="en-US" dirty="0">
                <a:solidFill>
                  <a:schemeClr val="bg1"/>
                </a:solidFill>
                <a:latin typeface="Arvo" panose="020B0604020202020204" charset="0"/>
              </a:rPr>
              <a:t> yang </a:t>
            </a:r>
            <a:r>
              <a:rPr lang="en-US" dirty="0" err="1">
                <a:solidFill>
                  <a:schemeClr val="bg1"/>
                </a:solidFill>
                <a:latin typeface="Arvo" panose="020B0604020202020204" charset="0"/>
              </a:rPr>
              <a:t>pendek</a:t>
            </a:r>
            <a:endParaRPr lang="en-US" dirty="0">
              <a:solidFill>
                <a:schemeClr val="bg1"/>
              </a:solidFill>
              <a:latin typeface="Arvo" panose="020B0604020202020204" charset="0"/>
            </a:endParaRPr>
          </a:p>
          <a:p>
            <a:pPr algn="just">
              <a:buNone/>
            </a:pPr>
            <a:r>
              <a:rPr lang="en-US" dirty="0" err="1">
                <a:solidFill>
                  <a:schemeClr val="bg1"/>
                </a:solidFill>
                <a:latin typeface="Arvo" panose="020B0604020202020204" charset="0"/>
              </a:rPr>
              <a:t>Untuk</a:t>
            </a:r>
            <a:r>
              <a:rPr lang="en-US" dirty="0">
                <a:solidFill>
                  <a:schemeClr val="bg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vo" panose="020B0604020202020204" charset="0"/>
              </a:rPr>
              <a:t>radioaktif</a:t>
            </a:r>
            <a:r>
              <a:rPr lang="en-US" dirty="0">
                <a:solidFill>
                  <a:schemeClr val="bg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vo" panose="020B0604020202020204" charset="0"/>
              </a:rPr>
              <a:t>isotop</a:t>
            </a:r>
            <a:r>
              <a:rPr lang="en-US" dirty="0">
                <a:solidFill>
                  <a:schemeClr val="bg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vo" panose="020B0604020202020204" charset="0"/>
              </a:rPr>
              <a:t>dengan</a:t>
            </a:r>
            <a:r>
              <a:rPr lang="en-US" dirty="0">
                <a:solidFill>
                  <a:schemeClr val="bg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vo" panose="020B0604020202020204" charset="0"/>
              </a:rPr>
              <a:t>waktu</a:t>
            </a:r>
            <a:r>
              <a:rPr lang="en-US" dirty="0">
                <a:solidFill>
                  <a:schemeClr val="bg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vo" panose="020B0604020202020204" charset="0"/>
              </a:rPr>
              <a:t>paruh</a:t>
            </a:r>
            <a:r>
              <a:rPr lang="en-US" dirty="0">
                <a:solidFill>
                  <a:schemeClr val="bg1"/>
                </a:solidFill>
                <a:latin typeface="Arvo" panose="020B0604020202020204" charset="0"/>
              </a:rPr>
              <a:t> yang </a:t>
            </a:r>
            <a:r>
              <a:rPr lang="en-US" dirty="0" err="1">
                <a:solidFill>
                  <a:schemeClr val="bg1"/>
                </a:solidFill>
                <a:latin typeface="Arvo" panose="020B0604020202020204" charset="0"/>
              </a:rPr>
              <a:t>pendek</a:t>
            </a:r>
            <a:r>
              <a:rPr lang="en-US" dirty="0">
                <a:solidFill>
                  <a:schemeClr val="bg1"/>
                </a:solidFill>
                <a:latin typeface="Arvo" panose="020B0604020202020204" charset="0"/>
              </a:rPr>
              <a:t> (</a:t>
            </a:r>
            <a:r>
              <a:rPr lang="en-US" dirty="0" err="1">
                <a:solidFill>
                  <a:schemeClr val="bg1"/>
                </a:solidFill>
                <a:latin typeface="Arvo" panose="020B0604020202020204" charset="0"/>
              </a:rPr>
              <a:t>menit</a:t>
            </a:r>
            <a:r>
              <a:rPr lang="en-US" dirty="0">
                <a:solidFill>
                  <a:schemeClr val="bg1"/>
                </a:solidFill>
                <a:latin typeface="Arvo" panose="020B0604020202020204" charset="0"/>
              </a:rPr>
              <a:t>, jam, </a:t>
            </a:r>
            <a:r>
              <a:rPr lang="en-US" dirty="0" err="1">
                <a:solidFill>
                  <a:schemeClr val="bg1"/>
                </a:solidFill>
                <a:latin typeface="Arvo" panose="020B0604020202020204" charset="0"/>
              </a:rPr>
              <a:t>hari</a:t>
            </a:r>
            <a:r>
              <a:rPr lang="en-US" dirty="0">
                <a:solidFill>
                  <a:schemeClr val="bg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vo" panose="020B0604020202020204" charset="0"/>
              </a:rPr>
              <a:t>dan</a:t>
            </a:r>
            <a:r>
              <a:rPr lang="en-US" dirty="0">
                <a:solidFill>
                  <a:schemeClr val="bg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vo" panose="020B0604020202020204" charset="0"/>
              </a:rPr>
              <a:t>bulan</a:t>
            </a:r>
            <a:r>
              <a:rPr lang="en-US" dirty="0">
                <a:solidFill>
                  <a:schemeClr val="bg1"/>
                </a:solidFill>
                <a:latin typeface="Arvo" panose="020B0604020202020204" charset="0"/>
              </a:rPr>
              <a:t>) ,  </a:t>
            </a:r>
            <a:r>
              <a:rPr lang="en-US" dirty="0" err="1">
                <a:solidFill>
                  <a:schemeClr val="bg1"/>
                </a:solidFill>
                <a:latin typeface="Arvo" panose="020B0604020202020204" charset="0"/>
              </a:rPr>
              <a:t>waktu</a:t>
            </a:r>
            <a:r>
              <a:rPr lang="en-US" dirty="0">
                <a:solidFill>
                  <a:schemeClr val="bg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vo" panose="020B0604020202020204" charset="0"/>
              </a:rPr>
              <a:t>paruh</a:t>
            </a:r>
            <a:r>
              <a:rPr lang="en-US" dirty="0">
                <a:solidFill>
                  <a:schemeClr val="bg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vo" panose="020B0604020202020204" charset="0"/>
              </a:rPr>
              <a:t>dapat</a:t>
            </a:r>
            <a:r>
              <a:rPr lang="en-US" dirty="0">
                <a:solidFill>
                  <a:schemeClr val="bg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vo" panose="020B0604020202020204" charset="0"/>
              </a:rPr>
              <a:t>ditentukan</a:t>
            </a:r>
            <a:r>
              <a:rPr lang="en-US" dirty="0">
                <a:solidFill>
                  <a:schemeClr val="bg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vo" panose="020B0604020202020204" charset="0"/>
              </a:rPr>
              <a:t>dengan</a:t>
            </a:r>
            <a:r>
              <a:rPr lang="en-US" dirty="0">
                <a:solidFill>
                  <a:schemeClr val="bg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vo" panose="020B0604020202020204" charset="0"/>
              </a:rPr>
              <a:t>memplotkan</a:t>
            </a:r>
            <a:r>
              <a:rPr lang="en-US" dirty="0">
                <a:solidFill>
                  <a:schemeClr val="bg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vo" panose="020B0604020202020204" charset="0"/>
              </a:rPr>
              <a:t>angka</a:t>
            </a:r>
            <a:r>
              <a:rPr lang="en-US" dirty="0">
                <a:solidFill>
                  <a:schemeClr val="bg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vo" panose="020B0604020202020204" charset="0"/>
              </a:rPr>
              <a:t>perhitungan</a:t>
            </a:r>
            <a:r>
              <a:rPr lang="en-US" dirty="0">
                <a:solidFill>
                  <a:schemeClr val="bg1"/>
                </a:solidFill>
                <a:latin typeface="Arvo" panose="020B0604020202020204" charset="0"/>
              </a:rPr>
              <a:t> versus </a:t>
            </a:r>
            <a:r>
              <a:rPr lang="en-US" dirty="0" err="1">
                <a:solidFill>
                  <a:schemeClr val="bg1"/>
                </a:solidFill>
                <a:latin typeface="Arvo" panose="020B0604020202020204" charset="0"/>
              </a:rPr>
              <a:t>waktu</a:t>
            </a:r>
            <a:r>
              <a:rPr lang="en-US" dirty="0">
                <a:solidFill>
                  <a:schemeClr val="bg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vo" panose="020B0604020202020204" charset="0"/>
              </a:rPr>
              <a:t>pada</a:t>
            </a:r>
            <a:r>
              <a:rPr lang="en-US" dirty="0">
                <a:solidFill>
                  <a:schemeClr val="bg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vo" panose="020B0604020202020204" charset="0"/>
              </a:rPr>
              <a:t>kertas</a:t>
            </a:r>
            <a:r>
              <a:rPr lang="en-US" dirty="0">
                <a:solidFill>
                  <a:schemeClr val="bg1"/>
                </a:solidFill>
                <a:latin typeface="Arvo" panose="020B0604020202020204" charset="0"/>
              </a:rPr>
              <a:t> semi-logarithmic</a:t>
            </a:r>
          </a:p>
          <a:p>
            <a:pPr algn="just">
              <a:buNone/>
            </a:pPr>
            <a:endParaRPr lang="en-US" dirty="0">
              <a:solidFill>
                <a:schemeClr val="bg1"/>
              </a:solidFill>
              <a:latin typeface="Arvo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0094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0D619-C91F-4DBA-AA8E-7A86DBF22F8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59972" y="579665"/>
            <a:ext cx="6610350" cy="2805113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B.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Penentuan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waktu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paruh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yang lama</a:t>
            </a:r>
          </a:p>
          <a:p>
            <a:pPr marL="342900" indent="-342900"/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Digunakan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untuk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waktu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paruh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yang lama (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waktu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paruhnya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sama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dengan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atau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lebih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dari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10</a:t>
            </a:r>
            <a:r>
              <a:rPr lang="en-US" baseline="30000" dirty="0">
                <a:solidFill>
                  <a:schemeClr val="tx1"/>
                </a:solidFill>
                <a:latin typeface="Arvo" panose="020B0604020202020204" charset="0"/>
              </a:rPr>
              <a:t>10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tahun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)</a:t>
            </a:r>
          </a:p>
          <a:p>
            <a:pPr marL="342900" indent="-342900"/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Dari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kesetimbangan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secular,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kita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dapat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menentukan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waktu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paruh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uranium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dari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waktu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paruh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radium yang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kita</a:t>
            </a:r>
            <a:r>
              <a:rPr lang="en-US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vo" panose="020B0604020202020204" charset="0"/>
              </a:rPr>
              <a:t>ketahui</a:t>
            </a:r>
            <a:endParaRPr lang="en-US" dirty="0">
              <a:solidFill>
                <a:schemeClr val="tx1"/>
              </a:solidFill>
              <a:latin typeface="Arvo" panose="020B0604020202020204" charset="0"/>
            </a:endParaRPr>
          </a:p>
          <a:p>
            <a:pPr>
              <a:buNone/>
            </a:pPr>
            <a:endParaRPr lang="en-US" dirty="0">
              <a:solidFill>
                <a:schemeClr val="tx1"/>
              </a:solidFill>
              <a:latin typeface="Arvo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0873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05B4BA1-B9C5-4324-8DEC-BCF422658EC0}"/>
              </a:ext>
            </a:extLst>
          </p:cNvPr>
          <p:cNvSpPr/>
          <p:nvPr/>
        </p:nvSpPr>
        <p:spPr>
          <a:xfrm>
            <a:off x="407505" y="506896"/>
            <a:ext cx="2574234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Arvo" panose="020B0604020202020204" charset="0"/>
              </a:rPr>
              <a:t>C. Mixture Activities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866E07-DB07-4477-B8AE-457A638C413D}"/>
              </a:ext>
            </a:extLst>
          </p:cNvPr>
          <p:cNvSpPr txBox="1"/>
          <p:nvPr/>
        </p:nvSpPr>
        <p:spPr>
          <a:xfrm>
            <a:off x="675861" y="1003852"/>
            <a:ext cx="7066722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Arvo" panose="020B0604020202020204" charset="0"/>
              </a:rPr>
              <a:t>Dari </a:t>
            </a:r>
            <a:r>
              <a:rPr lang="en-US" sz="1800" dirty="0" err="1">
                <a:solidFill>
                  <a:schemeClr val="tx1"/>
                </a:solidFill>
                <a:latin typeface="Arvo" panose="020B0604020202020204" charset="0"/>
              </a:rPr>
              <a:t>penyelidikan</a:t>
            </a:r>
            <a:r>
              <a:rPr lang="en-US" sz="1800" dirty="0">
                <a:solidFill>
                  <a:schemeClr val="tx1"/>
                </a:solidFill>
                <a:latin typeface="Arvo" panose="020B0604020202020204" charset="0"/>
              </a:rPr>
              <a:t> , </a:t>
            </a:r>
            <a:r>
              <a:rPr lang="en-US" sz="1800" dirty="0" err="1">
                <a:solidFill>
                  <a:schemeClr val="tx1"/>
                </a:solidFill>
                <a:latin typeface="Arvo" panose="020B0604020202020204" charset="0"/>
              </a:rPr>
              <a:t>diketahui</a:t>
            </a:r>
            <a:r>
              <a:rPr lang="en-US" sz="1800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vo" panose="020B0604020202020204" charset="0"/>
              </a:rPr>
              <a:t>bahwa</a:t>
            </a:r>
            <a:r>
              <a:rPr lang="en-US" sz="1800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vo" panose="020B0604020202020204" charset="0"/>
              </a:rPr>
              <a:t>karakter</a:t>
            </a:r>
            <a:r>
              <a:rPr lang="en-US" sz="1800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vo" panose="020B0604020202020204" charset="0"/>
              </a:rPr>
              <a:t>dari</a:t>
            </a:r>
            <a:r>
              <a:rPr lang="en-US" sz="1800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vo" panose="020B0604020202020204" charset="0"/>
              </a:rPr>
              <a:t>peluruhan</a:t>
            </a:r>
            <a:r>
              <a:rPr lang="en-US" sz="1800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vo" panose="020B0604020202020204" charset="0"/>
              </a:rPr>
              <a:t>beberapa</a:t>
            </a:r>
            <a:r>
              <a:rPr lang="en-US" sz="1800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vo" panose="020B0604020202020204" charset="0"/>
              </a:rPr>
              <a:t>isotop</a:t>
            </a:r>
            <a:r>
              <a:rPr lang="en-US" sz="1800" dirty="0">
                <a:solidFill>
                  <a:schemeClr val="tx1"/>
                </a:solidFill>
                <a:latin typeface="Arvo" panose="020B0604020202020204" charset="0"/>
              </a:rPr>
              <a:t> yang </a:t>
            </a:r>
            <a:r>
              <a:rPr lang="en-US" sz="1800" dirty="0" err="1">
                <a:solidFill>
                  <a:schemeClr val="tx1"/>
                </a:solidFill>
                <a:latin typeface="Arvo" panose="020B0604020202020204" charset="0"/>
              </a:rPr>
              <a:t>diplotkan</a:t>
            </a:r>
            <a:r>
              <a:rPr lang="en-US" sz="1800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vo" panose="020B0604020202020204" charset="0"/>
              </a:rPr>
              <a:t>pada</a:t>
            </a:r>
            <a:r>
              <a:rPr lang="en-US" sz="1800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vo" panose="020B0604020202020204" charset="0"/>
              </a:rPr>
              <a:t>kertas</a:t>
            </a:r>
            <a:r>
              <a:rPr lang="en-US" sz="1800" dirty="0">
                <a:solidFill>
                  <a:schemeClr val="tx1"/>
                </a:solidFill>
                <a:latin typeface="Arvo" panose="020B0604020202020204" charset="0"/>
              </a:rPr>
              <a:t> semi-logarithmic </a:t>
            </a:r>
            <a:r>
              <a:rPr lang="en-US" sz="1800" dirty="0" err="1">
                <a:solidFill>
                  <a:schemeClr val="tx1"/>
                </a:solidFill>
                <a:latin typeface="Arvo" panose="020B0604020202020204" charset="0"/>
              </a:rPr>
              <a:t>tidak</a:t>
            </a:r>
            <a:r>
              <a:rPr lang="en-US" sz="1800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vo" panose="020B0604020202020204" charset="0"/>
              </a:rPr>
              <a:t>menghasilkan</a:t>
            </a:r>
            <a:r>
              <a:rPr lang="en-US" sz="1800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vo" panose="020B0604020202020204" charset="0"/>
              </a:rPr>
              <a:t>garis</a:t>
            </a:r>
            <a:r>
              <a:rPr lang="en-US" sz="1800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vo" panose="020B0604020202020204" charset="0"/>
              </a:rPr>
              <a:t>lurus</a:t>
            </a:r>
            <a:r>
              <a:rPr lang="en-US" sz="1800" dirty="0">
                <a:solidFill>
                  <a:schemeClr val="tx1"/>
                </a:solidFill>
                <a:latin typeface="Arvo" panose="020B0604020202020204" charset="0"/>
              </a:rPr>
              <a:t>. Dari </a:t>
            </a:r>
            <a:r>
              <a:rPr lang="en-US" sz="1800" dirty="0" err="1">
                <a:solidFill>
                  <a:schemeClr val="tx1"/>
                </a:solidFill>
                <a:latin typeface="Arvo" panose="020B0604020202020204" charset="0"/>
              </a:rPr>
              <a:t>perilaku</a:t>
            </a:r>
            <a:r>
              <a:rPr lang="en-US" sz="1800" dirty="0">
                <a:solidFill>
                  <a:schemeClr val="tx1"/>
                </a:solidFill>
                <a:latin typeface="Arvo" panose="020B0604020202020204" charset="0"/>
              </a:rPr>
              <a:t> yang </a:t>
            </a:r>
            <a:r>
              <a:rPr lang="en-US" sz="1800" dirty="0" err="1">
                <a:solidFill>
                  <a:schemeClr val="tx1"/>
                </a:solidFill>
                <a:latin typeface="Arvo" panose="020B0604020202020204" charset="0"/>
              </a:rPr>
              <a:t>diselidiki</a:t>
            </a:r>
            <a:r>
              <a:rPr lang="en-US" sz="1800" dirty="0">
                <a:solidFill>
                  <a:schemeClr val="tx1"/>
                </a:solidFill>
                <a:latin typeface="Arvo" panose="020B0604020202020204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latin typeface="Arvo" panose="020B0604020202020204" charset="0"/>
              </a:rPr>
              <a:t>terdapat</a:t>
            </a:r>
            <a:r>
              <a:rPr lang="en-US" sz="1800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vo" panose="020B0604020202020204" charset="0"/>
              </a:rPr>
              <a:t>presentase</a:t>
            </a:r>
            <a:r>
              <a:rPr lang="en-US" sz="1800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vo" panose="020B0604020202020204" charset="0"/>
              </a:rPr>
              <a:t>perbedaan</a:t>
            </a:r>
            <a:r>
              <a:rPr lang="en-US" sz="1800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vo" panose="020B0604020202020204" charset="0"/>
              </a:rPr>
              <a:t>radioaktif</a:t>
            </a:r>
            <a:r>
              <a:rPr lang="en-US" sz="1800" dirty="0">
                <a:solidFill>
                  <a:schemeClr val="tx1"/>
                </a:solidFill>
                <a:latin typeface="Arvo" panose="020B060402020202020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vo" panose="020B0604020202020204" charset="0"/>
              </a:rPr>
              <a:t>isotop</a:t>
            </a:r>
            <a:r>
              <a:rPr lang="en-US" sz="1800" dirty="0">
                <a:solidFill>
                  <a:schemeClr val="tx1"/>
                </a:solidFill>
                <a:latin typeface="Arvo" panose="020B0604020202020204" charset="0"/>
              </a:rPr>
              <a:t>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2BD4F4-24D7-42D8-9F68-BACA21ADCE8C}"/>
              </a:ext>
            </a:extLst>
          </p:cNvPr>
          <p:cNvSpPr txBox="1"/>
          <p:nvPr/>
        </p:nvSpPr>
        <p:spPr>
          <a:xfrm>
            <a:off x="2882347" y="4412974"/>
            <a:ext cx="2653749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Buka </a:t>
            </a:r>
            <a:r>
              <a:rPr lang="en-US" sz="2400" dirty="0" err="1"/>
              <a:t>Halaman</a:t>
            </a:r>
            <a:r>
              <a:rPr lang="en-US" sz="2400" dirty="0"/>
              <a:t> 40</a:t>
            </a:r>
          </a:p>
        </p:txBody>
      </p:sp>
    </p:spTree>
    <p:extLst>
      <p:ext uri="{BB962C8B-B14F-4D97-AF65-F5344CB8AC3E}">
        <p14:creationId xmlns:p14="http://schemas.microsoft.com/office/powerpoint/2010/main" val="4134765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4294967295"/>
          </p:nvPr>
        </p:nvSpPr>
        <p:spPr>
          <a:xfrm>
            <a:off x="857037" y="1000027"/>
            <a:ext cx="7429624" cy="379853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385763" indent="-385763">
              <a:buFont typeface="+mj-lt"/>
              <a:buAutoNum type="arabicPeriod"/>
            </a:pPr>
            <a:r>
              <a:rPr lang="en-US" dirty="0">
                <a:sym typeface="Symbol" pitchFamily="18" charset="2"/>
              </a:rPr>
              <a:t></a:t>
            </a:r>
            <a:r>
              <a:rPr lang="en-US" baseline="-25000" dirty="0">
                <a:sym typeface="Symbol" pitchFamily="18" charset="2"/>
              </a:rPr>
              <a:t>1</a:t>
            </a:r>
            <a:r>
              <a:rPr lang="en-US" dirty="0">
                <a:sym typeface="Symbol" pitchFamily="18" charset="2"/>
              </a:rPr>
              <a:t> &lt; </a:t>
            </a:r>
            <a:r>
              <a:rPr lang="en-US" baseline="-25000" dirty="0">
                <a:sym typeface="Symbol" pitchFamily="18" charset="2"/>
              </a:rPr>
              <a:t>2</a:t>
            </a:r>
          </a:p>
          <a:p>
            <a:pPr marL="385763" indent="-385763">
              <a:buFont typeface="+mj-lt"/>
              <a:buAutoNum type="arabicPeriod"/>
            </a:pPr>
            <a:endParaRPr lang="en-US" baseline="-25000" dirty="0">
              <a:sym typeface="Symbol" pitchFamily="18" charset="2"/>
            </a:endParaRPr>
          </a:p>
          <a:p>
            <a:pPr marL="385763" indent="-385763">
              <a:buFont typeface="+mj-lt"/>
              <a:buAutoNum type="arabicPeriod"/>
            </a:pPr>
            <a:endParaRPr lang="en-US" baseline="-25000" dirty="0">
              <a:sym typeface="Symbol" pitchFamily="18" charset="2"/>
            </a:endParaRPr>
          </a:p>
          <a:p>
            <a:pPr marL="385763" indent="-385763">
              <a:buFont typeface="+mj-lt"/>
              <a:buAutoNum type="arabicPeriod"/>
            </a:pPr>
            <a:endParaRPr lang="en-US" baseline="-25000" dirty="0">
              <a:sym typeface="Symbol" pitchFamily="18" charset="2"/>
            </a:endParaRPr>
          </a:p>
          <a:p>
            <a:pPr marL="385763" indent="-385763">
              <a:buFont typeface="+mj-lt"/>
              <a:buAutoNum type="arabicPeriod"/>
            </a:pPr>
            <a:endParaRPr lang="en-US" baseline="-25000" dirty="0">
              <a:sym typeface="Symbol" pitchFamily="18" charset="2"/>
            </a:endParaRPr>
          </a:p>
          <a:p>
            <a:pPr>
              <a:buNone/>
            </a:pPr>
            <a:r>
              <a:rPr lang="fi-FI" sz="1800" dirty="0"/>
              <a:t>Persamaan jumlah inti anak pada keadaan </a:t>
            </a:r>
            <a:r>
              <a:rPr lang="fi-FI" sz="1800" i="1" dirty="0"/>
              <a:t>t</a:t>
            </a:r>
            <a:r>
              <a:rPr lang="fi-FI" sz="1800" dirty="0"/>
              <a:t> akan mencapai maksimum. </a:t>
            </a:r>
            <a:r>
              <a:rPr lang="fi-FI" sz="1800" dirty="0">
                <a:sym typeface="Wingdings" panose="05000000000000000000" pitchFamily="2" charset="2"/>
              </a:rPr>
              <a:t> </a:t>
            </a:r>
            <a:r>
              <a:rPr lang="en-US" sz="1800" dirty="0" err="1"/>
              <a:t>diferensialkan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disama</a:t>
            </a:r>
            <a:r>
              <a:rPr lang="en-US" sz="1800" dirty="0"/>
              <a:t> </a:t>
            </a:r>
            <a:r>
              <a:rPr lang="en-US" sz="1800" dirty="0" err="1"/>
              <a:t>dengankan</a:t>
            </a:r>
            <a:r>
              <a:rPr lang="en-US" sz="1800" dirty="0"/>
              <a:t> </a:t>
            </a:r>
            <a:r>
              <a:rPr lang="en-US" sz="1800" dirty="0" err="1"/>
              <a:t>nol</a:t>
            </a:r>
            <a:endParaRPr lang="en-US" sz="1800" dirty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2275114" y="196369"/>
            <a:ext cx="4921250" cy="622434"/>
          </a:xfr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>
                <a:solidFill>
                  <a:schemeClr val="bg1"/>
                </a:solidFill>
                <a:latin typeface="Forte" pitchFamily="66" charset="0"/>
              </a:rPr>
              <a:t>Kesetimbangan</a:t>
            </a:r>
            <a:r>
              <a:rPr lang="en-US" dirty="0">
                <a:solidFill>
                  <a:schemeClr val="bg1"/>
                </a:solidFill>
                <a:latin typeface="Forte" pitchFamily="66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Forte" pitchFamily="66" charset="0"/>
              </a:rPr>
              <a:t>Transien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4658" y="1487540"/>
            <a:ext cx="3014382" cy="734072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915" y="3369639"/>
            <a:ext cx="4336656" cy="741174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3449" y="3740226"/>
            <a:ext cx="2039586" cy="784247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4"/>
          <p:cNvGrpSpPr>
            <a:grpSpLocks/>
          </p:cNvGrpSpPr>
          <p:nvPr/>
        </p:nvGrpSpPr>
        <p:grpSpPr bwMode="auto">
          <a:xfrm>
            <a:off x="1242999" y="200414"/>
            <a:ext cx="6697289" cy="611998"/>
            <a:chOff x="0" y="164"/>
            <a:chExt cx="5094" cy="454"/>
          </a:xfrm>
        </p:grpSpPr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0" y="572"/>
              <a:ext cx="5012" cy="46"/>
            </a:xfrm>
            <a:prstGeom prst="rect">
              <a:avLst/>
            </a:prstGeom>
            <a:gradFill rotWithShape="1">
              <a:gsLst>
                <a:gs pos="0">
                  <a:srgbClr val="CC3300"/>
                </a:gs>
                <a:gs pos="100000">
                  <a:schemeClr val="hlink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d-ID" sz="1050"/>
            </a:p>
          </p:txBody>
        </p:sp>
        <p:grpSp>
          <p:nvGrpSpPr>
            <p:cNvPr id="10" name="Group 6"/>
            <p:cNvGrpSpPr>
              <a:grpSpLocks/>
            </p:cNvGrpSpPr>
            <p:nvPr/>
          </p:nvGrpSpPr>
          <p:grpSpPr bwMode="auto">
            <a:xfrm>
              <a:off x="4468" y="164"/>
              <a:ext cx="626" cy="363"/>
              <a:chOff x="4468" y="164"/>
              <a:chExt cx="626" cy="363"/>
            </a:xfrm>
          </p:grpSpPr>
          <p:sp>
            <p:nvSpPr>
              <p:cNvPr id="11" name="Rectangle 7"/>
              <p:cNvSpPr>
                <a:spLocks noChangeArrowheads="1"/>
              </p:cNvSpPr>
              <p:nvPr/>
            </p:nvSpPr>
            <p:spPr bwMode="auto">
              <a:xfrm rot="2863405">
                <a:off x="4762" y="196"/>
                <a:ext cx="173" cy="490"/>
              </a:xfrm>
              <a:prstGeom prst="rect">
                <a:avLst/>
              </a:prstGeom>
              <a:gradFill rotWithShape="1">
                <a:gsLst>
                  <a:gs pos="0">
                    <a:srgbClr val="008000">
                      <a:alpha val="60001"/>
                    </a:srgbClr>
                  </a:gs>
                  <a:gs pos="50000">
                    <a:schemeClr val="hlink">
                      <a:alpha val="60001"/>
                    </a:schemeClr>
                  </a:gs>
                  <a:gs pos="100000">
                    <a:srgbClr val="008000">
                      <a:alpha val="60001"/>
                    </a:srgbClr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rot="10800000" vert="eaVert" wrap="none" anchor="ctr"/>
              <a:lstStyle/>
              <a:p>
                <a:pPr algn="ctr"/>
                <a:endParaRPr lang="id-ID" sz="1050"/>
              </a:p>
            </p:txBody>
          </p:sp>
          <p:sp>
            <p:nvSpPr>
              <p:cNvPr id="12" name="Rectangle 8"/>
              <p:cNvSpPr>
                <a:spLocks noChangeArrowheads="1"/>
              </p:cNvSpPr>
              <p:nvPr/>
            </p:nvSpPr>
            <p:spPr bwMode="auto">
              <a:xfrm rot="2863405">
                <a:off x="4626" y="52"/>
                <a:ext cx="173" cy="490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d-ID" sz="1050"/>
              </a:p>
            </p:txBody>
          </p:sp>
          <p:sp>
            <p:nvSpPr>
              <p:cNvPr id="13" name="AutoShape 9"/>
              <p:cNvSpPr>
                <a:spLocks noChangeArrowheads="1"/>
              </p:cNvSpPr>
              <p:nvPr/>
            </p:nvSpPr>
            <p:spPr bwMode="auto">
              <a:xfrm rot="1663522">
                <a:off x="4604" y="164"/>
                <a:ext cx="136" cy="227"/>
              </a:xfrm>
              <a:prstGeom prst="flowChartInputOutput">
                <a:avLst/>
              </a:prstGeom>
              <a:solidFill>
                <a:schemeClr val="accent1"/>
              </a:solidFill>
              <a:ln w="9525">
                <a:miter lim="800000"/>
                <a:headEnd/>
                <a:tailEnd/>
              </a:ln>
              <a:effectLst/>
              <a:scene3d>
                <a:camera prst="legacyPerspectiveFront">
                  <a:rot lat="20099999" lon="1500000" rev="0"/>
                </a:camera>
                <a:lightRig rig="legacyFlat4" dir="b"/>
              </a:scene3d>
              <a:sp3d extrusionH="887400" prstMaterial="legacyMatte">
                <a:bevelT w="13500" h="13500" prst="angle"/>
                <a:bevelB w="13500" h="13500" prst="angle"/>
                <a:extrusionClr>
                  <a:schemeClr val="accent1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id-ID" sz="105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08977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ontent Placeholder 22"/>
              <p:cNvSpPr>
                <a:spLocks noGrp="1"/>
              </p:cNvSpPr>
              <p:nvPr>
                <p:ph idx="4294967295"/>
              </p:nvPr>
            </p:nvSpPr>
            <p:spPr>
              <a:xfrm>
                <a:off x="690666" y="468086"/>
                <a:ext cx="7886700" cy="4164637"/>
              </a:xfrm>
              <a:ln>
                <a:solidFill>
                  <a:schemeClr val="accent3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marL="342900" indent="-342900">
                  <a:buFont typeface="Wingdings" panose="05000000000000000000" pitchFamily="2" charset="2"/>
                  <a:buChar char="v"/>
                </a:pPr>
                <a:r>
                  <a:rPr lang="en-US" dirty="0"/>
                  <a:t>Jika </a:t>
                </a:r>
                <a:r>
                  <a:rPr lang="en-US" dirty="0">
                    <a:sym typeface="Symbol" pitchFamily="18" charset="2"/>
                  </a:rPr>
                  <a:t></a:t>
                </a:r>
                <a:r>
                  <a:rPr lang="en-US" baseline="-25000" dirty="0">
                    <a:sym typeface="Symbol" pitchFamily="18" charset="2"/>
                  </a:rPr>
                  <a:t>1</a:t>
                </a:r>
                <a:r>
                  <a:rPr lang="en-US" dirty="0">
                    <a:sym typeface="Symbol" pitchFamily="18" charset="2"/>
                  </a:rPr>
                  <a:t> &lt; </a:t>
                </a:r>
                <a:r>
                  <a:rPr lang="en-US" baseline="-25000" dirty="0">
                    <a:sym typeface="Symbol" pitchFamily="18" charset="2"/>
                  </a:rPr>
                  <a:t>2 </a:t>
                </a:r>
                <a:r>
                  <a:rPr lang="en-US" dirty="0">
                    <a:sym typeface="Symbol" pitchFamily="18" charset="2"/>
                  </a:rPr>
                  <a:t>,</a:t>
                </a:r>
                <a:r>
                  <a:rPr lang="en-US" dirty="0" err="1"/>
                  <a:t>maka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  <m:r>
                          <m:rPr>
                            <m:nor/>
                          </m:rPr>
                          <a:rPr lang="en-US" dirty="0"/>
                          <m:t>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  <m:r>
                          <m:rPr>
                            <m:nor/>
                          </m:rPr>
                          <a:rPr lang="en-US" dirty="0"/>
                          <m:t>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>
                    <a:sym typeface="Symbol" pitchFamily="18" charset="2"/>
                  </a:rPr>
                  <a:t>, </a:t>
                </a:r>
                <a:r>
                  <a:rPr lang="en-US" baseline="-25000" dirty="0">
                    <a:sym typeface="Symbol" pitchFamily="18" charset="2"/>
                  </a:rPr>
                  <a:t>2  </a:t>
                </a:r>
                <a:r>
                  <a:rPr lang="en-US" dirty="0" err="1">
                    <a:sym typeface="Symbol" pitchFamily="18" charset="2"/>
                  </a:rPr>
                  <a:t>akan</a:t>
                </a:r>
                <a:r>
                  <a:rPr lang="en-US" dirty="0">
                    <a:sym typeface="Symbol" pitchFamily="18" charset="2"/>
                  </a:rPr>
                  <a:t> </a:t>
                </a:r>
                <a:r>
                  <a:rPr lang="en-US" dirty="0" err="1">
                    <a:sym typeface="Symbol" pitchFamily="18" charset="2"/>
                  </a:rPr>
                  <a:t>lebih</a:t>
                </a:r>
                <a:r>
                  <a:rPr lang="en-US" dirty="0">
                    <a:sym typeface="Symbol" pitchFamily="18" charset="2"/>
                  </a:rPr>
                  <a:t> </a:t>
                </a:r>
                <a:r>
                  <a:rPr lang="en-US" dirty="0" err="1">
                    <a:sym typeface="Symbol" pitchFamily="18" charset="2"/>
                  </a:rPr>
                  <a:t>cepat</a:t>
                </a:r>
                <a:r>
                  <a:rPr lang="en-US" dirty="0">
                    <a:sym typeface="Symbol" pitchFamily="18" charset="2"/>
                  </a:rPr>
                  <a:t> </a:t>
                </a:r>
                <a:r>
                  <a:rPr lang="en-US" dirty="0" err="1">
                    <a:sym typeface="Symbol" pitchFamily="18" charset="2"/>
                  </a:rPr>
                  <a:t>mencapai</a:t>
                </a:r>
                <a:r>
                  <a:rPr lang="en-US" dirty="0">
                    <a:sym typeface="Symbol" pitchFamily="18" charset="2"/>
                  </a:rPr>
                  <a:t> 0 </a:t>
                </a:r>
                <a:r>
                  <a:rPr lang="en-US" dirty="0" err="1">
                    <a:sym typeface="Symbol" pitchFamily="18" charset="2"/>
                  </a:rPr>
                  <a:t>sehingga</a:t>
                </a:r>
                <a:r>
                  <a:rPr lang="en-US" dirty="0">
                    <a:sym typeface="Symbol" pitchFamily="18" charset="2"/>
                  </a:rPr>
                  <a:t> e </a:t>
                </a:r>
                <a:r>
                  <a:rPr lang="en-US" baseline="30000" dirty="0">
                    <a:sym typeface="Symbol" pitchFamily="18" charset="2"/>
                  </a:rPr>
                  <a:t>-</a:t>
                </a:r>
                <a:r>
                  <a:rPr lang="en-US" baseline="-25000" dirty="0">
                    <a:sym typeface="Symbol" pitchFamily="18" charset="2"/>
                  </a:rPr>
                  <a:t>2</a:t>
                </a:r>
                <a:r>
                  <a:rPr lang="en-US" baseline="30000" dirty="0">
                    <a:sym typeface="Symbol" pitchFamily="18" charset="2"/>
                  </a:rPr>
                  <a:t>t</a:t>
                </a:r>
                <a:r>
                  <a:rPr lang="en-US" dirty="0">
                    <a:sym typeface="Symbol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dirty="0"/>
                  <a:t> 0</a:t>
                </a:r>
              </a:p>
              <a:p>
                <a:pPr marL="342900" indent="-342900">
                  <a:buFont typeface="Wingdings" panose="05000000000000000000" pitchFamily="2" charset="2"/>
                  <a:buChar char="v"/>
                </a:pPr>
                <a:endParaRPr lang="en-US" dirty="0"/>
              </a:p>
              <a:p>
                <a:pPr marL="342900" indent="-342900">
                  <a:buFont typeface="Wingdings" panose="05000000000000000000" pitchFamily="2" charset="2"/>
                  <a:buChar char="v"/>
                </a:pPr>
                <a:endParaRPr lang="en-US" dirty="0"/>
              </a:p>
              <a:p>
                <a:pPr marL="342900" indent="-342900">
                  <a:buFont typeface="Wingdings" panose="05000000000000000000" pitchFamily="2" charset="2"/>
                  <a:buChar char="v"/>
                </a:pPr>
                <a:r>
                  <a:rPr lang="en-US" dirty="0" err="1"/>
                  <a:t>Apabila</a:t>
                </a:r>
                <a:r>
                  <a:rPr lang="en-US" dirty="0"/>
                  <a:t> </a:t>
                </a:r>
                <a:r>
                  <a:rPr lang="id-ID" i="1" dirty="0"/>
                  <a:t>half time</a:t>
                </a:r>
                <a:r>
                  <a:rPr lang="en-US" i="1" dirty="0"/>
                  <a:t> (</a:t>
                </a:r>
                <a:r>
                  <a:rPr lang="en-US" i="1" dirty="0" err="1"/>
                  <a:t>waktu</a:t>
                </a:r>
                <a:r>
                  <a:rPr lang="en-US" i="1" dirty="0"/>
                  <a:t> </a:t>
                </a:r>
                <a:r>
                  <a:rPr lang="en-US" i="1" dirty="0" err="1"/>
                  <a:t>paruh</a:t>
                </a:r>
                <a:r>
                  <a:rPr lang="en-US" i="1" dirty="0"/>
                  <a:t>)</a:t>
                </a:r>
                <a:r>
                  <a:rPr lang="id-ID" i="1" dirty="0"/>
                  <a:t> </a:t>
                </a:r>
                <a:r>
                  <a:rPr lang="en-US" dirty="0"/>
                  <a:t>inti </a:t>
                </a:r>
                <a:r>
                  <a:rPr lang="en-US" dirty="0" err="1"/>
                  <a:t>anak</a:t>
                </a:r>
                <a:r>
                  <a:rPr lang="en-US" dirty="0"/>
                  <a:t> </a:t>
                </a:r>
                <a:r>
                  <a:rPr lang="en-US" dirty="0" err="1"/>
                  <a:t>sangat</a:t>
                </a:r>
                <a:r>
                  <a:rPr lang="en-US" dirty="0"/>
                  <a:t> lama, </a:t>
                </a:r>
                <a:r>
                  <a:rPr lang="en-US" dirty="0" err="1"/>
                  <a:t>maka</a:t>
                </a:r>
                <a:r>
                  <a:rPr lang="en-US" dirty="0"/>
                  <a:t> </a:t>
                </a:r>
                <a:r>
                  <a:rPr lang="en-US" dirty="0" err="1"/>
                  <a:t>jumlahnya</a:t>
                </a:r>
                <a:r>
                  <a:rPr lang="en-US" dirty="0"/>
                  <a:t> </a:t>
                </a:r>
                <a:r>
                  <a:rPr lang="en-US" dirty="0" err="1"/>
                  <a:t>hampir</a:t>
                </a:r>
                <a:r>
                  <a:rPr lang="en-US" dirty="0"/>
                  <a:t> </a:t>
                </a:r>
                <a:r>
                  <a:rPr lang="en-US" dirty="0" err="1"/>
                  <a:t>konstan</a:t>
                </a:r>
                <a:r>
                  <a:rPr lang="en-US" dirty="0"/>
                  <a:t>, </a:t>
                </a:r>
                <a:r>
                  <a:rPr lang="en-US" dirty="0" err="1"/>
                  <a:t>yaitu</a:t>
                </a:r>
                <a:r>
                  <a:rPr lang="en-US" dirty="0"/>
                  <a:t> N</a:t>
                </a:r>
                <a:r>
                  <a:rPr lang="en-US" baseline="-25000" dirty="0"/>
                  <a:t>10</a:t>
                </a:r>
                <a:r>
                  <a:rPr lang="en-US" dirty="0">
                    <a:sym typeface="Symbol" pitchFamily="18" charset="2"/>
                  </a:rPr>
                  <a:t> e </a:t>
                </a:r>
                <a:r>
                  <a:rPr lang="en-US" baseline="30000" dirty="0">
                    <a:sym typeface="Symbol" pitchFamily="18" charset="2"/>
                  </a:rPr>
                  <a:t>-</a:t>
                </a:r>
                <a:r>
                  <a:rPr lang="en-US" baseline="-25000" dirty="0">
                    <a:sym typeface="Symbol" pitchFamily="18" charset="2"/>
                  </a:rPr>
                  <a:t>2</a:t>
                </a:r>
                <a:r>
                  <a:rPr lang="en-US" baseline="30000" dirty="0">
                    <a:sym typeface="Symbol" pitchFamily="18" charset="2"/>
                  </a:rPr>
                  <a:t>t</a:t>
                </a:r>
                <a:r>
                  <a:rPr lang="en-US" dirty="0"/>
                  <a:t> = N</a:t>
                </a:r>
                <a:r>
                  <a:rPr lang="en-US" baseline="-25000" dirty="0"/>
                  <a:t>1</a:t>
                </a:r>
                <a:endParaRPr lang="en-US" dirty="0"/>
              </a:p>
              <a:p>
                <a:pPr marL="342900" indent="-342900">
                  <a:buFont typeface="Wingdings" panose="05000000000000000000" pitchFamily="2" charset="2"/>
                  <a:buChar char="v"/>
                </a:pPr>
                <a:endParaRPr lang="en-US" dirty="0"/>
              </a:p>
            </p:txBody>
          </p:sp>
        </mc:Choice>
        <mc:Fallback xmlns="">
          <p:sp>
            <p:nvSpPr>
              <p:cNvPr id="23" name="Content Placeholder 2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690666" y="468086"/>
                <a:ext cx="7886700" cy="4164637"/>
              </a:xfrm>
              <a:blipFill rotWithShape="0">
                <a:blip r:embed="rId3"/>
                <a:stretch>
                  <a:fillRect l="-539"/>
                </a:stretch>
              </a:blipFill>
              <a:ln>
                <a:solidFill>
                  <a:schemeClr val="accent3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77" name="Picture 2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6910" y="1157288"/>
            <a:ext cx="2792345" cy="1293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8" name="Picture 3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8077" y="2729248"/>
            <a:ext cx="1676286" cy="820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9" name="Picture 3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3996" y="3549931"/>
            <a:ext cx="1692419" cy="864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3374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186543" y="1145722"/>
            <a:ext cx="6610350" cy="2805113"/>
          </a:xfrm>
        </p:spPr>
        <p:txBody>
          <a:bodyPr/>
          <a:lstStyle/>
          <a:p>
            <a:pPr>
              <a:buNone/>
            </a:pPr>
            <a:r>
              <a:rPr lang="en-US" dirty="0" err="1"/>
              <a:t>Rasio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</a:t>
            </a:r>
            <a:r>
              <a:rPr lang="en-US" dirty="0" err="1"/>
              <a:t>konstan</a:t>
            </a:r>
            <a:r>
              <a:rPr lang="en-US" dirty="0"/>
              <a:t> </a:t>
            </a:r>
            <a:r>
              <a:rPr lang="en-US" dirty="0" err="1"/>
              <a:t>inti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inti</a:t>
            </a:r>
            <a:r>
              <a:rPr lang="en-US" dirty="0"/>
              <a:t> </a:t>
            </a:r>
            <a:r>
              <a:rPr lang="en-US" dirty="0" err="1"/>
              <a:t>induk</a:t>
            </a:r>
            <a:r>
              <a:rPr lang="en-US" dirty="0"/>
              <a:t>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3640" y="2161921"/>
            <a:ext cx="4761842" cy="1264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8995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70114" y="468086"/>
            <a:ext cx="7516586" cy="401682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740229" y="699438"/>
                <a:ext cx="7886700" cy="3900487"/>
              </a:xfrm>
            </p:spPr>
            <p:txBody>
              <a:bodyPr/>
              <a:lstStyle/>
              <a:p>
                <a:pPr marL="385763" indent="-385763">
                  <a:buFont typeface="+mj-lt"/>
                  <a:buAutoNum type="arabicPeriod" startAt="2"/>
                </a:pPr>
                <a:r>
                  <a:rPr lang="en-US" dirty="0">
                    <a:sym typeface="Symbol" pitchFamily="18" charset="2"/>
                  </a:rPr>
                  <a:t></a:t>
                </a:r>
                <a:r>
                  <a:rPr lang="en-US" baseline="-25000" dirty="0">
                    <a:sym typeface="Symbol" pitchFamily="18" charset="2"/>
                  </a:rPr>
                  <a:t>1</a:t>
                </a:r>
                <a:r>
                  <a:rPr lang="en-US" dirty="0">
                    <a:sym typeface="Symbol" pitchFamily="18" charset="2"/>
                  </a:rPr>
                  <a:t> &gt; </a:t>
                </a:r>
                <a:r>
                  <a:rPr lang="en-US" baseline="-25000" dirty="0">
                    <a:sym typeface="Symbol" pitchFamily="18" charset="2"/>
                  </a:rPr>
                  <a:t>2</a:t>
                </a:r>
              </a:p>
              <a:p>
                <a:pPr indent="342900">
                  <a:buNone/>
                </a:pPr>
                <a:r>
                  <a:rPr lang="en-US" dirty="0">
                    <a:sym typeface="Wingdings" panose="05000000000000000000" pitchFamily="2" charset="2"/>
                  </a:rPr>
                  <a:t> </a:t>
                </a:r>
                <a:r>
                  <a:rPr lang="en-US" dirty="0">
                    <a:sym typeface="Symbol" pitchFamily="18" charset="2"/>
                  </a:rPr>
                  <a:t></a:t>
                </a:r>
                <a:r>
                  <a:rPr lang="en-US" baseline="-25000" dirty="0">
                    <a:sym typeface="Symbol" pitchFamily="18" charset="2"/>
                  </a:rPr>
                  <a:t>1</a:t>
                </a:r>
                <a:r>
                  <a:rPr lang="en-US" dirty="0">
                    <a:sym typeface="Symbol" pitchFamily="18" charset="2"/>
                  </a:rPr>
                  <a:t> </a:t>
                </a:r>
                <a:r>
                  <a:rPr lang="en-US" dirty="0" err="1">
                    <a:sym typeface="Symbol" pitchFamily="18" charset="2"/>
                  </a:rPr>
                  <a:t>lebih</a:t>
                </a:r>
                <a:r>
                  <a:rPr lang="en-US" dirty="0">
                    <a:sym typeface="Symbol" pitchFamily="18" charset="2"/>
                  </a:rPr>
                  <a:t> </a:t>
                </a:r>
                <a:r>
                  <a:rPr lang="en-US" dirty="0" err="1">
                    <a:sym typeface="Symbol" pitchFamily="18" charset="2"/>
                  </a:rPr>
                  <a:t>cepat</a:t>
                </a:r>
                <a:r>
                  <a:rPr lang="en-US" dirty="0">
                    <a:sym typeface="Symbol" pitchFamily="18" charset="2"/>
                  </a:rPr>
                  <a:t> </a:t>
                </a:r>
                <a:r>
                  <a:rPr lang="en-US" dirty="0" err="1">
                    <a:sym typeface="Symbol" pitchFamily="18" charset="2"/>
                  </a:rPr>
                  <a:t>mencapai</a:t>
                </a:r>
                <a:r>
                  <a:rPr lang="en-US" dirty="0">
                    <a:sym typeface="Symbol" pitchFamily="18" charset="2"/>
                  </a:rPr>
                  <a:t> </a:t>
                </a:r>
                <a:r>
                  <a:rPr lang="en-US" dirty="0" err="1">
                    <a:sym typeface="Symbol" pitchFamily="18" charset="2"/>
                  </a:rPr>
                  <a:t>nol</a:t>
                </a:r>
                <a:r>
                  <a:rPr lang="en-US" dirty="0">
                    <a:sym typeface="Symbol" pitchFamily="18" charset="2"/>
                  </a:rPr>
                  <a:t>, </a:t>
                </a:r>
                <a:r>
                  <a:rPr lang="en-US" dirty="0" err="1">
                    <a:sym typeface="Symbol" pitchFamily="18" charset="2"/>
                  </a:rPr>
                  <a:t>sehingga</a:t>
                </a:r>
                <a:r>
                  <a:rPr lang="en-US" dirty="0">
                    <a:sym typeface="Symbol" pitchFamily="18" charset="2"/>
                  </a:rPr>
                  <a:t> e </a:t>
                </a:r>
                <a:r>
                  <a:rPr lang="en-US" baseline="30000" dirty="0">
                    <a:sym typeface="Symbol" pitchFamily="18" charset="2"/>
                  </a:rPr>
                  <a:t>-</a:t>
                </a:r>
                <a:r>
                  <a:rPr lang="en-US" baseline="-25000" dirty="0">
                    <a:sym typeface="Symbol" pitchFamily="18" charset="2"/>
                  </a:rPr>
                  <a:t>1</a:t>
                </a:r>
                <a:r>
                  <a:rPr lang="en-US" baseline="30000" dirty="0">
                    <a:sym typeface="Symbol" pitchFamily="18" charset="2"/>
                  </a:rPr>
                  <a:t>t</a:t>
                </a:r>
                <a:r>
                  <a:rPr lang="en-US" dirty="0">
                    <a:sym typeface="Symbol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dirty="0"/>
                  <a:t> 0</a:t>
                </a:r>
              </a:p>
              <a:p>
                <a:pPr indent="34290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740229" y="699438"/>
                <a:ext cx="7886700" cy="3900487"/>
              </a:xfrm>
              <a:blipFill rotWithShape="0">
                <a:blip r:embed="rId2"/>
                <a:stretch>
                  <a:fillRect l="-7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795" y="2785709"/>
            <a:ext cx="2723723" cy="907908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6444" y="1776494"/>
            <a:ext cx="3585644" cy="873188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8965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Diagonal Corner Rectangle 4"/>
          <p:cNvSpPr/>
          <p:nvPr/>
        </p:nvSpPr>
        <p:spPr>
          <a:xfrm>
            <a:off x="668888" y="876777"/>
            <a:ext cx="7571598" cy="4049486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67222" y="65430"/>
            <a:ext cx="5800725" cy="650875"/>
          </a:xfrm>
        </p:spPr>
        <p:txBody>
          <a:bodyPr>
            <a:noAutofit/>
          </a:bodyPr>
          <a:lstStyle/>
          <a:p>
            <a:pPr algn="l"/>
            <a:r>
              <a:rPr lang="en-US" sz="2800" dirty="0" err="1">
                <a:solidFill>
                  <a:srgbClr val="7030A0"/>
                </a:solidFill>
                <a:latin typeface="Forte" pitchFamily="66" charset="0"/>
              </a:rPr>
              <a:t>Kesetimbangan</a:t>
            </a:r>
            <a:r>
              <a:rPr lang="en-US" sz="2800" dirty="0">
                <a:solidFill>
                  <a:srgbClr val="7030A0"/>
                </a:solidFill>
                <a:latin typeface="Forte" pitchFamily="66" charset="0"/>
              </a:rPr>
              <a:t> </a:t>
            </a:r>
            <a:r>
              <a:rPr lang="id-ID" sz="2800" dirty="0">
                <a:solidFill>
                  <a:srgbClr val="7030A0"/>
                </a:solidFill>
                <a:latin typeface="Forte" pitchFamily="66" charset="0"/>
              </a:rPr>
              <a:t>Sekuler</a:t>
            </a:r>
            <a:r>
              <a:rPr lang="en-US" sz="2800" dirty="0">
                <a:solidFill>
                  <a:srgbClr val="7030A0"/>
                </a:solidFill>
                <a:latin typeface="Forte" pitchFamily="66" charset="0"/>
              </a:rPr>
              <a:t>/ </a:t>
            </a:r>
            <a:r>
              <a:rPr lang="en-US" sz="2800" dirty="0" err="1">
                <a:solidFill>
                  <a:srgbClr val="7030A0"/>
                </a:solidFill>
                <a:latin typeface="Forte" pitchFamily="66" charset="0"/>
              </a:rPr>
              <a:t>Permanen</a:t>
            </a:r>
            <a:endParaRPr lang="en-US" sz="2800" dirty="0">
              <a:solidFill>
                <a:srgbClr val="7030A0"/>
              </a:solidFill>
              <a:latin typeface="Forte" pitchFamily="66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242999" y="200414"/>
            <a:ext cx="6697289" cy="611998"/>
            <a:chOff x="0" y="164"/>
            <a:chExt cx="5094" cy="454"/>
          </a:xfrm>
        </p:grpSpPr>
        <p:sp>
          <p:nvSpPr>
            <p:cNvPr id="16389" name="Rectangle 5"/>
            <p:cNvSpPr>
              <a:spLocks noChangeArrowheads="1"/>
            </p:cNvSpPr>
            <p:nvPr/>
          </p:nvSpPr>
          <p:spPr bwMode="auto">
            <a:xfrm>
              <a:off x="0" y="572"/>
              <a:ext cx="5012" cy="46"/>
            </a:xfrm>
            <a:prstGeom prst="rect">
              <a:avLst/>
            </a:prstGeom>
            <a:gradFill rotWithShape="1">
              <a:gsLst>
                <a:gs pos="0">
                  <a:srgbClr val="CC3300"/>
                </a:gs>
                <a:gs pos="100000">
                  <a:schemeClr val="hlink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d-ID" sz="1050"/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4468" y="164"/>
              <a:ext cx="626" cy="363"/>
              <a:chOff x="4468" y="164"/>
              <a:chExt cx="626" cy="363"/>
            </a:xfrm>
          </p:grpSpPr>
          <p:sp>
            <p:nvSpPr>
              <p:cNvPr id="16391" name="Rectangle 7"/>
              <p:cNvSpPr>
                <a:spLocks noChangeArrowheads="1"/>
              </p:cNvSpPr>
              <p:nvPr/>
            </p:nvSpPr>
            <p:spPr bwMode="auto">
              <a:xfrm rot="2863405">
                <a:off x="4762" y="196"/>
                <a:ext cx="173" cy="490"/>
              </a:xfrm>
              <a:prstGeom prst="rect">
                <a:avLst/>
              </a:prstGeom>
              <a:gradFill rotWithShape="1">
                <a:gsLst>
                  <a:gs pos="0">
                    <a:srgbClr val="008000">
                      <a:alpha val="60001"/>
                    </a:srgbClr>
                  </a:gs>
                  <a:gs pos="50000">
                    <a:schemeClr val="hlink">
                      <a:alpha val="60001"/>
                    </a:schemeClr>
                  </a:gs>
                  <a:gs pos="100000">
                    <a:srgbClr val="008000">
                      <a:alpha val="60001"/>
                    </a:srgbClr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rot="10800000" vert="eaVert" wrap="none" anchor="ctr"/>
              <a:lstStyle/>
              <a:p>
                <a:pPr algn="ctr"/>
                <a:endParaRPr lang="id-ID" sz="1050"/>
              </a:p>
            </p:txBody>
          </p:sp>
          <p:sp>
            <p:nvSpPr>
              <p:cNvPr id="16392" name="Rectangle 8"/>
              <p:cNvSpPr>
                <a:spLocks noChangeArrowheads="1"/>
              </p:cNvSpPr>
              <p:nvPr/>
            </p:nvSpPr>
            <p:spPr bwMode="auto">
              <a:xfrm rot="2863405">
                <a:off x="4626" y="52"/>
                <a:ext cx="173" cy="490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d-ID" sz="1050"/>
              </a:p>
            </p:txBody>
          </p:sp>
          <p:sp>
            <p:nvSpPr>
              <p:cNvPr id="16393" name="AutoShape 9"/>
              <p:cNvSpPr>
                <a:spLocks noChangeArrowheads="1"/>
              </p:cNvSpPr>
              <p:nvPr/>
            </p:nvSpPr>
            <p:spPr bwMode="auto">
              <a:xfrm rot="1663522">
                <a:off x="4604" y="164"/>
                <a:ext cx="136" cy="227"/>
              </a:xfrm>
              <a:prstGeom prst="flowChartInputOutput">
                <a:avLst/>
              </a:prstGeom>
              <a:solidFill>
                <a:schemeClr val="accent1"/>
              </a:solidFill>
              <a:ln w="9525">
                <a:miter lim="800000"/>
                <a:headEnd/>
                <a:tailEnd/>
              </a:ln>
              <a:effectLst/>
              <a:scene3d>
                <a:camera prst="legacyPerspectiveFront">
                  <a:rot lat="20099999" lon="1500000" rev="0"/>
                </a:camera>
                <a:lightRig rig="legacyFlat4" dir="b"/>
              </a:scene3d>
              <a:sp3d extrusionH="887400" prstMaterial="legacyMatte">
                <a:bevelT w="13500" h="13500" prst="angle"/>
                <a:bevelB w="13500" h="13500" prst="angle"/>
                <a:extrusionClr>
                  <a:schemeClr val="accent1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id-ID" sz="1050"/>
              </a:p>
            </p:txBody>
          </p:sp>
        </p:grpSp>
      </p:grp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1143001" y="2276915"/>
            <a:ext cx="184731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id-ID" sz="1050"/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1262778" y="1009993"/>
            <a:ext cx="665773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100" dirty="0">
                <a:latin typeface="Arvo" panose="020B0604020202020204" charset="0"/>
              </a:rPr>
              <a:t>Apabila</a:t>
            </a:r>
            <a:r>
              <a:rPr lang="en-US" sz="2100" dirty="0">
                <a:latin typeface="Arvo" panose="020B0604020202020204" charset="0"/>
                <a:sym typeface="Symbol" pitchFamily="18" charset="2"/>
              </a:rPr>
              <a:t> </a:t>
            </a:r>
            <a:r>
              <a:rPr lang="en-US" sz="2100" baseline="-25000" dirty="0">
                <a:latin typeface="Arvo" panose="020B0604020202020204" charset="0"/>
                <a:sym typeface="Symbol" pitchFamily="18" charset="2"/>
              </a:rPr>
              <a:t>1</a:t>
            </a:r>
            <a:r>
              <a:rPr lang="en-US" sz="2100" dirty="0">
                <a:latin typeface="Arvo" panose="020B0604020202020204" charset="0"/>
                <a:sym typeface="Symbol" pitchFamily="18" charset="2"/>
              </a:rPr>
              <a:t> &lt;&lt; </a:t>
            </a:r>
            <a:r>
              <a:rPr lang="en-US" sz="2100" baseline="-25000" dirty="0">
                <a:latin typeface="Arvo" panose="020B0604020202020204" charset="0"/>
                <a:sym typeface="Symbol" pitchFamily="18" charset="2"/>
              </a:rPr>
              <a:t>2</a:t>
            </a:r>
            <a:r>
              <a:rPr lang="en-US" sz="1500" dirty="0">
                <a:latin typeface="Arvo" panose="020B0604020202020204" charset="0"/>
                <a:sym typeface="Symbol" pitchFamily="18" charset="2"/>
              </a:rPr>
              <a:t>,</a:t>
            </a:r>
            <a:r>
              <a:rPr lang="en-US" sz="2100" dirty="0">
                <a:latin typeface="Arvo" panose="020B0604020202020204" charset="0"/>
              </a:rPr>
              <a:t> </a:t>
            </a:r>
            <a:r>
              <a:rPr lang="en-US" sz="2100" dirty="0" err="1">
                <a:latin typeface="Arvo" panose="020B0604020202020204" charset="0"/>
                <a:sym typeface="Symbol" pitchFamily="18" charset="2"/>
              </a:rPr>
              <a:t>maka</a:t>
            </a:r>
            <a:r>
              <a:rPr lang="en-US" sz="2100" dirty="0">
                <a:latin typeface="Arvo" panose="020B0604020202020204" charset="0"/>
                <a:sym typeface="Symbol" pitchFamily="18" charset="2"/>
              </a:rPr>
              <a:t> </a:t>
            </a:r>
            <a:r>
              <a:rPr lang="en-US" sz="2100" dirty="0" err="1">
                <a:latin typeface="Arvo" panose="020B0604020202020204" charset="0"/>
                <a:sym typeface="Symbol" pitchFamily="18" charset="2"/>
              </a:rPr>
              <a:t>persamaan</a:t>
            </a:r>
            <a:r>
              <a:rPr lang="en-US" sz="2100" dirty="0">
                <a:latin typeface="Arvo" panose="020B0604020202020204" charset="0"/>
                <a:sym typeface="Symbol" pitchFamily="18" charset="2"/>
              </a:rPr>
              <a:t> </a:t>
            </a:r>
            <a:r>
              <a:rPr lang="id-ID" sz="2100" dirty="0">
                <a:latin typeface="Arvo" panose="020B0604020202020204" charset="0"/>
                <a:sym typeface="Symbol" pitchFamily="18" charset="2"/>
              </a:rPr>
              <a:t>peluruhan menjadi:</a:t>
            </a:r>
            <a:endParaRPr lang="en-US" sz="2100" dirty="0">
              <a:latin typeface="Arvo" panose="020B0604020202020204" charset="0"/>
              <a:sym typeface="Symbol" pitchFamily="18" charset="2"/>
            </a:endParaRPr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1143001" y="2276915"/>
            <a:ext cx="184731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id-ID" sz="1050"/>
          </a:p>
        </p:txBody>
      </p:sp>
      <p:graphicFrame>
        <p:nvGraphicFramePr>
          <p:cNvPr id="16398" name="Object 14"/>
          <p:cNvGraphicFramePr>
            <a:graphicFrameLocks noChangeAspect="1"/>
          </p:cNvGraphicFramePr>
          <p:nvPr>
            <p:extLst/>
          </p:nvPr>
        </p:nvGraphicFramePr>
        <p:xfrm>
          <a:off x="3353397" y="2968909"/>
          <a:ext cx="2812256" cy="5548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Equation" r:id="rId3" imgW="1726920" imgH="431640" progId="Equation.3">
                  <p:embed/>
                </p:oleObj>
              </mc:Choice>
              <mc:Fallback>
                <p:oleObj name="Equation" r:id="rId3" imgW="1726920" imgH="431640" progId="Equation.3">
                  <p:embed/>
                  <p:pic>
                    <p:nvPicPr>
                      <p:cNvPr id="1639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3397" y="2968909"/>
                        <a:ext cx="2812256" cy="554831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folHlink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1254468" y="3671003"/>
            <a:ext cx="40350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d-ID" sz="1800" dirty="0">
                <a:latin typeface="Arvo" panose="020B0604020202020204" charset="0"/>
                <a:sym typeface="Symbol" pitchFamily="18" charset="2"/>
              </a:rPr>
              <a:t>Saat  </a:t>
            </a:r>
            <a:r>
              <a:rPr lang="en-US" sz="1800" dirty="0">
                <a:latin typeface="Arvo" panose="020B0604020202020204" charset="0"/>
                <a:sym typeface="Symbol" pitchFamily="18" charset="2"/>
              </a:rPr>
              <a:t>t &gt;&gt; 1/</a:t>
            </a:r>
            <a:r>
              <a:rPr lang="en-US" sz="1800" baseline="-25000" dirty="0">
                <a:latin typeface="Arvo" panose="020B0604020202020204" charset="0"/>
                <a:sym typeface="Symbol" pitchFamily="18" charset="2"/>
              </a:rPr>
              <a:t>2</a:t>
            </a:r>
            <a:r>
              <a:rPr lang="en-US" sz="1800" dirty="0">
                <a:latin typeface="Arvo" panose="020B0604020202020204" charset="0"/>
                <a:sym typeface="Symbol" pitchFamily="18" charset="2"/>
              </a:rPr>
              <a:t>, e </a:t>
            </a:r>
            <a:r>
              <a:rPr lang="en-US" sz="1800" baseline="30000" dirty="0">
                <a:latin typeface="Arvo" panose="020B0604020202020204" charset="0"/>
                <a:sym typeface="Symbol" pitchFamily="18" charset="2"/>
              </a:rPr>
              <a:t>-</a:t>
            </a:r>
            <a:r>
              <a:rPr lang="en-US" sz="1800" baseline="-25000" dirty="0">
                <a:latin typeface="Arvo" panose="020B0604020202020204" charset="0"/>
                <a:sym typeface="Symbol" pitchFamily="18" charset="2"/>
              </a:rPr>
              <a:t>2</a:t>
            </a:r>
            <a:r>
              <a:rPr lang="en-US" sz="1800" baseline="30000" dirty="0">
                <a:latin typeface="Arvo" panose="020B0604020202020204" charset="0"/>
                <a:sym typeface="Symbol" pitchFamily="18" charset="2"/>
              </a:rPr>
              <a:t>t</a:t>
            </a:r>
            <a:r>
              <a:rPr lang="en-US" sz="1800" dirty="0">
                <a:latin typeface="Arvo" panose="020B0604020202020204" charset="0"/>
                <a:sym typeface="Symbol" pitchFamily="18" charset="2"/>
              </a:rPr>
              <a:t> </a:t>
            </a:r>
            <a:r>
              <a:rPr lang="en-US" sz="1800" dirty="0" err="1">
                <a:latin typeface="Arvo" panose="020B0604020202020204" charset="0"/>
                <a:sym typeface="Symbol" pitchFamily="18" charset="2"/>
              </a:rPr>
              <a:t>diabaikan</a:t>
            </a:r>
            <a:endParaRPr lang="en-US" sz="1800" dirty="0">
              <a:latin typeface="Arvo" panose="020B0604020202020204" charset="0"/>
              <a:sym typeface="Symbol" pitchFamily="18" charset="2"/>
            </a:endParaRPr>
          </a:p>
        </p:txBody>
      </p:sp>
      <p:graphicFrame>
        <p:nvGraphicFramePr>
          <p:cNvPr id="4" name="Object 5"/>
          <p:cNvGraphicFramePr>
            <a:graphicFrameLocks noChangeAspect="1"/>
          </p:cNvGraphicFramePr>
          <p:nvPr>
            <p:extLst/>
          </p:nvPr>
        </p:nvGraphicFramePr>
        <p:xfrm>
          <a:off x="3218260" y="1513169"/>
          <a:ext cx="3082529" cy="7227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Equation" r:id="rId5" imgW="1777680" imgH="431640" progId="Equation.3">
                  <p:embed/>
                </p:oleObj>
              </mc:Choice>
              <mc:Fallback>
                <p:oleObj name="Equation" r:id="rId5" imgW="1777680" imgH="431640" progId="Equation.3">
                  <p:embed/>
                  <p:pic>
                    <p:nvPicPr>
                      <p:cNvPr id="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8260" y="1513169"/>
                        <a:ext cx="3082529" cy="722710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folHlink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Down Arrow 17"/>
          <p:cNvSpPr/>
          <p:nvPr/>
        </p:nvSpPr>
        <p:spPr>
          <a:xfrm>
            <a:off x="4591644" y="2337729"/>
            <a:ext cx="375050" cy="535785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 sz="1050"/>
          </a:p>
        </p:txBody>
      </p:sp>
      <p:sp>
        <p:nvSpPr>
          <p:cNvPr id="19" name="Rectangle 18"/>
          <p:cNvSpPr/>
          <p:nvPr/>
        </p:nvSpPr>
        <p:spPr>
          <a:xfrm>
            <a:off x="1254468" y="2334615"/>
            <a:ext cx="31069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err="1">
                <a:latin typeface="Arvo" panose="020B0604020202020204" charset="0"/>
              </a:rPr>
              <a:t>Sebab</a:t>
            </a:r>
            <a:r>
              <a:rPr lang="en-US" sz="1800" dirty="0">
                <a:latin typeface="Arvo" panose="020B0604020202020204" charset="0"/>
              </a:rPr>
              <a:t> :  </a:t>
            </a:r>
            <a:r>
              <a:rPr lang="en-US" sz="1800" dirty="0">
                <a:latin typeface="Arvo" panose="020B0604020202020204" charset="0"/>
                <a:sym typeface="Symbol" pitchFamily="18" charset="2"/>
              </a:rPr>
              <a:t></a:t>
            </a:r>
            <a:r>
              <a:rPr lang="en-US" sz="1800" baseline="-25000" dirty="0">
                <a:latin typeface="Arvo" panose="020B0604020202020204" charset="0"/>
                <a:sym typeface="Symbol" pitchFamily="18" charset="2"/>
              </a:rPr>
              <a:t>2</a:t>
            </a:r>
            <a:r>
              <a:rPr lang="en-US" sz="1800" dirty="0">
                <a:latin typeface="Arvo" panose="020B0604020202020204" charset="0"/>
                <a:sym typeface="Symbol" pitchFamily="18" charset="2"/>
              </a:rPr>
              <a:t> - </a:t>
            </a:r>
            <a:r>
              <a:rPr lang="en-US" sz="1800" baseline="-25000" dirty="0">
                <a:latin typeface="Arvo" panose="020B0604020202020204" charset="0"/>
                <a:sym typeface="Symbol" pitchFamily="18" charset="2"/>
              </a:rPr>
              <a:t>1</a:t>
            </a:r>
            <a:r>
              <a:rPr lang="en-US" sz="1800" dirty="0">
                <a:latin typeface="Arvo" panose="020B0604020202020204" charset="0"/>
                <a:sym typeface="Symbol" pitchFamily="18" charset="2"/>
              </a:rPr>
              <a:t>  </a:t>
            </a:r>
            <a:r>
              <a:rPr lang="en-US" sz="1800" baseline="-25000" dirty="0">
                <a:latin typeface="Arvo" panose="020B0604020202020204" charset="0"/>
                <a:sym typeface="Symbol" pitchFamily="18" charset="2"/>
              </a:rPr>
              <a:t>2</a:t>
            </a:r>
            <a:r>
              <a:rPr lang="en-US" sz="1800" dirty="0">
                <a:latin typeface="Arvo" panose="020B0604020202020204" charset="0"/>
                <a:sym typeface="Symbol" pitchFamily="18" charset="2"/>
              </a:rPr>
              <a:t> </a:t>
            </a:r>
            <a:r>
              <a:rPr lang="id-ID" sz="1800" dirty="0">
                <a:latin typeface="Arvo" panose="020B0604020202020204" charset="0"/>
                <a:sym typeface="Symbol" pitchFamily="18" charset="2"/>
              </a:rPr>
              <a:t>&amp; </a:t>
            </a:r>
            <a:r>
              <a:rPr lang="en-US" sz="1800" dirty="0">
                <a:latin typeface="Arvo" panose="020B0604020202020204" charset="0"/>
                <a:sym typeface="Symbol" pitchFamily="18" charset="2"/>
              </a:rPr>
              <a:t>e</a:t>
            </a:r>
            <a:r>
              <a:rPr lang="en-US" sz="1800" baseline="30000" dirty="0">
                <a:latin typeface="Arvo" panose="020B0604020202020204" charset="0"/>
                <a:sym typeface="Symbol" pitchFamily="18" charset="2"/>
              </a:rPr>
              <a:t>-</a:t>
            </a:r>
            <a:r>
              <a:rPr lang="en-US" sz="1800" baseline="-25000" dirty="0">
                <a:latin typeface="Arvo" panose="020B0604020202020204" charset="0"/>
                <a:sym typeface="Symbol" pitchFamily="18" charset="2"/>
              </a:rPr>
              <a:t>1</a:t>
            </a:r>
            <a:r>
              <a:rPr lang="en-US" sz="1800" baseline="30000" dirty="0">
                <a:latin typeface="Arvo" panose="020B0604020202020204" charset="0"/>
                <a:sym typeface="Symbol" pitchFamily="18" charset="2"/>
              </a:rPr>
              <a:t>t  </a:t>
            </a:r>
            <a:r>
              <a:rPr lang="en-US" sz="1800" dirty="0">
                <a:latin typeface="Arvo" panose="020B0604020202020204" charset="0"/>
                <a:sym typeface="Symbol" pitchFamily="18" charset="2"/>
              </a:rPr>
              <a:t> 1</a:t>
            </a:r>
          </a:p>
        </p:txBody>
      </p:sp>
      <p:sp>
        <p:nvSpPr>
          <p:cNvPr id="20" name="Down Arrow 19"/>
          <p:cNvSpPr/>
          <p:nvPr/>
        </p:nvSpPr>
        <p:spPr>
          <a:xfrm>
            <a:off x="4595215" y="3626285"/>
            <a:ext cx="367907" cy="542928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 sz="1050"/>
          </a:p>
        </p:txBody>
      </p:sp>
      <p:graphicFrame>
        <p:nvGraphicFramePr>
          <p:cNvPr id="16390" name="Object 6"/>
          <p:cNvGraphicFramePr>
            <a:graphicFrameLocks noChangeAspect="1"/>
          </p:cNvGraphicFramePr>
          <p:nvPr>
            <p:extLst/>
          </p:nvPr>
        </p:nvGraphicFramePr>
        <p:xfrm>
          <a:off x="3692725" y="4262023"/>
          <a:ext cx="2133600" cy="545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Equation" r:id="rId7" imgW="1701720" imgH="431640" progId="Equation.3">
                  <p:embed/>
                </p:oleObj>
              </mc:Choice>
              <mc:Fallback>
                <p:oleObj name="Equation" r:id="rId7" imgW="1701720" imgH="431640" progId="Equation.3">
                  <p:embed/>
                  <p:pic>
                    <p:nvPicPr>
                      <p:cNvPr id="1639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2725" y="4262023"/>
                        <a:ext cx="2133600" cy="545306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folHlink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236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nip Diagonal Corner Rectangle 1"/>
          <p:cNvSpPr/>
          <p:nvPr/>
        </p:nvSpPr>
        <p:spPr>
          <a:xfrm>
            <a:off x="805544" y="348342"/>
            <a:ext cx="7293429" cy="4450227"/>
          </a:xfrm>
          <a:prstGeom prst="snip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1303761" y="1798268"/>
            <a:ext cx="184731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id-ID" sz="1050"/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805544" y="380998"/>
            <a:ext cx="6988628" cy="2870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57175" indent="-257175"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id-ID" sz="2100" dirty="0">
                <a:latin typeface="Arvo" panose="020B0604020202020204" charset="0"/>
              </a:rPr>
              <a:t>Berarti </a:t>
            </a:r>
            <a:r>
              <a:rPr lang="en-US" sz="2100" dirty="0" err="1">
                <a:latin typeface="Arvo" panose="020B0604020202020204" charset="0"/>
              </a:rPr>
              <a:t>jumlah</a:t>
            </a:r>
            <a:r>
              <a:rPr lang="en-US" sz="2100" dirty="0">
                <a:latin typeface="Arvo" panose="020B0604020202020204" charset="0"/>
              </a:rPr>
              <a:t> N</a:t>
            </a:r>
            <a:r>
              <a:rPr lang="en-US" sz="2100" baseline="-25000" dirty="0">
                <a:latin typeface="Arvo" panose="020B0604020202020204" charset="0"/>
              </a:rPr>
              <a:t>2 </a:t>
            </a:r>
            <a:r>
              <a:rPr lang="en-US" sz="2100" dirty="0" err="1">
                <a:latin typeface="Arvo" panose="020B0604020202020204" charset="0"/>
              </a:rPr>
              <a:t>konstan</a:t>
            </a:r>
            <a:r>
              <a:rPr lang="en-US" sz="2100" dirty="0">
                <a:latin typeface="Arvo" panose="020B0604020202020204" charset="0"/>
              </a:rPr>
              <a:t>. </a:t>
            </a:r>
            <a:endParaRPr lang="id-ID" sz="2100" dirty="0">
              <a:latin typeface="Arvo" panose="020B0604020202020204" charset="0"/>
            </a:endParaRPr>
          </a:p>
          <a:p>
            <a:pPr marL="257175" indent="-257175" algn="just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id-ID" sz="2100" dirty="0">
                <a:latin typeface="Arvo" panose="020B0604020202020204" charset="0"/>
              </a:rPr>
              <a:t>	</a:t>
            </a:r>
            <a:r>
              <a:rPr lang="en-US" sz="2100" dirty="0" err="1">
                <a:latin typeface="Arvo" panose="020B0604020202020204" charset="0"/>
              </a:rPr>
              <a:t>Unsur</a:t>
            </a:r>
            <a:r>
              <a:rPr lang="en-US" sz="2100" dirty="0">
                <a:latin typeface="Arvo" panose="020B0604020202020204" charset="0"/>
              </a:rPr>
              <a:t> </a:t>
            </a:r>
            <a:r>
              <a:rPr lang="id-ID" sz="2100" dirty="0">
                <a:latin typeface="Arvo" panose="020B0604020202020204" charset="0"/>
              </a:rPr>
              <a:t>N</a:t>
            </a:r>
            <a:r>
              <a:rPr lang="id-ID" sz="2100" baseline="-25000" dirty="0">
                <a:latin typeface="Arvo" panose="020B0604020202020204" charset="0"/>
              </a:rPr>
              <a:t>2 </a:t>
            </a:r>
            <a:r>
              <a:rPr lang="en-US" sz="2100" dirty="0" err="1">
                <a:latin typeface="Arvo" panose="020B0604020202020204" charset="0"/>
              </a:rPr>
              <a:t>disebut</a:t>
            </a:r>
            <a:r>
              <a:rPr lang="en-US" sz="2100" dirty="0">
                <a:latin typeface="Arvo" panose="020B0604020202020204" charset="0"/>
              </a:rPr>
              <a:t> </a:t>
            </a:r>
            <a:r>
              <a:rPr lang="en-US" sz="2100" dirty="0" err="1">
                <a:latin typeface="Arvo" panose="020B0604020202020204" charset="0"/>
              </a:rPr>
              <a:t>dalam</a:t>
            </a:r>
            <a:r>
              <a:rPr lang="en-US" sz="2100" dirty="0">
                <a:latin typeface="Arvo" panose="020B0604020202020204" charset="0"/>
              </a:rPr>
              <a:t> </a:t>
            </a:r>
            <a:r>
              <a:rPr lang="en-US" sz="2100" dirty="0" err="1">
                <a:latin typeface="Arvo" panose="020B0604020202020204" charset="0"/>
              </a:rPr>
              <a:t>keadaan</a:t>
            </a:r>
            <a:r>
              <a:rPr lang="en-US" sz="2100" dirty="0">
                <a:latin typeface="Arvo" panose="020B0604020202020204" charset="0"/>
              </a:rPr>
              <a:t> “ </a:t>
            </a:r>
            <a:r>
              <a:rPr lang="en-US" sz="2100" dirty="0" err="1">
                <a:latin typeface="Arvo" panose="020B0604020202020204" charset="0"/>
              </a:rPr>
              <a:t>kesetimbangan</a:t>
            </a:r>
            <a:r>
              <a:rPr lang="en-US" sz="2100" dirty="0">
                <a:latin typeface="Arvo" panose="020B0604020202020204" charset="0"/>
              </a:rPr>
              <a:t> </a:t>
            </a:r>
            <a:r>
              <a:rPr lang="en-US" sz="2100" dirty="0" err="1">
                <a:latin typeface="Arvo" panose="020B0604020202020204" charset="0"/>
              </a:rPr>
              <a:t>sekuler</a:t>
            </a:r>
            <a:r>
              <a:rPr lang="en-US" sz="2100" dirty="0">
                <a:latin typeface="Arvo" panose="020B0604020202020204" charset="0"/>
              </a:rPr>
              <a:t>” </a:t>
            </a:r>
            <a:r>
              <a:rPr lang="en-US" sz="2100" dirty="0" err="1">
                <a:latin typeface="Arvo" panose="020B0604020202020204" charset="0"/>
              </a:rPr>
              <a:t>dengan</a:t>
            </a:r>
            <a:r>
              <a:rPr lang="en-US" sz="2100" dirty="0">
                <a:latin typeface="Arvo" panose="020B0604020202020204" charset="0"/>
              </a:rPr>
              <a:t> </a:t>
            </a:r>
            <a:r>
              <a:rPr lang="en-US" sz="2100" dirty="0" err="1">
                <a:latin typeface="Arvo" panose="020B0604020202020204" charset="0"/>
              </a:rPr>
              <a:t>unsur</a:t>
            </a:r>
            <a:r>
              <a:rPr lang="en-US" sz="2100" dirty="0">
                <a:latin typeface="Arvo" panose="020B0604020202020204" charset="0"/>
              </a:rPr>
              <a:t> </a:t>
            </a:r>
            <a:r>
              <a:rPr lang="en-US" sz="2100" dirty="0" err="1">
                <a:latin typeface="Arvo" panose="020B0604020202020204" charset="0"/>
              </a:rPr>
              <a:t>induk</a:t>
            </a:r>
            <a:r>
              <a:rPr lang="en-US" sz="2100" dirty="0">
                <a:latin typeface="Arvo" panose="020B0604020202020204" charset="0"/>
              </a:rPr>
              <a:t>. </a:t>
            </a:r>
            <a:r>
              <a:rPr lang="id-ID" sz="2100" dirty="0">
                <a:latin typeface="Arvo" panose="020B0604020202020204" charset="0"/>
              </a:rPr>
              <a:t>Aktivitas </a:t>
            </a:r>
            <a:r>
              <a:rPr lang="en-US" sz="2100" dirty="0" err="1">
                <a:latin typeface="Arvo" panose="020B0604020202020204" charset="0"/>
              </a:rPr>
              <a:t>nuklida</a:t>
            </a:r>
            <a:r>
              <a:rPr lang="en-US" sz="2100" dirty="0">
                <a:latin typeface="Arvo" panose="020B0604020202020204" charset="0"/>
              </a:rPr>
              <a:t> </a:t>
            </a:r>
            <a:r>
              <a:rPr lang="en-US" sz="2100" dirty="0" err="1">
                <a:latin typeface="Arvo" panose="020B0604020202020204" charset="0"/>
              </a:rPr>
              <a:t>induk</a:t>
            </a:r>
            <a:r>
              <a:rPr lang="en-US" sz="2100" dirty="0">
                <a:latin typeface="Arvo" panose="020B0604020202020204" charset="0"/>
              </a:rPr>
              <a:t> </a:t>
            </a:r>
            <a:r>
              <a:rPr lang="en-US" sz="2100" dirty="0" err="1">
                <a:latin typeface="Arvo" panose="020B0604020202020204" charset="0"/>
              </a:rPr>
              <a:t>dan</a:t>
            </a:r>
            <a:r>
              <a:rPr lang="en-US" sz="2100" dirty="0">
                <a:latin typeface="Arvo" panose="020B0604020202020204" charset="0"/>
              </a:rPr>
              <a:t> </a:t>
            </a:r>
            <a:r>
              <a:rPr lang="id-ID" sz="2100" dirty="0">
                <a:latin typeface="Arvo" panose="020B0604020202020204" charset="0"/>
              </a:rPr>
              <a:t>anak</a:t>
            </a:r>
            <a:r>
              <a:rPr lang="en-US" sz="2100" dirty="0">
                <a:latin typeface="Arvo" panose="020B0604020202020204" charset="0"/>
              </a:rPr>
              <a:t> </a:t>
            </a:r>
            <a:r>
              <a:rPr lang="en-US" sz="2100" dirty="0" err="1">
                <a:latin typeface="Arvo" panose="020B0604020202020204" charset="0"/>
              </a:rPr>
              <a:t>sama</a:t>
            </a:r>
            <a:r>
              <a:rPr lang="id-ID" sz="2100" dirty="0">
                <a:latin typeface="Arvo" panose="020B0604020202020204" charset="0"/>
              </a:rPr>
              <a:t>.</a:t>
            </a:r>
          </a:p>
          <a:p>
            <a:pPr marL="257175" indent="-257175"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100" dirty="0" err="1">
                <a:latin typeface="Arvo" panose="020B0604020202020204" charset="0"/>
              </a:rPr>
              <a:t>Apabila</a:t>
            </a:r>
            <a:r>
              <a:rPr lang="en-US" sz="2100" dirty="0">
                <a:latin typeface="Arvo" panose="020B0604020202020204" charset="0"/>
              </a:rPr>
              <a:t> </a:t>
            </a:r>
            <a:r>
              <a:rPr lang="id-ID" sz="2100" i="1" dirty="0">
                <a:latin typeface="Arvo" panose="020B0604020202020204" charset="0"/>
              </a:rPr>
              <a:t>half time </a:t>
            </a:r>
            <a:r>
              <a:rPr lang="en-US" sz="2100" dirty="0" err="1">
                <a:latin typeface="Arvo" panose="020B0604020202020204" charset="0"/>
              </a:rPr>
              <a:t>unsur</a:t>
            </a:r>
            <a:r>
              <a:rPr lang="en-US" sz="2100" dirty="0">
                <a:latin typeface="Arvo" panose="020B0604020202020204" charset="0"/>
              </a:rPr>
              <a:t> </a:t>
            </a:r>
            <a:r>
              <a:rPr lang="en-US" sz="2100" dirty="0" err="1">
                <a:latin typeface="Arvo" panose="020B0604020202020204" charset="0"/>
              </a:rPr>
              <a:t>anak</a:t>
            </a:r>
            <a:r>
              <a:rPr lang="en-US" sz="2100" dirty="0">
                <a:latin typeface="Arvo" panose="020B0604020202020204" charset="0"/>
              </a:rPr>
              <a:t> </a:t>
            </a:r>
            <a:r>
              <a:rPr lang="en-US" sz="2100" dirty="0" err="1">
                <a:latin typeface="Arvo" panose="020B0604020202020204" charset="0"/>
              </a:rPr>
              <a:t>sangat</a:t>
            </a:r>
            <a:r>
              <a:rPr lang="en-US" sz="2100" dirty="0">
                <a:latin typeface="Arvo" panose="020B0604020202020204" charset="0"/>
              </a:rPr>
              <a:t> lama, </a:t>
            </a:r>
            <a:r>
              <a:rPr lang="en-US" sz="2100" dirty="0" err="1">
                <a:latin typeface="Arvo" panose="020B0604020202020204" charset="0"/>
              </a:rPr>
              <a:t>maka</a:t>
            </a:r>
            <a:r>
              <a:rPr lang="en-US" sz="2100" dirty="0">
                <a:latin typeface="Arvo" panose="020B0604020202020204" charset="0"/>
              </a:rPr>
              <a:t> </a:t>
            </a:r>
            <a:r>
              <a:rPr lang="en-US" sz="2100" dirty="0" err="1">
                <a:latin typeface="Arvo" panose="020B0604020202020204" charset="0"/>
              </a:rPr>
              <a:t>jumlahnya</a:t>
            </a:r>
            <a:r>
              <a:rPr lang="en-US" sz="2100" dirty="0">
                <a:latin typeface="Arvo" panose="020B0604020202020204" charset="0"/>
              </a:rPr>
              <a:t> </a:t>
            </a:r>
            <a:r>
              <a:rPr lang="en-US" sz="2100" dirty="0" err="1">
                <a:latin typeface="Arvo" panose="020B0604020202020204" charset="0"/>
              </a:rPr>
              <a:t>hampir</a:t>
            </a:r>
            <a:r>
              <a:rPr lang="en-US" sz="2100" dirty="0">
                <a:latin typeface="Arvo" panose="020B0604020202020204" charset="0"/>
              </a:rPr>
              <a:t> </a:t>
            </a:r>
            <a:r>
              <a:rPr lang="en-US" sz="2100" dirty="0" err="1">
                <a:latin typeface="Arvo" panose="020B0604020202020204" charset="0"/>
              </a:rPr>
              <a:t>konstan</a:t>
            </a:r>
            <a:r>
              <a:rPr lang="en-US" sz="2100" dirty="0">
                <a:latin typeface="Arvo" panose="020B0604020202020204" charset="0"/>
              </a:rPr>
              <a:t>, </a:t>
            </a:r>
            <a:r>
              <a:rPr lang="en-US" sz="2100" dirty="0" err="1">
                <a:latin typeface="Arvo" panose="020B0604020202020204" charset="0"/>
              </a:rPr>
              <a:t>yaitu</a:t>
            </a:r>
            <a:r>
              <a:rPr lang="en-US" sz="2100" dirty="0">
                <a:latin typeface="Arvo" panose="020B0604020202020204" charset="0"/>
              </a:rPr>
              <a:t> N</a:t>
            </a:r>
            <a:r>
              <a:rPr lang="en-US" sz="2100" baseline="-25000" dirty="0">
                <a:latin typeface="Arvo" panose="020B0604020202020204" charset="0"/>
              </a:rPr>
              <a:t>1</a:t>
            </a:r>
            <a:r>
              <a:rPr lang="id-ID" sz="2100" baseline="30000" dirty="0">
                <a:latin typeface="Arvo" panose="020B0604020202020204" charset="0"/>
              </a:rPr>
              <a:t>0</a:t>
            </a:r>
            <a:r>
              <a:rPr lang="en-US" sz="2100" dirty="0">
                <a:latin typeface="Arvo" panose="020B0604020202020204" charset="0"/>
              </a:rPr>
              <a:t> = N</a:t>
            </a:r>
            <a:r>
              <a:rPr lang="en-US" sz="2100" baseline="-25000" dirty="0">
                <a:latin typeface="Arvo" panose="020B0604020202020204" charset="0"/>
              </a:rPr>
              <a:t>1</a:t>
            </a:r>
            <a:r>
              <a:rPr lang="en-US" sz="2100" dirty="0">
                <a:latin typeface="Arvo" panose="020B0604020202020204" charset="0"/>
              </a:rPr>
              <a:t>, </a:t>
            </a:r>
            <a:r>
              <a:rPr lang="en-US" sz="2100" dirty="0" err="1">
                <a:latin typeface="Arvo" panose="020B0604020202020204" charset="0"/>
              </a:rPr>
              <a:t>sehingga</a:t>
            </a:r>
            <a:r>
              <a:rPr lang="en-US" sz="2100" dirty="0">
                <a:latin typeface="Arvo" panose="020B0604020202020204" charset="0"/>
              </a:rPr>
              <a:t> :</a:t>
            </a:r>
          </a:p>
          <a:p>
            <a:pPr marL="257175" indent="-257175"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en-US" sz="2100" dirty="0">
              <a:latin typeface="Arvo" panose="020B0604020202020204" charset="0"/>
            </a:endParaRPr>
          </a:p>
          <a:p>
            <a:pPr marL="257175" indent="-257175"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en-US" sz="2100" dirty="0">
              <a:latin typeface="Arvo" panose="020B0604020202020204" charset="0"/>
            </a:endParaRPr>
          </a:p>
          <a:p>
            <a:pPr marL="257175" indent="-257175" algn="just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100" dirty="0">
                <a:latin typeface="Arvo" panose="020B0604020202020204" charset="0"/>
              </a:rPr>
              <a:t> </a:t>
            </a:r>
            <a:r>
              <a:rPr lang="en-US" sz="2100" dirty="0" err="1">
                <a:latin typeface="Arvo" panose="020B0604020202020204" charset="0"/>
              </a:rPr>
              <a:t>Kondisi</a:t>
            </a:r>
            <a:r>
              <a:rPr lang="en-US" sz="2100" dirty="0">
                <a:latin typeface="Arvo" panose="020B0604020202020204" charset="0"/>
              </a:rPr>
              <a:t> “</a:t>
            </a:r>
            <a:r>
              <a:rPr lang="id-ID" sz="2100" i="1" dirty="0">
                <a:latin typeface="Arvo" panose="020B0604020202020204" charset="0"/>
              </a:rPr>
              <a:t>kesetimbangan sekuler</a:t>
            </a:r>
            <a:r>
              <a:rPr lang="en-US" sz="2100" dirty="0">
                <a:latin typeface="Arvo" panose="020B0604020202020204" charset="0"/>
              </a:rPr>
              <a:t>” </a:t>
            </a:r>
            <a:r>
              <a:rPr lang="en-US" sz="2100" dirty="0" err="1">
                <a:latin typeface="Arvo" panose="020B0604020202020204" charset="0"/>
              </a:rPr>
              <a:t>menjadi</a:t>
            </a:r>
            <a:r>
              <a:rPr lang="en-US" sz="2100" dirty="0">
                <a:latin typeface="Arvo" panose="020B0604020202020204" charset="0"/>
              </a:rPr>
              <a:t> :</a:t>
            </a:r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1303761" y="1783980"/>
            <a:ext cx="184731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id-ID" sz="1050"/>
          </a:p>
        </p:txBody>
      </p:sp>
      <p:graphicFrame>
        <p:nvGraphicFramePr>
          <p:cNvPr id="1844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863911"/>
              </p:ext>
            </p:extLst>
          </p:nvPr>
        </p:nvGraphicFramePr>
        <p:xfrm>
          <a:off x="3409268" y="2772948"/>
          <a:ext cx="1781179" cy="7286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Equation" r:id="rId3" imgW="1168200" imgH="482400" progId="Equation.3">
                  <p:embed/>
                </p:oleObj>
              </mc:Choice>
              <mc:Fallback>
                <p:oleObj name="Equation" r:id="rId3" imgW="1168200" imgH="482400" progId="Equation.3">
                  <p:embed/>
                  <p:pic>
                    <p:nvPicPr>
                      <p:cNvPr id="1844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9268" y="2772948"/>
                        <a:ext cx="1781179" cy="728664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folHlink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1303761" y="1883993"/>
            <a:ext cx="184731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id-ID" sz="1050"/>
          </a:p>
        </p:txBody>
      </p:sp>
      <p:graphicFrame>
        <p:nvGraphicFramePr>
          <p:cNvPr id="18447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4570080"/>
              </p:ext>
            </p:extLst>
          </p:nvPr>
        </p:nvGraphicFramePr>
        <p:xfrm>
          <a:off x="3537858" y="4126376"/>
          <a:ext cx="182880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Equation" r:id="rId5" imgW="875920" imgH="215806" progId="Equation.3">
                  <p:embed/>
                </p:oleObj>
              </mc:Choice>
              <mc:Fallback>
                <p:oleObj name="Equation" r:id="rId5" imgW="875920" imgH="215806" progId="Equation.3">
                  <p:embed/>
                  <p:pic>
                    <p:nvPicPr>
                      <p:cNvPr id="1844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7858" y="4126376"/>
                        <a:ext cx="1828800" cy="400050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66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51" name="Rectangle 19"/>
          <p:cNvSpPr>
            <a:spLocks noChangeArrowheads="1"/>
          </p:cNvSpPr>
          <p:nvPr/>
        </p:nvSpPr>
        <p:spPr bwMode="auto">
          <a:xfrm>
            <a:off x="1303761" y="1883993"/>
            <a:ext cx="184731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id-ID" sz="1050"/>
          </a:p>
        </p:txBody>
      </p:sp>
    </p:spTree>
    <p:extLst>
      <p:ext uri="{BB962C8B-B14F-4D97-AF65-F5344CB8AC3E}">
        <p14:creationId xmlns:p14="http://schemas.microsoft.com/office/powerpoint/2010/main" val="363343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6" name="Rectangle 10"/>
          <p:cNvSpPr>
            <a:spLocks noGrp="1" noChangeArrowheads="1"/>
          </p:cNvSpPr>
          <p:nvPr>
            <p:ph type="title" idx="4294967295"/>
          </p:nvPr>
        </p:nvSpPr>
        <p:spPr>
          <a:xfrm>
            <a:off x="1837135" y="95820"/>
            <a:ext cx="5657850" cy="481012"/>
          </a:xfrm>
        </p:spPr>
        <p:txBody>
          <a:bodyPr>
            <a:noAutofit/>
          </a:bodyPr>
          <a:lstStyle/>
          <a:p>
            <a:pPr algn="l"/>
            <a:r>
              <a:rPr lang="en-US" sz="2400" dirty="0" err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orte" pitchFamily="66" charset="0"/>
              </a:rPr>
              <a:t>Peluruhan</a:t>
            </a:r>
            <a:r>
              <a:rPr lang="en-US" sz="2400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orte" pitchFamily="66" charset="0"/>
              </a:rPr>
              <a:t> </a:t>
            </a:r>
            <a:r>
              <a:rPr lang="en-US" sz="2400" dirty="0" err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orte" pitchFamily="66" charset="0"/>
              </a:rPr>
              <a:t>dan</a:t>
            </a:r>
            <a:r>
              <a:rPr lang="en-US" sz="2400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orte" pitchFamily="66" charset="0"/>
              </a:rPr>
              <a:t> Recovery Radon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43001" y="171451"/>
            <a:ext cx="6065044" cy="540544"/>
            <a:chOff x="0" y="164"/>
            <a:chExt cx="5094" cy="454"/>
          </a:xfrm>
        </p:grpSpPr>
        <p:sp>
          <p:nvSpPr>
            <p:cNvPr id="19461" name="Rectangle 5"/>
            <p:cNvSpPr>
              <a:spLocks noChangeArrowheads="1"/>
            </p:cNvSpPr>
            <p:nvPr/>
          </p:nvSpPr>
          <p:spPr bwMode="auto">
            <a:xfrm>
              <a:off x="0" y="572"/>
              <a:ext cx="5012" cy="46"/>
            </a:xfrm>
            <a:prstGeom prst="rect">
              <a:avLst/>
            </a:prstGeom>
            <a:gradFill rotWithShape="1">
              <a:gsLst>
                <a:gs pos="0">
                  <a:srgbClr val="CC3300"/>
                </a:gs>
                <a:gs pos="100000">
                  <a:schemeClr val="hlink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d-ID" sz="1050"/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4468" y="164"/>
              <a:ext cx="626" cy="363"/>
              <a:chOff x="4468" y="164"/>
              <a:chExt cx="626" cy="363"/>
            </a:xfrm>
          </p:grpSpPr>
          <p:sp>
            <p:nvSpPr>
              <p:cNvPr id="19463" name="Rectangle 7"/>
              <p:cNvSpPr>
                <a:spLocks noChangeArrowheads="1"/>
              </p:cNvSpPr>
              <p:nvPr/>
            </p:nvSpPr>
            <p:spPr bwMode="auto">
              <a:xfrm rot="2863405">
                <a:off x="4762" y="196"/>
                <a:ext cx="173" cy="490"/>
              </a:xfrm>
              <a:prstGeom prst="rect">
                <a:avLst/>
              </a:prstGeom>
              <a:gradFill rotWithShape="1">
                <a:gsLst>
                  <a:gs pos="0">
                    <a:srgbClr val="008000">
                      <a:alpha val="60001"/>
                    </a:srgbClr>
                  </a:gs>
                  <a:gs pos="50000">
                    <a:schemeClr val="hlink">
                      <a:alpha val="60001"/>
                    </a:schemeClr>
                  </a:gs>
                  <a:gs pos="100000">
                    <a:srgbClr val="008000">
                      <a:alpha val="60001"/>
                    </a:srgbClr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rot="10800000" vert="eaVert" wrap="none" anchor="ctr"/>
              <a:lstStyle/>
              <a:p>
                <a:pPr algn="ctr"/>
                <a:endParaRPr lang="id-ID" sz="1050"/>
              </a:p>
            </p:txBody>
          </p:sp>
          <p:sp>
            <p:nvSpPr>
              <p:cNvPr id="19464" name="Rectangle 8"/>
              <p:cNvSpPr>
                <a:spLocks noChangeArrowheads="1"/>
              </p:cNvSpPr>
              <p:nvPr/>
            </p:nvSpPr>
            <p:spPr bwMode="auto">
              <a:xfrm rot="2863405">
                <a:off x="4626" y="52"/>
                <a:ext cx="173" cy="490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d-ID" sz="1050"/>
              </a:p>
            </p:txBody>
          </p:sp>
          <p:sp>
            <p:nvSpPr>
              <p:cNvPr id="19465" name="AutoShape 9"/>
              <p:cNvSpPr>
                <a:spLocks noChangeArrowheads="1"/>
              </p:cNvSpPr>
              <p:nvPr/>
            </p:nvSpPr>
            <p:spPr bwMode="auto">
              <a:xfrm rot="1663522">
                <a:off x="4604" y="164"/>
                <a:ext cx="136" cy="227"/>
              </a:xfrm>
              <a:prstGeom prst="flowChartInputOutput">
                <a:avLst/>
              </a:prstGeom>
              <a:solidFill>
                <a:schemeClr val="accent1"/>
              </a:solidFill>
              <a:ln w="9525">
                <a:miter lim="800000"/>
                <a:headEnd/>
                <a:tailEnd/>
              </a:ln>
              <a:effectLst/>
              <a:scene3d>
                <a:camera prst="legacyPerspectiveFront">
                  <a:rot lat="20099999" lon="1500000" rev="0"/>
                </a:camera>
                <a:lightRig rig="legacyFlat4" dir="b"/>
              </a:scene3d>
              <a:sp3d extrusionH="887400" prstMaterial="legacyMatte">
                <a:bevelT w="13500" h="13500" prst="angle"/>
                <a:bevelB w="13500" h="13500" prst="angle"/>
                <a:extrusionClr>
                  <a:schemeClr val="accent1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id-ID" sz="1050"/>
              </a:p>
            </p:txBody>
          </p:sp>
        </p:grpSp>
      </p:grp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1301354" y="914400"/>
            <a:ext cx="5842397" cy="4167188"/>
            <a:chOff x="613" y="768"/>
            <a:chExt cx="4907" cy="3500"/>
          </a:xfrm>
        </p:grpSpPr>
        <p:sp>
          <p:nvSpPr>
            <p:cNvPr id="19468" name="Line 12"/>
            <p:cNvSpPr>
              <a:spLocks noChangeShapeType="1"/>
            </p:cNvSpPr>
            <p:nvPr/>
          </p:nvSpPr>
          <p:spPr bwMode="auto">
            <a:xfrm>
              <a:off x="1056" y="768"/>
              <a:ext cx="14" cy="30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 sz="1050"/>
            </a:p>
          </p:txBody>
        </p:sp>
        <p:sp>
          <p:nvSpPr>
            <p:cNvPr id="19469" name="Line 13"/>
            <p:cNvSpPr>
              <a:spLocks noChangeShapeType="1"/>
            </p:cNvSpPr>
            <p:nvPr/>
          </p:nvSpPr>
          <p:spPr bwMode="auto">
            <a:xfrm flipV="1">
              <a:off x="1070" y="3792"/>
              <a:ext cx="4354" cy="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 sz="1050"/>
            </a:p>
          </p:txBody>
        </p:sp>
        <p:sp>
          <p:nvSpPr>
            <p:cNvPr id="19470" name="Freeform 14"/>
            <p:cNvSpPr>
              <a:spLocks/>
            </p:cNvSpPr>
            <p:nvPr/>
          </p:nvSpPr>
          <p:spPr bwMode="auto">
            <a:xfrm>
              <a:off x="1070" y="1244"/>
              <a:ext cx="3579" cy="24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60" y="3420"/>
                </a:cxn>
                <a:cxn ang="0">
                  <a:pos x="5940" y="4680"/>
                </a:cxn>
              </a:cxnLst>
              <a:rect l="0" t="0" r="r" b="b"/>
              <a:pathLst>
                <a:path w="5940" h="4680">
                  <a:moveTo>
                    <a:pt x="0" y="0"/>
                  </a:moveTo>
                  <a:cubicBezTo>
                    <a:pt x="135" y="1320"/>
                    <a:pt x="270" y="2640"/>
                    <a:pt x="1260" y="3420"/>
                  </a:cubicBezTo>
                  <a:cubicBezTo>
                    <a:pt x="2250" y="4200"/>
                    <a:pt x="5160" y="4470"/>
                    <a:pt x="5940" y="4680"/>
                  </a:cubicBezTo>
                </a:path>
              </a:pathLst>
            </a:custGeom>
            <a:noFill/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 sz="1050"/>
            </a:p>
          </p:txBody>
        </p:sp>
        <p:sp>
          <p:nvSpPr>
            <p:cNvPr id="19479" name="Text Box 23"/>
            <p:cNvSpPr txBox="1">
              <a:spLocks noChangeArrowheads="1"/>
            </p:cNvSpPr>
            <p:nvPr/>
          </p:nvSpPr>
          <p:spPr bwMode="auto">
            <a:xfrm>
              <a:off x="1056" y="1776"/>
              <a:ext cx="768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500" b="1">
                  <a:solidFill>
                    <a:srgbClr val="0000CC"/>
                  </a:solidFill>
                </a:rPr>
                <a:t>Decay</a:t>
              </a:r>
              <a:endParaRPr lang="en-US" sz="1500">
                <a:solidFill>
                  <a:srgbClr val="0000CC"/>
                </a:solidFill>
              </a:endParaRPr>
            </a:p>
          </p:txBody>
        </p:sp>
        <p:sp>
          <p:nvSpPr>
            <p:cNvPr id="19481" name="Text Box 25"/>
            <p:cNvSpPr txBox="1">
              <a:spLocks noChangeArrowheads="1"/>
            </p:cNvSpPr>
            <p:nvPr/>
          </p:nvSpPr>
          <p:spPr bwMode="auto">
            <a:xfrm>
              <a:off x="672" y="1149"/>
              <a:ext cx="398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500" b="1"/>
                <a:t>1,0</a:t>
              </a:r>
              <a:endParaRPr lang="en-US" sz="1500"/>
            </a:p>
          </p:txBody>
        </p:sp>
        <p:sp>
          <p:nvSpPr>
            <p:cNvPr id="19482" name="Text Box 26"/>
            <p:cNvSpPr txBox="1">
              <a:spLocks noChangeArrowheads="1"/>
            </p:cNvSpPr>
            <p:nvPr/>
          </p:nvSpPr>
          <p:spPr bwMode="auto">
            <a:xfrm>
              <a:off x="2448" y="3984"/>
              <a:ext cx="1872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050" b="1" i="1"/>
                <a:t>Waktu dalam satuan </a:t>
              </a:r>
              <a:r>
                <a:rPr lang="en-US" sz="1050" b="1" i="1">
                  <a:sym typeface="Symbol" pitchFamily="18" charset="2"/>
                </a:rPr>
                <a:t></a:t>
              </a:r>
              <a:endParaRPr lang="en-US" sz="1050">
                <a:sym typeface="Symbol" pitchFamily="18" charset="2"/>
              </a:endParaRPr>
            </a:p>
          </p:txBody>
        </p:sp>
        <p:sp>
          <p:nvSpPr>
            <p:cNvPr id="19483" name="Freeform 27"/>
            <p:cNvSpPr>
              <a:spLocks/>
            </p:cNvSpPr>
            <p:nvPr/>
          </p:nvSpPr>
          <p:spPr bwMode="auto">
            <a:xfrm>
              <a:off x="1056" y="1168"/>
              <a:ext cx="3936" cy="2624"/>
            </a:xfrm>
            <a:custGeom>
              <a:avLst/>
              <a:gdLst/>
              <a:ahLst/>
              <a:cxnLst>
                <a:cxn ang="0">
                  <a:pos x="0" y="2624"/>
                </a:cxn>
                <a:cxn ang="0">
                  <a:pos x="1344" y="416"/>
                </a:cxn>
                <a:cxn ang="0">
                  <a:pos x="3936" y="128"/>
                </a:cxn>
              </a:cxnLst>
              <a:rect l="0" t="0" r="r" b="b"/>
              <a:pathLst>
                <a:path w="3936" h="2624">
                  <a:moveTo>
                    <a:pt x="0" y="2624"/>
                  </a:moveTo>
                  <a:cubicBezTo>
                    <a:pt x="344" y="1728"/>
                    <a:pt x="688" y="832"/>
                    <a:pt x="1344" y="416"/>
                  </a:cubicBezTo>
                  <a:cubicBezTo>
                    <a:pt x="2000" y="0"/>
                    <a:pt x="2968" y="64"/>
                    <a:pt x="3936" y="128"/>
                  </a:cubicBezTo>
                </a:path>
              </a:pathLst>
            </a:custGeom>
            <a:noFill/>
            <a:ln w="28575" cmpd="sng">
              <a:solidFill>
                <a:srgbClr val="FF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 sz="1050"/>
            </a:p>
          </p:txBody>
        </p:sp>
        <p:sp>
          <p:nvSpPr>
            <p:cNvPr id="19485" name="Freeform 29"/>
            <p:cNvSpPr>
              <a:spLocks/>
            </p:cNvSpPr>
            <p:nvPr/>
          </p:nvSpPr>
          <p:spPr bwMode="auto">
            <a:xfrm rot="183281">
              <a:off x="1966" y="1346"/>
              <a:ext cx="2977" cy="2533"/>
            </a:xfrm>
            <a:custGeom>
              <a:avLst/>
              <a:gdLst/>
              <a:ahLst/>
              <a:cxnLst>
                <a:cxn ang="0">
                  <a:pos x="0" y="2400"/>
                </a:cxn>
                <a:cxn ang="0">
                  <a:pos x="1392" y="432"/>
                </a:cxn>
                <a:cxn ang="0">
                  <a:pos x="3264" y="0"/>
                </a:cxn>
              </a:cxnLst>
              <a:rect l="0" t="0" r="r" b="b"/>
              <a:pathLst>
                <a:path w="3264" h="2400">
                  <a:moveTo>
                    <a:pt x="0" y="2400"/>
                  </a:moveTo>
                  <a:cubicBezTo>
                    <a:pt x="424" y="1616"/>
                    <a:pt x="848" y="832"/>
                    <a:pt x="1392" y="432"/>
                  </a:cubicBezTo>
                  <a:cubicBezTo>
                    <a:pt x="1936" y="32"/>
                    <a:pt x="2600" y="16"/>
                    <a:pt x="3264" y="0"/>
                  </a:cubicBezTo>
                </a:path>
              </a:pathLst>
            </a:custGeom>
            <a:noFill/>
            <a:ln w="28575" cmpd="sng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 sz="1050"/>
            </a:p>
          </p:txBody>
        </p:sp>
        <p:sp>
          <p:nvSpPr>
            <p:cNvPr id="19486" name="Text Box 30"/>
            <p:cNvSpPr txBox="1">
              <a:spLocks noChangeArrowheads="1"/>
            </p:cNvSpPr>
            <p:nvPr/>
          </p:nvSpPr>
          <p:spPr bwMode="auto">
            <a:xfrm>
              <a:off x="1728" y="3792"/>
              <a:ext cx="33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50"/>
                <a:t>1</a:t>
              </a:r>
              <a:r>
                <a:rPr lang="en-US" sz="1050" b="1" i="1">
                  <a:sym typeface="Symbol" pitchFamily="18" charset="2"/>
                </a:rPr>
                <a:t></a:t>
              </a:r>
              <a:r>
                <a:rPr lang="en-US" sz="1050"/>
                <a:t> </a:t>
              </a:r>
            </a:p>
          </p:txBody>
        </p:sp>
        <p:sp>
          <p:nvSpPr>
            <p:cNvPr id="19487" name="Text Box 31"/>
            <p:cNvSpPr txBox="1">
              <a:spLocks noChangeArrowheads="1"/>
            </p:cNvSpPr>
            <p:nvPr/>
          </p:nvSpPr>
          <p:spPr bwMode="auto">
            <a:xfrm>
              <a:off x="2304" y="3801"/>
              <a:ext cx="33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50"/>
                <a:t>2</a:t>
              </a:r>
              <a:r>
                <a:rPr lang="en-US" sz="1050" b="1" i="1">
                  <a:sym typeface="Symbol" pitchFamily="18" charset="2"/>
                </a:rPr>
                <a:t></a:t>
              </a:r>
              <a:r>
                <a:rPr lang="en-US" sz="1050"/>
                <a:t> </a:t>
              </a:r>
            </a:p>
          </p:txBody>
        </p:sp>
        <p:sp>
          <p:nvSpPr>
            <p:cNvPr id="19488" name="Text Box 32"/>
            <p:cNvSpPr txBox="1">
              <a:spLocks noChangeArrowheads="1"/>
            </p:cNvSpPr>
            <p:nvPr/>
          </p:nvSpPr>
          <p:spPr bwMode="auto">
            <a:xfrm>
              <a:off x="1584" y="1392"/>
              <a:ext cx="912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500" b="1">
                  <a:solidFill>
                    <a:srgbClr val="FF9900"/>
                  </a:solidFill>
                </a:rPr>
                <a:t>Recovery</a:t>
              </a:r>
              <a:endParaRPr lang="en-US" sz="1500">
                <a:solidFill>
                  <a:srgbClr val="FF9900"/>
                </a:solidFill>
              </a:endParaRPr>
            </a:p>
          </p:txBody>
        </p:sp>
        <p:sp>
          <p:nvSpPr>
            <p:cNvPr id="19489" name="Text Box 33"/>
            <p:cNvSpPr txBox="1">
              <a:spLocks noChangeArrowheads="1"/>
            </p:cNvSpPr>
            <p:nvPr/>
          </p:nvSpPr>
          <p:spPr bwMode="auto">
            <a:xfrm>
              <a:off x="2592" y="2256"/>
              <a:ext cx="1392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500" b="1">
                  <a:solidFill>
                    <a:srgbClr val="CC3300"/>
                  </a:solidFill>
                </a:rPr>
                <a:t>Net Recovery</a:t>
              </a:r>
              <a:endParaRPr lang="en-US" sz="1500">
                <a:solidFill>
                  <a:srgbClr val="CC3300"/>
                </a:solidFill>
              </a:endParaRPr>
            </a:p>
          </p:txBody>
        </p:sp>
        <p:sp>
          <p:nvSpPr>
            <p:cNvPr id="19490" name="Text Box 34"/>
            <p:cNvSpPr txBox="1">
              <a:spLocks noChangeArrowheads="1"/>
            </p:cNvSpPr>
            <p:nvPr/>
          </p:nvSpPr>
          <p:spPr bwMode="auto">
            <a:xfrm>
              <a:off x="3744" y="1536"/>
              <a:ext cx="1776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500" b="1"/>
                <a:t>Secular Equilibrium</a:t>
              </a:r>
            </a:p>
          </p:txBody>
        </p:sp>
        <p:sp>
          <p:nvSpPr>
            <p:cNvPr id="19491" name="Text Box 35"/>
            <p:cNvSpPr txBox="1">
              <a:spLocks noChangeArrowheads="1"/>
            </p:cNvSpPr>
            <p:nvPr/>
          </p:nvSpPr>
          <p:spPr bwMode="auto">
            <a:xfrm>
              <a:off x="3648" y="960"/>
              <a:ext cx="1200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050" b="1">
                  <a:solidFill>
                    <a:srgbClr val="FF9900"/>
                  </a:solidFill>
                </a:rPr>
                <a:t>Slow Recovery</a:t>
              </a:r>
              <a:endParaRPr lang="en-US" sz="1050">
                <a:solidFill>
                  <a:srgbClr val="FF9900"/>
                </a:solidFill>
              </a:endParaRPr>
            </a:p>
          </p:txBody>
        </p:sp>
        <p:sp>
          <p:nvSpPr>
            <p:cNvPr id="19492" name="Text Box 36"/>
            <p:cNvSpPr txBox="1">
              <a:spLocks noChangeArrowheads="1"/>
            </p:cNvSpPr>
            <p:nvPr/>
          </p:nvSpPr>
          <p:spPr bwMode="auto">
            <a:xfrm rot="16200000">
              <a:off x="-91" y="2528"/>
              <a:ext cx="1680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b="1"/>
                <a:t>Relative Number, 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33386589"/>
      </p:ext>
    </p:extLst>
  </p:cSld>
  <p:clrMapOvr>
    <a:masterClrMapping/>
  </p:clrMapOvr>
</p:sld>
</file>

<file path=ppt/theme/theme1.xml><?xml version="1.0" encoding="utf-8"?>
<a:theme xmlns:a="http://schemas.openxmlformats.org/drawingml/2006/main" name="Halloween2015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897</Words>
  <Application>Microsoft Office PowerPoint</Application>
  <PresentationFormat>On-screen Show (16:9)</PresentationFormat>
  <Paragraphs>122</Paragraphs>
  <Slides>26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Arvo</vt:lpstr>
      <vt:lpstr>Wingdings</vt:lpstr>
      <vt:lpstr>Symbol</vt:lpstr>
      <vt:lpstr>Forte</vt:lpstr>
      <vt:lpstr>Bigelow Rules</vt:lpstr>
      <vt:lpstr>Cambria Math</vt:lpstr>
      <vt:lpstr>Arial</vt:lpstr>
      <vt:lpstr>Halloween2015 template</vt:lpstr>
      <vt:lpstr>Equation</vt:lpstr>
      <vt:lpstr>2. RADIOACTIVITY (lanjutan)</vt:lpstr>
      <vt:lpstr>Kesetimbangan Radioaktif</vt:lpstr>
      <vt:lpstr>Kesetimbangan Transien</vt:lpstr>
      <vt:lpstr>PowerPoint Presentation</vt:lpstr>
      <vt:lpstr>PowerPoint Presentation</vt:lpstr>
      <vt:lpstr>PowerPoint Presentation</vt:lpstr>
      <vt:lpstr>Kesetimbangan Sekuler/ Permanen</vt:lpstr>
      <vt:lpstr>PowerPoint Presentation</vt:lpstr>
      <vt:lpstr>Peluruhan dan Recovery Radon</vt:lpstr>
      <vt:lpstr>Deret Radioaktif</vt:lpstr>
      <vt:lpstr>PowerPoint Presentation</vt:lpstr>
      <vt:lpstr>PowerPoint Presentation</vt:lpstr>
      <vt:lpstr>Deret radioaktif</vt:lpstr>
      <vt:lpstr>PowerPoint Presentation</vt:lpstr>
      <vt:lpstr>PowerPoint Presentation</vt:lpstr>
      <vt:lpstr>PowerPoint Presentation</vt:lpstr>
      <vt:lpstr>PowerPoint Presentation</vt:lpstr>
      <vt:lpstr>Dari 4 deret yang disebutkan memiliki sifat sebagai berikut, kecuali Neptunium: </vt:lpstr>
      <vt:lpstr>PowerPoint Presentation</vt:lpstr>
      <vt:lpstr>Satuan Radioaktivitas</vt:lpstr>
      <vt:lpstr>PowerPoint Presentation</vt:lpstr>
      <vt:lpstr>PowerPoint Presentation</vt:lpstr>
      <vt:lpstr>PowerPoint Presentation</vt:lpstr>
      <vt:lpstr>Menentukan waktu paruh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SPOOKY PRESENTATION TITLE</dc:title>
  <dc:creator>LYDIA R</dc:creator>
  <cp:lastModifiedBy>LYDIA R</cp:lastModifiedBy>
  <cp:revision>16</cp:revision>
  <cp:lastPrinted>2017-10-24T10:16:39Z</cp:lastPrinted>
  <dcterms:modified xsi:type="dcterms:W3CDTF">2020-05-15T09:02:16Z</dcterms:modified>
</cp:coreProperties>
</file>