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FF6699"/>
    <a:srgbClr val="FF0066"/>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1" autoAdjust="0"/>
    <p:restoredTop sz="94660"/>
  </p:normalViewPr>
  <p:slideViewPr>
    <p:cSldViewPr>
      <p:cViewPr varScale="1">
        <p:scale>
          <a:sx n="74" d="100"/>
          <a:sy n="74" d="100"/>
        </p:scale>
        <p:origin x="-127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9D1CA5-A27E-4664-A7C7-94DB598326FE}" type="doc">
      <dgm:prSet loTypeId="urn:microsoft.com/office/officeart/2005/8/layout/cycle2" loCatId="cycle" qsTypeId="urn:microsoft.com/office/officeart/2005/8/quickstyle/3d2" qsCatId="3D" csTypeId="urn:microsoft.com/office/officeart/2005/8/colors/colorful2" csCatId="colorful" phldr="1"/>
      <dgm:spPr>
        <a:scene3d>
          <a:camera prst="obliqueBottomRight"/>
          <a:lightRig rig="threePt" dir="t"/>
        </a:scene3d>
      </dgm:spPr>
      <dgm:t>
        <a:bodyPr/>
        <a:lstStyle/>
        <a:p>
          <a:endParaRPr lang="id-ID"/>
        </a:p>
      </dgm:t>
    </dgm:pt>
    <dgm:pt modelId="{7E2CACE3-C171-4CBE-8FF7-09D333B82939}">
      <dgm:prSet phldrT="[Text]" custT="1"/>
      <dgm:spPr>
        <a:solidFill>
          <a:srgbClr val="FF0000"/>
        </a:solidFill>
        <a:effectLst>
          <a:glow rad="228600">
            <a:schemeClr val="accent2">
              <a:satMod val="175000"/>
              <a:alpha val="40000"/>
            </a:schemeClr>
          </a:glow>
        </a:effectLst>
        <a:sp3d prstMaterial="plastic">
          <a:bevelT w="127000" h="25400" prst="convex"/>
        </a:sp3d>
      </dgm:spPr>
      <dgm:t>
        <a:bodyPr/>
        <a:lstStyle/>
        <a:p>
          <a:r>
            <a:rPr lang="id-ID" sz="2000" b="1" dirty="0" smtClean="0">
              <a:solidFill>
                <a:schemeClr val="tx1"/>
              </a:solidFill>
              <a:latin typeface="Berlin Sans FB Demi" panose="020E0802020502020306" pitchFamily="34" charset="0"/>
            </a:rPr>
            <a:t>Enantiomer</a:t>
          </a:r>
          <a:endParaRPr lang="id-ID" sz="2000" b="1" dirty="0">
            <a:solidFill>
              <a:schemeClr val="tx1"/>
            </a:solidFill>
            <a:latin typeface="Berlin Sans FB Demi" panose="020E0802020502020306" pitchFamily="34" charset="0"/>
          </a:endParaRPr>
        </a:p>
      </dgm:t>
    </dgm:pt>
    <dgm:pt modelId="{57E6C68E-DE93-46C8-8D5F-65A419246EF2}" type="parTrans" cxnId="{0391941C-B876-4D97-A576-BBA1F6A3EF87}">
      <dgm:prSet/>
      <dgm:spPr/>
      <dgm:t>
        <a:bodyPr/>
        <a:lstStyle/>
        <a:p>
          <a:endParaRPr lang="id-ID" sz="2000" b="1">
            <a:solidFill>
              <a:schemeClr val="tx1"/>
            </a:solidFill>
            <a:latin typeface="Berlin Sans FB Demi" panose="020E0802020502020306" pitchFamily="34" charset="0"/>
          </a:endParaRPr>
        </a:p>
      </dgm:t>
    </dgm:pt>
    <dgm:pt modelId="{23FFB7F7-678B-44C4-AAD4-038E4BC23B8C}" type="sibTrans" cxnId="{0391941C-B876-4D97-A576-BBA1F6A3EF87}">
      <dgm:prSet custT="1"/>
      <dgm:spPr>
        <a:solidFill>
          <a:srgbClr val="FFFF00"/>
        </a:solidFill>
        <a:effectLst>
          <a:glow rad="228600">
            <a:schemeClr val="accent3">
              <a:satMod val="175000"/>
              <a:alpha val="40000"/>
            </a:schemeClr>
          </a:glow>
        </a:effectLst>
        <a:sp3d>
          <a:bevelT prst="convex"/>
        </a:sp3d>
      </dgm:spPr>
      <dgm:t>
        <a:bodyPr/>
        <a:lstStyle/>
        <a:p>
          <a:endParaRPr lang="id-ID" sz="2000" b="1">
            <a:solidFill>
              <a:schemeClr val="tx1"/>
            </a:solidFill>
            <a:latin typeface="Berlin Sans FB Demi" panose="020E0802020502020306" pitchFamily="34" charset="0"/>
          </a:endParaRPr>
        </a:p>
      </dgm:t>
    </dgm:pt>
    <dgm:pt modelId="{356D6364-357F-41CA-B017-974DA27BA243}">
      <dgm:prSet phldrT="[Text]" custT="1"/>
      <dgm:spPr>
        <a:solidFill>
          <a:srgbClr val="FFFF00"/>
        </a:solidFill>
        <a:effectLst>
          <a:glow rad="228600">
            <a:schemeClr val="accent3">
              <a:satMod val="175000"/>
              <a:alpha val="40000"/>
            </a:schemeClr>
          </a:glow>
        </a:effectLst>
        <a:sp3d prstMaterial="plastic">
          <a:bevelT w="127000" h="25400" prst="convex"/>
        </a:sp3d>
      </dgm:spPr>
      <dgm:t>
        <a:bodyPr/>
        <a:lstStyle/>
        <a:p>
          <a:r>
            <a:rPr lang="id-ID" sz="2000" b="1" dirty="0" smtClean="0">
              <a:solidFill>
                <a:schemeClr val="tx1"/>
              </a:solidFill>
              <a:latin typeface="Berlin Sans FB Demi" panose="020E0802020502020306" pitchFamily="34" charset="0"/>
            </a:rPr>
            <a:t>Diastereoisomer</a:t>
          </a:r>
          <a:endParaRPr lang="id-ID" sz="2000" b="1" dirty="0">
            <a:solidFill>
              <a:schemeClr val="tx1"/>
            </a:solidFill>
            <a:latin typeface="Berlin Sans FB Demi" panose="020E0802020502020306" pitchFamily="34" charset="0"/>
          </a:endParaRPr>
        </a:p>
      </dgm:t>
    </dgm:pt>
    <dgm:pt modelId="{9B2882AD-E9AB-4F28-8FB8-BB91179D47B4}" type="parTrans" cxnId="{A0030EF9-B4A9-4787-A870-FDF29A3C7170}">
      <dgm:prSet/>
      <dgm:spPr/>
      <dgm:t>
        <a:bodyPr/>
        <a:lstStyle/>
        <a:p>
          <a:endParaRPr lang="id-ID" sz="2000" b="1">
            <a:solidFill>
              <a:schemeClr val="tx1"/>
            </a:solidFill>
            <a:latin typeface="Berlin Sans FB Demi" panose="020E0802020502020306" pitchFamily="34" charset="0"/>
          </a:endParaRPr>
        </a:p>
      </dgm:t>
    </dgm:pt>
    <dgm:pt modelId="{DF418D70-2DC9-4874-A682-5A25AA343CA5}" type="sibTrans" cxnId="{A0030EF9-B4A9-4787-A870-FDF29A3C7170}">
      <dgm:prSet custT="1"/>
      <dgm:spPr>
        <a:solidFill>
          <a:srgbClr val="00FF00"/>
        </a:solidFill>
        <a:effectLst>
          <a:glow rad="228600">
            <a:schemeClr val="accent4">
              <a:satMod val="175000"/>
              <a:alpha val="40000"/>
            </a:schemeClr>
          </a:glow>
        </a:effectLst>
        <a:sp3d>
          <a:bevelT prst="convex"/>
        </a:sp3d>
      </dgm:spPr>
      <dgm:t>
        <a:bodyPr/>
        <a:lstStyle/>
        <a:p>
          <a:endParaRPr lang="id-ID" sz="2000" b="1">
            <a:solidFill>
              <a:schemeClr val="tx1"/>
            </a:solidFill>
            <a:latin typeface="Berlin Sans FB Demi" panose="020E0802020502020306" pitchFamily="34" charset="0"/>
          </a:endParaRPr>
        </a:p>
      </dgm:t>
    </dgm:pt>
    <dgm:pt modelId="{0A48C2AA-6459-40D5-A7D7-8AA02F9AE22D}">
      <dgm:prSet phldrT="[Text]" custT="1"/>
      <dgm:spPr>
        <a:solidFill>
          <a:srgbClr val="00FF00"/>
        </a:solidFill>
        <a:effectLst>
          <a:glow rad="228600">
            <a:schemeClr val="accent4">
              <a:satMod val="175000"/>
              <a:alpha val="40000"/>
            </a:schemeClr>
          </a:glow>
        </a:effectLst>
        <a:sp3d prstMaterial="plastic">
          <a:bevelT w="127000" h="25400" prst="convex"/>
        </a:sp3d>
      </dgm:spPr>
      <dgm:t>
        <a:bodyPr/>
        <a:lstStyle/>
        <a:p>
          <a:r>
            <a:rPr lang="id-ID" sz="2000" b="1" dirty="0" smtClean="0">
              <a:solidFill>
                <a:schemeClr val="tx1"/>
              </a:solidFill>
              <a:latin typeface="Berlin Sans FB Demi" panose="020E0802020502020306" pitchFamily="34" charset="0"/>
            </a:rPr>
            <a:t>Meso</a:t>
          </a:r>
          <a:endParaRPr lang="id-ID" sz="2000" b="1" dirty="0">
            <a:solidFill>
              <a:schemeClr val="tx1"/>
            </a:solidFill>
            <a:latin typeface="Berlin Sans FB Demi" panose="020E0802020502020306" pitchFamily="34" charset="0"/>
          </a:endParaRPr>
        </a:p>
      </dgm:t>
    </dgm:pt>
    <dgm:pt modelId="{FC343FF9-A793-453F-AD1B-5CAEA83D9F0F}" type="parTrans" cxnId="{41C0721D-38D7-45E4-97B0-B4DFB1C80B91}">
      <dgm:prSet/>
      <dgm:spPr/>
      <dgm:t>
        <a:bodyPr/>
        <a:lstStyle/>
        <a:p>
          <a:endParaRPr lang="id-ID" sz="2000" b="1">
            <a:solidFill>
              <a:schemeClr val="tx1"/>
            </a:solidFill>
            <a:latin typeface="Berlin Sans FB Demi" panose="020E0802020502020306" pitchFamily="34" charset="0"/>
          </a:endParaRPr>
        </a:p>
      </dgm:t>
    </dgm:pt>
    <dgm:pt modelId="{25861CDA-0886-497D-A760-00347E2A96E8}" type="sibTrans" cxnId="{41C0721D-38D7-45E4-97B0-B4DFB1C80B91}">
      <dgm:prSet custT="1"/>
      <dgm:spPr>
        <a:solidFill>
          <a:srgbClr val="FF0000"/>
        </a:solidFill>
        <a:effectLst>
          <a:glow rad="228600">
            <a:schemeClr val="accent2">
              <a:satMod val="175000"/>
              <a:alpha val="40000"/>
            </a:schemeClr>
          </a:glow>
        </a:effectLst>
        <a:sp3d>
          <a:bevelT prst="convex"/>
        </a:sp3d>
      </dgm:spPr>
      <dgm:t>
        <a:bodyPr/>
        <a:lstStyle/>
        <a:p>
          <a:endParaRPr lang="id-ID" sz="2000" b="1">
            <a:solidFill>
              <a:schemeClr val="tx1"/>
            </a:solidFill>
            <a:latin typeface="Berlin Sans FB Demi" panose="020E0802020502020306" pitchFamily="34" charset="0"/>
          </a:endParaRPr>
        </a:p>
      </dgm:t>
    </dgm:pt>
    <dgm:pt modelId="{AB3775E1-7F11-4862-A7CD-4901D78B47A0}" type="pres">
      <dgm:prSet presAssocID="{1F9D1CA5-A27E-4664-A7C7-94DB598326FE}" presName="cycle" presStyleCnt="0">
        <dgm:presLayoutVars>
          <dgm:dir/>
          <dgm:resizeHandles val="exact"/>
        </dgm:presLayoutVars>
      </dgm:prSet>
      <dgm:spPr/>
      <dgm:t>
        <a:bodyPr/>
        <a:lstStyle/>
        <a:p>
          <a:endParaRPr lang="id-ID"/>
        </a:p>
      </dgm:t>
    </dgm:pt>
    <dgm:pt modelId="{71AB01FC-74D7-4817-AEE9-3A09E46A1532}" type="pres">
      <dgm:prSet presAssocID="{7E2CACE3-C171-4CBE-8FF7-09D333B82939}" presName="node" presStyleLbl="node1" presStyleIdx="0" presStyleCnt="3">
        <dgm:presLayoutVars>
          <dgm:bulletEnabled val="1"/>
        </dgm:presLayoutVars>
      </dgm:prSet>
      <dgm:spPr/>
      <dgm:t>
        <a:bodyPr/>
        <a:lstStyle/>
        <a:p>
          <a:endParaRPr lang="id-ID"/>
        </a:p>
      </dgm:t>
    </dgm:pt>
    <dgm:pt modelId="{7BCE191F-1731-40F6-A3AE-24AA7D28F9DA}" type="pres">
      <dgm:prSet presAssocID="{23FFB7F7-678B-44C4-AAD4-038E4BC23B8C}" presName="sibTrans" presStyleLbl="sibTrans2D1" presStyleIdx="0" presStyleCnt="3"/>
      <dgm:spPr/>
      <dgm:t>
        <a:bodyPr/>
        <a:lstStyle/>
        <a:p>
          <a:endParaRPr lang="id-ID"/>
        </a:p>
      </dgm:t>
    </dgm:pt>
    <dgm:pt modelId="{842938BE-49E4-464F-9151-5969550874EA}" type="pres">
      <dgm:prSet presAssocID="{23FFB7F7-678B-44C4-AAD4-038E4BC23B8C}" presName="connectorText" presStyleLbl="sibTrans2D1" presStyleIdx="0" presStyleCnt="3"/>
      <dgm:spPr/>
      <dgm:t>
        <a:bodyPr/>
        <a:lstStyle/>
        <a:p>
          <a:endParaRPr lang="id-ID"/>
        </a:p>
      </dgm:t>
    </dgm:pt>
    <dgm:pt modelId="{91F6FB8B-BE46-4A86-A27A-0051ED6C6138}" type="pres">
      <dgm:prSet presAssocID="{356D6364-357F-41CA-B017-974DA27BA243}" presName="node" presStyleLbl="node1" presStyleIdx="1" presStyleCnt="3" custScaleX="107618" custScaleY="97078">
        <dgm:presLayoutVars>
          <dgm:bulletEnabled val="1"/>
        </dgm:presLayoutVars>
      </dgm:prSet>
      <dgm:spPr/>
      <dgm:t>
        <a:bodyPr/>
        <a:lstStyle/>
        <a:p>
          <a:endParaRPr lang="id-ID"/>
        </a:p>
      </dgm:t>
    </dgm:pt>
    <dgm:pt modelId="{6E708FD3-18B9-49C7-B15F-CF9331E87E50}" type="pres">
      <dgm:prSet presAssocID="{DF418D70-2DC9-4874-A682-5A25AA343CA5}" presName="sibTrans" presStyleLbl="sibTrans2D1" presStyleIdx="1" presStyleCnt="3"/>
      <dgm:spPr/>
      <dgm:t>
        <a:bodyPr/>
        <a:lstStyle/>
        <a:p>
          <a:endParaRPr lang="id-ID"/>
        </a:p>
      </dgm:t>
    </dgm:pt>
    <dgm:pt modelId="{6585C2F3-F30A-4304-A124-A98DD8054810}" type="pres">
      <dgm:prSet presAssocID="{DF418D70-2DC9-4874-A682-5A25AA343CA5}" presName="connectorText" presStyleLbl="sibTrans2D1" presStyleIdx="1" presStyleCnt="3"/>
      <dgm:spPr/>
      <dgm:t>
        <a:bodyPr/>
        <a:lstStyle/>
        <a:p>
          <a:endParaRPr lang="id-ID"/>
        </a:p>
      </dgm:t>
    </dgm:pt>
    <dgm:pt modelId="{252B638A-EF4A-4D50-A042-04F07B9404F9}" type="pres">
      <dgm:prSet presAssocID="{0A48C2AA-6459-40D5-A7D7-8AA02F9AE22D}" presName="node" presStyleLbl="node1" presStyleIdx="2" presStyleCnt="3">
        <dgm:presLayoutVars>
          <dgm:bulletEnabled val="1"/>
        </dgm:presLayoutVars>
      </dgm:prSet>
      <dgm:spPr/>
      <dgm:t>
        <a:bodyPr/>
        <a:lstStyle/>
        <a:p>
          <a:endParaRPr lang="id-ID"/>
        </a:p>
      </dgm:t>
    </dgm:pt>
    <dgm:pt modelId="{99CD9159-F4A0-4CC0-9D99-7E2339DC35AF}" type="pres">
      <dgm:prSet presAssocID="{25861CDA-0886-497D-A760-00347E2A96E8}" presName="sibTrans" presStyleLbl="sibTrans2D1" presStyleIdx="2" presStyleCnt="3"/>
      <dgm:spPr/>
      <dgm:t>
        <a:bodyPr/>
        <a:lstStyle/>
        <a:p>
          <a:endParaRPr lang="id-ID"/>
        </a:p>
      </dgm:t>
    </dgm:pt>
    <dgm:pt modelId="{9F8133B5-94BF-4F4C-BCA0-C9F146006DB0}" type="pres">
      <dgm:prSet presAssocID="{25861CDA-0886-497D-A760-00347E2A96E8}" presName="connectorText" presStyleLbl="sibTrans2D1" presStyleIdx="2" presStyleCnt="3"/>
      <dgm:spPr/>
      <dgm:t>
        <a:bodyPr/>
        <a:lstStyle/>
        <a:p>
          <a:endParaRPr lang="id-ID"/>
        </a:p>
      </dgm:t>
    </dgm:pt>
  </dgm:ptLst>
  <dgm:cxnLst>
    <dgm:cxn modelId="{A0030EF9-B4A9-4787-A870-FDF29A3C7170}" srcId="{1F9D1CA5-A27E-4664-A7C7-94DB598326FE}" destId="{356D6364-357F-41CA-B017-974DA27BA243}" srcOrd="1" destOrd="0" parTransId="{9B2882AD-E9AB-4F28-8FB8-BB91179D47B4}" sibTransId="{DF418D70-2DC9-4874-A682-5A25AA343CA5}"/>
    <dgm:cxn modelId="{54FFE575-FB03-45A6-A05C-6460C0E3B733}" type="presOf" srcId="{0A48C2AA-6459-40D5-A7D7-8AA02F9AE22D}" destId="{252B638A-EF4A-4D50-A042-04F07B9404F9}" srcOrd="0" destOrd="0" presId="urn:microsoft.com/office/officeart/2005/8/layout/cycle2"/>
    <dgm:cxn modelId="{93E1C847-6DDA-460F-85FD-13E0656A01D5}" type="presOf" srcId="{1F9D1CA5-A27E-4664-A7C7-94DB598326FE}" destId="{AB3775E1-7F11-4862-A7CD-4901D78B47A0}" srcOrd="0" destOrd="0" presId="urn:microsoft.com/office/officeart/2005/8/layout/cycle2"/>
    <dgm:cxn modelId="{DA5BDB60-E9FA-4374-8994-6EF0AFE04E75}" type="presOf" srcId="{DF418D70-2DC9-4874-A682-5A25AA343CA5}" destId="{6E708FD3-18B9-49C7-B15F-CF9331E87E50}" srcOrd="0" destOrd="0" presId="urn:microsoft.com/office/officeart/2005/8/layout/cycle2"/>
    <dgm:cxn modelId="{168F5DE7-F875-4D5D-99CD-A679E53FAFA0}" type="presOf" srcId="{356D6364-357F-41CA-B017-974DA27BA243}" destId="{91F6FB8B-BE46-4A86-A27A-0051ED6C6138}" srcOrd="0" destOrd="0" presId="urn:microsoft.com/office/officeart/2005/8/layout/cycle2"/>
    <dgm:cxn modelId="{0391941C-B876-4D97-A576-BBA1F6A3EF87}" srcId="{1F9D1CA5-A27E-4664-A7C7-94DB598326FE}" destId="{7E2CACE3-C171-4CBE-8FF7-09D333B82939}" srcOrd="0" destOrd="0" parTransId="{57E6C68E-DE93-46C8-8D5F-65A419246EF2}" sibTransId="{23FFB7F7-678B-44C4-AAD4-038E4BC23B8C}"/>
    <dgm:cxn modelId="{03956F05-3A94-4176-AAB3-A82CE7D176EF}" type="presOf" srcId="{23FFB7F7-678B-44C4-AAD4-038E4BC23B8C}" destId="{7BCE191F-1731-40F6-A3AE-24AA7D28F9DA}" srcOrd="0" destOrd="0" presId="urn:microsoft.com/office/officeart/2005/8/layout/cycle2"/>
    <dgm:cxn modelId="{CE210245-5A17-4CE1-9781-CE8B8ACEC51F}" type="presOf" srcId="{DF418D70-2DC9-4874-A682-5A25AA343CA5}" destId="{6585C2F3-F30A-4304-A124-A98DD8054810}" srcOrd="1" destOrd="0" presId="urn:microsoft.com/office/officeart/2005/8/layout/cycle2"/>
    <dgm:cxn modelId="{50025A43-2C3C-4018-9596-74D14E3158A9}" type="presOf" srcId="{25861CDA-0886-497D-A760-00347E2A96E8}" destId="{99CD9159-F4A0-4CC0-9D99-7E2339DC35AF}" srcOrd="0" destOrd="0" presId="urn:microsoft.com/office/officeart/2005/8/layout/cycle2"/>
    <dgm:cxn modelId="{41C0721D-38D7-45E4-97B0-B4DFB1C80B91}" srcId="{1F9D1CA5-A27E-4664-A7C7-94DB598326FE}" destId="{0A48C2AA-6459-40D5-A7D7-8AA02F9AE22D}" srcOrd="2" destOrd="0" parTransId="{FC343FF9-A793-453F-AD1B-5CAEA83D9F0F}" sibTransId="{25861CDA-0886-497D-A760-00347E2A96E8}"/>
    <dgm:cxn modelId="{1E345FDD-DB68-4957-A9C2-EF88122E8AE9}" type="presOf" srcId="{7E2CACE3-C171-4CBE-8FF7-09D333B82939}" destId="{71AB01FC-74D7-4817-AEE9-3A09E46A1532}" srcOrd="0" destOrd="0" presId="urn:microsoft.com/office/officeart/2005/8/layout/cycle2"/>
    <dgm:cxn modelId="{7FC46278-A975-40C0-A6EB-63C63CCA2063}" type="presOf" srcId="{25861CDA-0886-497D-A760-00347E2A96E8}" destId="{9F8133B5-94BF-4F4C-BCA0-C9F146006DB0}" srcOrd="1" destOrd="0" presId="urn:microsoft.com/office/officeart/2005/8/layout/cycle2"/>
    <dgm:cxn modelId="{FC19A199-5769-49CB-9D66-F7FD3D91248E}" type="presOf" srcId="{23FFB7F7-678B-44C4-AAD4-038E4BC23B8C}" destId="{842938BE-49E4-464F-9151-5969550874EA}" srcOrd="1" destOrd="0" presId="urn:microsoft.com/office/officeart/2005/8/layout/cycle2"/>
    <dgm:cxn modelId="{290BFFF0-88BC-4DE3-A8C7-9DAD490FAC80}" type="presParOf" srcId="{AB3775E1-7F11-4862-A7CD-4901D78B47A0}" destId="{71AB01FC-74D7-4817-AEE9-3A09E46A1532}" srcOrd="0" destOrd="0" presId="urn:microsoft.com/office/officeart/2005/8/layout/cycle2"/>
    <dgm:cxn modelId="{FCA1ECF7-E023-4351-8BBE-D223AE3498E0}" type="presParOf" srcId="{AB3775E1-7F11-4862-A7CD-4901D78B47A0}" destId="{7BCE191F-1731-40F6-A3AE-24AA7D28F9DA}" srcOrd="1" destOrd="0" presId="urn:microsoft.com/office/officeart/2005/8/layout/cycle2"/>
    <dgm:cxn modelId="{35CF6974-81E7-451C-9EBD-227D88F122E3}" type="presParOf" srcId="{7BCE191F-1731-40F6-A3AE-24AA7D28F9DA}" destId="{842938BE-49E4-464F-9151-5969550874EA}" srcOrd="0" destOrd="0" presId="urn:microsoft.com/office/officeart/2005/8/layout/cycle2"/>
    <dgm:cxn modelId="{EE8B8E09-C8E0-49C8-9972-AE1A2DD03E0C}" type="presParOf" srcId="{AB3775E1-7F11-4862-A7CD-4901D78B47A0}" destId="{91F6FB8B-BE46-4A86-A27A-0051ED6C6138}" srcOrd="2" destOrd="0" presId="urn:microsoft.com/office/officeart/2005/8/layout/cycle2"/>
    <dgm:cxn modelId="{651412C8-5E69-4862-A197-6F30C14AC575}" type="presParOf" srcId="{AB3775E1-7F11-4862-A7CD-4901D78B47A0}" destId="{6E708FD3-18B9-49C7-B15F-CF9331E87E50}" srcOrd="3" destOrd="0" presId="urn:microsoft.com/office/officeart/2005/8/layout/cycle2"/>
    <dgm:cxn modelId="{04684145-97D6-40C7-A0AE-A8B86DBE10F7}" type="presParOf" srcId="{6E708FD3-18B9-49C7-B15F-CF9331E87E50}" destId="{6585C2F3-F30A-4304-A124-A98DD8054810}" srcOrd="0" destOrd="0" presId="urn:microsoft.com/office/officeart/2005/8/layout/cycle2"/>
    <dgm:cxn modelId="{083E3F33-D437-4266-915E-A26BAEBC5F8A}" type="presParOf" srcId="{AB3775E1-7F11-4862-A7CD-4901D78B47A0}" destId="{252B638A-EF4A-4D50-A042-04F07B9404F9}" srcOrd="4" destOrd="0" presId="urn:microsoft.com/office/officeart/2005/8/layout/cycle2"/>
    <dgm:cxn modelId="{D94B0DF4-A40B-4B1D-B41A-A023752A6144}" type="presParOf" srcId="{AB3775E1-7F11-4862-A7CD-4901D78B47A0}" destId="{99CD9159-F4A0-4CC0-9D99-7E2339DC35AF}" srcOrd="5" destOrd="0" presId="urn:microsoft.com/office/officeart/2005/8/layout/cycle2"/>
    <dgm:cxn modelId="{95DA341C-ACA2-48CE-BDEE-13C3E41ECEF9}" type="presParOf" srcId="{99CD9159-F4A0-4CC0-9D99-7E2339DC35AF}" destId="{9F8133B5-94BF-4F4C-BCA0-C9F146006DB0}"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429180B-83FB-4146-8D7B-C25F9A83F821}" type="doc">
      <dgm:prSet loTypeId="urn:microsoft.com/office/officeart/2005/8/layout/vList3" loCatId="list" qsTypeId="urn:microsoft.com/office/officeart/2005/8/quickstyle/simple1" qsCatId="simple" csTypeId="urn:microsoft.com/office/officeart/2005/8/colors/accent1_2" csCatId="accent1" phldr="1"/>
      <dgm:spPr/>
    </dgm:pt>
    <dgm:pt modelId="{7D8CB7A6-7975-431D-85D9-E4F175877B56}">
      <dgm:prSet phldrT="[Text]" custT="1"/>
      <dgm:spPr>
        <a:solidFill>
          <a:schemeClr val="accent3"/>
        </a:solidFill>
      </dgm:spPr>
      <dgm:t>
        <a:bodyPr/>
        <a:lstStyle/>
        <a:p>
          <a:r>
            <a:rPr lang="id-ID" sz="2800" b="1" dirty="0" smtClean="0">
              <a:latin typeface="Berlin Sans FB Demi" panose="020E0802020502020306" pitchFamily="34" charset="0"/>
            </a:rPr>
            <a:t>Senyawa Meso</a:t>
          </a:r>
          <a:endParaRPr lang="id-ID" sz="2800" b="1" dirty="0">
            <a:latin typeface="Berlin Sans FB Demi" panose="020E0802020502020306" pitchFamily="34" charset="0"/>
          </a:endParaRPr>
        </a:p>
      </dgm:t>
    </dgm:pt>
    <dgm:pt modelId="{89A73AC2-0987-4A05-BC88-D54833F8605E}" type="parTrans" cxnId="{CEA18EA1-A5FA-499F-A0B4-3E72ABD7C651}">
      <dgm:prSet/>
      <dgm:spPr/>
      <dgm:t>
        <a:bodyPr/>
        <a:lstStyle/>
        <a:p>
          <a:endParaRPr lang="id-ID"/>
        </a:p>
      </dgm:t>
    </dgm:pt>
    <dgm:pt modelId="{6BB56644-781C-42A2-8A6A-AA81361F292B}" type="sibTrans" cxnId="{CEA18EA1-A5FA-499F-A0B4-3E72ABD7C651}">
      <dgm:prSet/>
      <dgm:spPr/>
      <dgm:t>
        <a:bodyPr/>
        <a:lstStyle/>
        <a:p>
          <a:endParaRPr lang="id-ID"/>
        </a:p>
      </dgm:t>
    </dgm:pt>
    <dgm:pt modelId="{5CE8C0DC-1075-4FA1-AEBE-52EE457178A4}" type="pres">
      <dgm:prSet presAssocID="{D429180B-83FB-4146-8D7B-C25F9A83F821}" presName="linearFlow" presStyleCnt="0">
        <dgm:presLayoutVars>
          <dgm:dir/>
          <dgm:resizeHandles val="exact"/>
        </dgm:presLayoutVars>
      </dgm:prSet>
      <dgm:spPr/>
    </dgm:pt>
    <dgm:pt modelId="{6ADA1B7C-3A2C-42CD-9D27-5BF400E18530}" type="pres">
      <dgm:prSet presAssocID="{7D8CB7A6-7975-431D-85D9-E4F175877B56}" presName="composite" presStyleCnt="0"/>
      <dgm:spPr/>
    </dgm:pt>
    <dgm:pt modelId="{51523ED2-AE61-4DB8-9F1F-E12241523B72}" type="pres">
      <dgm:prSet presAssocID="{7D8CB7A6-7975-431D-85D9-E4F175877B56}" presName="imgShp" presStyleLbl="fgImgPlace1" presStyleIdx="0" presStyleCnt="1" custLinFactNeighborX="20045" custLinFactNeighborY="630"/>
      <dgm:spPr>
        <a:solidFill>
          <a:schemeClr val="accent3">
            <a:lumMod val="75000"/>
          </a:schemeClr>
        </a:solidFill>
      </dgm:spPr>
    </dgm:pt>
    <dgm:pt modelId="{F16F82AC-A956-4D6A-9FD8-02686F1E8D4F}" type="pres">
      <dgm:prSet presAssocID="{7D8CB7A6-7975-431D-85D9-E4F175877B56}" presName="txShp" presStyleLbl="node1" presStyleIdx="0" presStyleCnt="1" custScaleX="101972" custLinFactNeighborX="169" custLinFactNeighborY="-555">
        <dgm:presLayoutVars>
          <dgm:bulletEnabled val="1"/>
        </dgm:presLayoutVars>
      </dgm:prSet>
      <dgm:spPr/>
      <dgm:t>
        <a:bodyPr/>
        <a:lstStyle/>
        <a:p>
          <a:endParaRPr lang="id-ID"/>
        </a:p>
      </dgm:t>
    </dgm:pt>
  </dgm:ptLst>
  <dgm:cxnLst>
    <dgm:cxn modelId="{73FBB049-62FA-4536-A24F-8FC4BBFA98F0}" type="presOf" srcId="{D429180B-83FB-4146-8D7B-C25F9A83F821}" destId="{5CE8C0DC-1075-4FA1-AEBE-52EE457178A4}" srcOrd="0" destOrd="0" presId="urn:microsoft.com/office/officeart/2005/8/layout/vList3"/>
    <dgm:cxn modelId="{CEA18EA1-A5FA-499F-A0B4-3E72ABD7C651}" srcId="{D429180B-83FB-4146-8D7B-C25F9A83F821}" destId="{7D8CB7A6-7975-431D-85D9-E4F175877B56}" srcOrd="0" destOrd="0" parTransId="{89A73AC2-0987-4A05-BC88-D54833F8605E}" sibTransId="{6BB56644-781C-42A2-8A6A-AA81361F292B}"/>
    <dgm:cxn modelId="{7F28F9D9-A8A2-41CB-9EB7-3F88F41C4D92}" type="presOf" srcId="{7D8CB7A6-7975-431D-85D9-E4F175877B56}" destId="{F16F82AC-A956-4D6A-9FD8-02686F1E8D4F}" srcOrd="0" destOrd="0" presId="urn:microsoft.com/office/officeart/2005/8/layout/vList3"/>
    <dgm:cxn modelId="{E7EFB280-1BF4-4DAF-B257-9FE5A463A261}" type="presParOf" srcId="{5CE8C0DC-1075-4FA1-AEBE-52EE457178A4}" destId="{6ADA1B7C-3A2C-42CD-9D27-5BF400E18530}" srcOrd="0" destOrd="0" presId="urn:microsoft.com/office/officeart/2005/8/layout/vList3"/>
    <dgm:cxn modelId="{1AC73EF8-0A71-427A-A20D-F96ABF7F6547}" type="presParOf" srcId="{6ADA1B7C-3A2C-42CD-9D27-5BF400E18530}" destId="{51523ED2-AE61-4DB8-9F1F-E12241523B72}" srcOrd="0" destOrd="0" presId="urn:microsoft.com/office/officeart/2005/8/layout/vList3"/>
    <dgm:cxn modelId="{5479712A-4748-402C-86F0-B6C561237A34}" type="presParOf" srcId="{6ADA1B7C-3A2C-42CD-9D27-5BF400E18530}" destId="{F16F82AC-A956-4D6A-9FD8-02686F1E8D4F}"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429180B-83FB-4146-8D7B-C25F9A83F821}" type="doc">
      <dgm:prSet loTypeId="urn:microsoft.com/office/officeart/2005/8/layout/vList3" loCatId="list" qsTypeId="urn:microsoft.com/office/officeart/2005/8/quickstyle/simple1" qsCatId="simple" csTypeId="urn:microsoft.com/office/officeart/2005/8/colors/accent1_2" csCatId="accent1" phldr="1"/>
      <dgm:spPr/>
    </dgm:pt>
    <dgm:pt modelId="{7D8CB7A6-7975-431D-85D9-E4F175877B56}">
      <dgm:prSet phldrT="[Text]" custT="1"/>
      <dgm:spPr>
        <a:solidFill>
          <a:schemeClr val="accent3"/>
        </a:solidFill>
      </dgm:spPr>
      <dgm:t>
        <a:bodyPr/>
        <a:lstStyle/>
        <a:p>
          <a:r>
            <a:rPr lang="id-ID" sz="2800" b="1" dirty="0" smtClean="0">
              <a:latin typeface="Berlin Sans FB Demi" panose="020E0802020502020306" pitchFamily="34" charset="0"/>
            </a:rPr>
            <a:t>Senyawa Meso</a:t>
          </a:r>
          <a:endParaRPr lang="id-ID" sz="2800" b="1" dirty="0">
            <a:latin typeface="Berlin Sans FB Demi" panose="020E0802020502020306" pitchFamily="34" charset="0"/>
          </a:endParaRPr>
        </a:p>
      </dgm:t>
    </dgm:pt>
    <dgm:pt modelId="{89A73AC2-0987-4A05-BC88-D54833F8605E}" type="parTrans" cxnId="{CEA18EA1-A5FA-499F-A0B4-3E72ABD7C651}">
      <dgm:prSet/>
      <dgm:spPr/>
      <dgm:t>
        <a:bodyPr/>
        <a:lstStyle/>
        <a:p>
          <a:endParaRPr lang="id-ID"/>
        </a:p>
      </dgm:t>
    </dgm:pt>
    <dgm:pt modelId="{6BB56644-781C-42A2-8A6A-AA81361F292B}" type="sibTrans" cxnId="{CEA18EA1-A5FA-499F-A0B4-3E72ABD7C651}">
      <dgm:prSet/>
      <dgm:spPr/>
      <dgm:t>
        <a:bodyPr/>
        <a:lstStyle/>
        <a:p>
          <a:endParaRPr lang="id-ID"/>
        </a:p>
      </dgm:t>
    </dgm:pt>
    <dgm:pt modelId="{5CE8C0DC-1075-4FA1-AEBE-52EE457178A4}" type="pres">
      <dgm:prSet presAssocID="{D429180B-83FB-4146-8D7B-C25F9A83F821}" presName="linearFlow" presStyleCnt="0">
        <dgm:presLayoutVars>
          <dgm:dir/>
          <dgm:resizeHandles val="exact"/>
        </dgm:presLayoutVars>
      </dgm:prSet>
      <dgm:spPr/>
    </dgm:pt>
    <dgm:pt modelId="{6ADA1B7C-3A2C-42CD-9D27-5BF400E18530}" type="pres">
      <dgm:prSet presAssocID="{7D8CB7A6-7975-431D-85D9-E4F175877B56}" presName="composite" presStyleCnt="0"/>
      <dgm:spPr/>
    </dgm:pt>
    <dgm:pt modelId="{51523ED2-AE61-4DB8-9F1F-E12241523B72}" type="pres">
      <dgm:prSet presAssocID="{7D8CB7A6-7975-431D-85D9-E4F175877B56}" presName="imgShp" presStyleLbl="fgImgPlace1" presStyleIdx="0" presStyleCnt="1" custLinFactNeighborX="20045" custLinFactNeighborY="630"/>
      <dgm:spPr>
        <a:solidFill>
          <a:schemeClr val="accent3">
            <a:lumMod val="75000"/>
          </a:schemeClr>
        </a:solidFill>
      </dgm:spPr>
    </dgm:pt>
    <dgm:pt modelId="{F16F82AC-A956-4D6A-9FD8-02686F1E8D4F}" type="pres">
      <dgm:prSet presAssocID="{7D8CB7A6-7975-431D-85D9-E4F175877B56}" presName="txShp" presStyleLbl="node1" presStyleIdx="0" presStyleCnt="1" custScaleX="101972" custLinFactNeighborX="169" custLinFactNeighborY="-555">
        <dgm:presLayoutVars>
          <dgm:bulletEnabled val="1"/>
        </dgm:presLayoutVars>
      </dgm:prSet>
      <dgm:spPr/>
      <dgm:t>
        <a:bodyPr/>
        <a:lstStyle/>
        <a:p>
          <a:endParaRPr lang="id-ID"/>
        </a:p>
      </dgm:t>
    </dgm:pt>
  </dgm:ptLst>
  <dgm:cxnLst>
    <dgm:cxn modelId="{CEA18EA1-A5FA-499F-A0B4-3E72ABD7C651}" srcId="{D429180B-83FB-4146-8D7B-C25F9A83F821}" destId="{7D8CB7A6-7975-431D-85D9-E4F175877B56}" srcOrd="0" destOrd="0" parTransId="{89A73AC2-0987-4A05-BC88-D54833F8605E}" sibTransId="{6BB56644-781C-42A2-8A6A-AA81361F292B}"/>
    <dgm:cxn modelId="{D719DA17-14BC-41B5-8817-9A61CCD55978}" type="presOf" srcId="{D429180B-83FB-4146-8D7B-C25F9A83F821}" destId="{5CE8C0DC-1075-4FA1-AEBE-52EE457178A4}" srcOrd="0" destOrd="0" presId="urn:microsoft.com/office/officeart/2005/8/layout/vList3"/>
    <dgm:cxn modelId="{DDFC4ADF-AE0A-424F-95CB-AB9A1581B88D}" type="presOf" srcId="{7D8CB7A6-7975-431D-85D9-E4F175877B56}" destId="{F16F82AC-A956-4D6A-9FD8-02686F1E8D4F}" srcOrd="0" destOrd="0" presId="urn:microsoft.com/office/officeart/2005/8/layout/vList3"/>
    <dgm:cxn modelId="{721CD306-D913-4771-8316-94DB6B3559D2}" type="presParOf" srcId="{5CE8C0DC-1075-4FA1-AEBE-52EE457178A4}" destId="{6ADA1B7C-3A2C-42CD-9D27-5BF400E18530}" srcOrd="0" destOrd="0" presId="urn:microsoft.com/office/officeart/2005/8/layout/vList3"/>
    <dgm:cxn modelId="{99A4DF30-548B-43AE-9CD4-E10FBB6B2E16}" type="presParOf" srcId="{6ADA1B7C-3A2C-42CD-9D27-5BF400E18530}" destId="{51523ED2-AE61-4DB8-9F1F-E12241523B72}" srcOrd="0" destOrd="0" presId="urn:microsoft.com/office/officeart/2005/8/layout/vList3"/>
    <dgm:cxn modelId="{F27522A4-4ADB-40D5-B79A-FEC1577846A0}" type="presParOf" srcId="{6ADA1B7C-3A2C-42CD-9D27-5BF400E18530}" destId="{F16F82AC-A956-4D6A-9FD8-02686F1E8D4F}"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429180B-83FB-4146-8D7B-C25F9A83F821}" type="doc">
      <dgm:prSet loTypeId="urn:microsoft.com/office/officeart/2005/8/layout/vList3" loCatId="list" qsTypeId="urn:microsoft.com/office/officeart/2005/8/quickstyle/simple1" qsCatId="simple" csTypeId="urn:microsoft.com/office/officeart/2005/8/colors/accent1_2" csCatId="accent1" phldr="1"/>
      <dgm:spPr/>
    </dgm:pt>
    <dgm:pt modelId="{7D8CB7A6-7975-431D-85D9-E4F175877B56}">
      <dgm:prSet phldrT="[Text]" custT="1"/>
      <dgm:spPr>
        <a:solidFill>
          <a:schemeClr val="accent3"/>
        </a:solidFill>
      </dgm:spPr>
      <dgm:t>
        <a:bodyPr/>
        <a:lstStyle/>
        <a:p>
          <a:r>
            <a:rPr lang="id-ID" sz="2800" b="1" dirty="0" smtClean="0">
              <a:latin typeface="Berlin Sans FB Demi" panose="020E0802020502020306" pitchFamily="34" charset="0"/>
            </a:rPr>
            <a:t>Senyawa Meso</a:t>
          </a:r>
          <a:endParaRPr lang="id-ID" sz="2800" b="1" dirty="0">
            <a:latin typeface="Berlin Sans FB Demi" panose="020E0802020502020306" pitchFamily="34" charset="0"/>
          </a:endParaRPr>
        </a:p>
      </dgm:t>
    </dgm:pt>
    <dgm:pt modelId="{89A73AC2-0987-4A05-BC88-D54833F8605E}" type="parTrans" cxnId="{CEA18EA1-A5FA-499F-A0B4-3E72ABD7C651}">
      <dgm:prSet/>
      <dgm:spPr/>
      <dgm:t>
        <a:bodyPr/>
        <a:lstStyle/>
        <a:p>
          <a:endParaRPr lang="id-ID"/>
        </a:p>
      </dgm:t>
    </dgm:pt>
    <dgm:pt modelId="{6BB56644-781C-42A2-8A6A-AA81361F292B}" type="sibTrans" cxnId="{CEA18EA1-A5FA-499F-A0B4-3E72ABD7C651}">
      <dgm:prSet/>
      <dgm:spPr/>
      <dgm:t>
        <a:bodyPr/>
        <a:lstStyle/>
        <a:p>
          <a:endParaRPr lang="id-ID"/>
        </a:p>
      </dgm:t>
    </dgm:pt>
    <dgm:pt modelId="{5CE8C0DC-1075-4FA1-AEBE-52EE457178A4}" type="pres">
      <dgm:prSet presAssocID="{D429180B-83FB-4146-8D7B-C25F9A83F821}" presName="linearFlow" presStyleCnt="0">
        <dgm:presLayoutVars>
          <dgm:dir/>
          <dgm:resizeHandles val="exact"/>
        </dgm:presLayoutVars>
      </dgm:prSet>
      <dgm:spPr/>
    </dgm:pt>
    <dgm:pt modelId="{6ADA1B7C-3A2C-42CD-9D27-5BF400E18530}" type="pres">
      <dgm:prSet presAssocID="{7D8CB7A6-7975-431D-85D9-E4F175877B56}" presName="composite" presStyleCnt="0"/>
      <dgm:spPr/>
    </dgm:pt>
    <dgm:pt modelId="{51523ED2-AE61-4DB8-9F1F-E12241523B72}" type="pres">
      <dgm:prSet presAssocID="{7D8CB7A6-7975-431D-85D9-E4F175877B56}" presName="imgShp" presStyleLbl="fgImgPlace1" presStyleIdx="0" presStyleCnt="1" custLinFactNeighborX="20045" custLinFactNeighborY="630"/>
      <dgm:spPr>
        <a:solidFill>
          <a:schemeClr val="accent3">
            <a:lumMod val="75000"/>
          </a:schemeClr>
        </a:solidFill>
      </dgm:spPr>
    </dgm:pt>
    <dgm:pt modelId="{F16F82AC-A956-4D6A-9FD8-02686F1E8D4F}" type="pres">
      <dgm:prSet presAssocID="{7D8CB7A6-7975-431D-85D9-E4F175877B56}" presName="txShp" presStyleLbl="node1" presStyleIdx="0" presStyleCnt="1" custScaleX="101972" custLinFactNeighborX="169" custLinFactNeighborY="-555">
        <dgm:presLayoutVars>
          <dgm:bulletEnabled val="1"/>
        </dgm:presLayoutVars>
      </dgm:prSet>
      <dgm:spPr/>
      <dgm:t>
        <a:bodyPr/>
        <a:lstStyle/>
        <a:p>
          <a:endParaRPr lang="id-ID"/>
        </a:p>
      </dgm:t>
    </dgm:pt>
  </dgm:ptLst>
  <dgm:cxnLst>
    <dgm:cxn modelId="{CEA18EA1-A5FA-499F-A0B4-3E72ABD7C651}" srcId="{D429180B-83FB-4146-8D7B-C25F9A83F821}" destId="{7D8CB7A6-7975-431D-85D9-E4F175877B56}" srcOrd="0" destOrd="0" parTransId="{89A73AC2-0987-4A05-BC88-D54833F8605E}" sibTransId="{6BB56644-781C-42A2-8A6A-AA81361F292B}"/>
    <dgm:cxn modelId="{D51D4764-1E2A-4283-B8ED-77724BB668E6}" type="presOf" srcId="{D429180B-83FB-4146-8D7B-C25F9A83F821}" destId="{5CE8C0DC-1075-4FA1-AEBE-52EE457178A4}" srcOrd="0" destOrd="0" presId="urn:microsoft.com/office/officeart/2005/8/layout/vList3"/>
    <dgm:cxn modelId="{248E8CED-AD78-417E-AB09-F8B8300B203F}" type="presOf" srcId="{7D8CB7A6-7975-431D-85D9-E4F175877B56}" destId="{F16F82AC-A956-4D6A-9FD8-02686F1E8D4F}" srcOrd="0" destOrd="0" presId="urn:microsoft.com/office/officeart/2005/8/layout/vList3"/>
    <dgm:cxn modelId="{8D4121D0-E371-4E59-AE37-3E9ED12CD0F3}" type="presParOf" srcId="{5CE8C0DC-1075-4FA1-AEBE-52EE457178A4}" destId="{6ADA1B7C-3A2C-42CD-9D27-5BF400E18530}" srcOrd="0" destOrd="0" presId="urn:microsoft.com/office/officeart/2005/8/layout/vList3"/>
    <dgm:cxn modelId="{4E9C47E1-C80A-408B-B2C8-830198C28ECA}" type="presParOf" srcId="{6ADA1B7C-3A2C-42CD-9D27-5BF400E18530}" destId="{51523ED2-AE61-4DB8-9F1F-E12241523B72}" srcOrd="0" destOrd="0" presId="urn:microsoft.com/office/officeart/2005/8/layout/vList3"/>
    <dgm:cxn modelId="{3D848B88-116D-4C27-BA00-F840D9D97413}" type="presParOf" srcId="{6ADA1B7C-3A2C-42CD-9D27-5BF400E18530}" destId="{F16F82AC-A956-4D6A-9FD8-02686F1E8D4F}"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429180B-83FB-4146-8D7B-C25F9A83F821}" type="doc">
      <dgm:prSet loTypeId="urn:microsoft.com/office/officeart/2005/8/layout/vList3" loCatId="list" qsTypeId="urn:microsoft.com/office/officeart/2005/8/quickstyle/simple1" qsCatId="simple" csTypeId="urn:microsoft.com/office/officeart/2005/8/colors/accent1_2" csCatId="accent1" phldr="1"/>
      <dgm:spPr/>
    </dgm:pt>
    <dgm:pt modelId="{7D8CB7A6-7975-431D-85D9-E4F175877B56}">
      <dgm:prSet phldrT="[Text]" custT="1"/>
      <dgm:spPr>
        <a:solidFill>
          <a:schemeClr val="accent3"/>
        </a:solidFill>
      </dgm:spPr>
      <dgm:t>
        <a:bodyPr/>
        <a:lstStyle/>
        <a:p>
          <a:r>
            <a:rPr lang="id-ID" sz="2800" b="1" dirty="0" smtClean="0">
              <a:latin typeface="Berlin Sans FB Demi" panose="020E0802020502020306" pitchFamily="34" charset="0"/>
            </a:rPr>
            <a:t>Senyawa Meso</a:t>
          </a:r>
          <a:endParaRPr lang="id-ID" sz="2800" b="1" dirty="0">
            <a:latin typeface="Berlin Sans FB Demi" panose="020E0802020502020306" pitchFamily="34" charset="0"/>
          </a:endParaRPr>
        </a:p>
      </dgm:t>
    </dgm:pt>
    <dgm:pt modelId="{89A73AC2-0987-4A05-BC88-D54833F8605E}" type="parTrans" cxnId="{CEA18EA1-A5FA-499F-A0B4-3E72ABD7C651}">
      <dgm:prSet/>
      <dgm:spPr/>
      <dgm:t>
        <a:bodyPr/>
        <a:lstStyle/>
        <a:p>
          <a:endParaRPr lang="id-ID"/>
        </a:p>
      </dgm:t>
    </dgm:pt>
    <dgm:pt modelId="{6BB56644-781C-42A2-8A6A-AA81361F292B}" type="sibTrans" cxnId="{CEA18EA1-A5FA-499F-A0B4-3E72ABD7C651}">
      <dgm:prSet/>
      <dgm:spPr/>
      <dgm:t>
        <a:bodyPr/>
        <a:lstStyle/>
        <a:p>
          <a:endParaRPr lang="id-ID"/>
        </a:p>
      </dgm:t>
    </dgm:pt>
    <dgm:pt modelId="{5CE8C0DC-1075-4FA1-AEBE-52EE457178A4}" type="pres">
      <dgm:prSet presAssocID="{D429180B-83FB-4146-8D7B-C25F9A83F821}" presName="linearFlow" presStyleCnt="0">
        <dgm:presLayoutVars>
          <dgm:dir/>
          <dgm:resizeHandles val="exact"/>
        </dgm:presLayoutVars>
      </dgm:prSet>
      <dgm:spPr/>
    </dgm:pt>
    <dgm:pt modelId="{6ADA1B7C-3A2C-42CD-9D27-5BF400E18530}" type="pres">
      <dgm:prSet presAssocID="{7D8CB7A6-7975-431D-85D9-E4F175877B56}" presName="composite" presStyleCnt="0"/>
      <dgm:spPr/>
    </dgm:pt>
    <dgm:pt modelId="{51523ED2-AE61-4DB8-9F1F-E12241523B72}" type="pres">
      <dgm:prSet presAssocID="{7D8CB7A6-7975-431D-85D9-E4F175877B56}" presName="imgShp" presStyleLbl="fgImgPlace1" presStyleIdx="0" presStyleCnt="1" custLinFactNeighborX="20045" custLinFactNeighborY="630"/>
      <dgm:spPr>
        <a:solidFill>
          <a:schemeClr val="accent3">
            <a:lumMod val="75000"/>
          </a:schemeClr>
        </a:solidFill>
      </dgm:spPr>
    </dgm:pt>
    <dgm:pt modelId="{F16F82AC-A956-4D6A-9FD8-02686F1E8D4F}" type="pres">
      <dgm:prSet presAssocID="{7D8CB7A6-7975-431D-85D9-E4F175877B56}" presName="txShp" presStyleLbl="node1" presStyleIdx="0" presStyleCnt="1" custScaleX="101972" custLinFactNeighborX="169" custLinFactNeighborY="-555">
        <dgm:presLayoutVars>
          <dgm:bulletEnabled val="1"/>
        </dgm:presLayoutVars>
      </dgm:prSet>
      <dgm:spPr/>
      <dgm:t>
        <a:bodyPr/>
        <a:lstStyle/>
        <a:p>
          <a:endParaRPr lang="id-ID"/>
        </a:p>
      </dgm:t>
    </dgm:pt>
  </dgm:ptLst>
  <dgm:cxnLst>
    <dgm:cxn modelId="{69C98ED7-30CF-407C-B4D6-FB4DFD6DBC8C}" type="presOf" srcId="{D429180B-83FB-4146-8D7B-C25F9A83F821}" destId="{5CE8C0DC-1075-4FA1-AEBE-52EE457178A4}" srcOrd="0" destOrd="0" presId="urn:microsoft.com/office/officeart/2005/8/layout/vList3"/>
    <dgm:cxn modelId="{CEA18EA1-A5FA-499F-A0B4-3E72ABD7C651}" srcId="{D429180B-83FB-4146-8D7B-C25F9A83F821}" destId="{7D8CB7A6-7975-431D-85D9-E4F175877B56}" srcOrd="0" destOrd="0" parTransId="{89A73AC2-0987-4A05-BC88-D54833F8605E}" sibTransId="{6BB56644-781C-42A2-8A6A-AA81361F292B}"/>
    <dgm:cxn modelId="{7068C262-66C3-4DC4-9C8A-9A3316DDF2E7}" type="presOf" srcId="{7D8CB7A6-7975-431D-85D9-E4F175877B56}" destId="{F16F82AC-A956-4D6A-9FD8-02686F1E8D4F}" srcOrd="0" destOrd="0" presId="urn:microsoft.com/office/officeart/2005/8/layout/vList3"/>
    <dgm:cxn modelId="{8DA7C190-F99D-4E98-A0C2-040E2BFF8649}" type="presParOf" srcId="{5CE8C0DC-1075-4FA1-AEBE-52EE457178A4}" destId="{6ADA1B7C-3A2C-42CD-9D27-5BF400E18530}" srcOrd="0" destOrd="0" presId="urn:microsoft.com/office/officeart/2005/8/layout/vList3"/>
    <dgm:cxn modelId="{C671BCC5-86E4-4871-9DF4-4FEB03E0173F}" type="presParOf" srcId="{6ADA1B7C-3A2C-42CD-9D27-5BF400E18530}" destId="{51523ED2-AE61-4DB8-9F1F-E12241523B72}" srcOrd="0" destOrd="0" presId="urn:microsoft.com/office/officeart/2005/8/layout/vList3"/>
    <dgm:cxn modelId="{EEF818E1-D604-4CBA-AA5D-9CB773260745}" type="presParOf" srcId="{6ADA1B7C-3A2C-42CD-9D27-5BF400E18530}" destId="{F16F82AC-A956-4D6A-9FD8-02686F1E8D4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429180B-83FB-4146-8D7B-C25F9A83F821}" type="doc">
      <dgm:prSet loTypeId="urn:microsoft.com/office/officeart/2005/8/layout/vList3" loCatId="list" qsTypeId="urn:microsoft.com/office/officeart/2005/8/quickstyle/simple1" qsCatId="simple" csTypeId="urn:microsoft.com/office/officeart/2005/8/colors/accent1_2" csCatId="accent1" phldr="1"/>
      <dgm:spPr/>
    </dgm:pt>
    <dgm:pt modelId="{7D8CB7A6-7975-431D-85D9-E4F175877B56}">
      <dgm:prSet phldrT="[Text]" custT="1"/>
      <dgm:spPr>
        <a:solidFill>
          <a:schemeClr val="accent3"/>
        </a:solidFill>
      </dgm:spPr>
      <dgm:t>
        <a:bodyPr/>
        <a:lstStyle/>
        <a:p>
          <a:r>
            <a:rPr lang="id-ID" sz="2800" b="1" dirty="0" smtClean="0">
              <a:latin typeface="Berlin Sans FB Demi" panose="020E0802020502020306" pitchFamily="34" charset="0"/>
            </a:rPr>
            <a:t>Senyawa Meso</a:t>
          </a:r>
          <a:endParaRPr lang="id-ID" sz="2800" b="1" dirty="0">
            <a:latin typeface="Berlin Sans FB Demi" panose="020E0802020502020306" pitchFamily="34" charset="0"/>
          </a:endParaRPr>
        </a:p>
      </dgm:t>
    </dgm:pt>
    <dgm:pt modelId="{89A73AC2-0987-4A05-BC88-D54833F8605E}" type="parTrans" cxnId="{CEA18EA1-A5FA-499F-A0B4-3E72ABD7C651}">
      <dgm:prSet/>
      <dgm:spPr/>
      <dgm:t>
        <a:bodyPr/>
        <a:lstStyle/>
        <a:p>
          <a:endParaRPr lang="id-ID"/>
        </a:p>
      </dgm:t>
    </dgm:pt>
    <dgm:pt modelId="{6BB56644-781C-42A2-8A6A-AA81361F292B}" type="sibTrans" cxnId="{CEA18EA1-A5FA-499F-A0B4-3E72ABD7C651}">
      <dgm:prSet/>
      <dgm:spPr/>
      <dgm:t>
        <a:bodyPr/>
        <a:lstStyle/>
        <a:p>
          <a:endParaRPr lang="id-ID"/>
        </a:p>
      </dgm:t>
    </dgm:pt>
    <dgm:pt modelId="{5CE8C0DC-1075-4FA1-AEBE-52EE457178A4}" type="pres">
      <dgm:prSet presAssocID="{D429180B-83FB-4146-8D7B-C25F9A83F821}" presName="linearFlow" presStyleCnt="0">
        <dgm:presLayoutVars>
          <dgm:dir/>
          <dgm:resizeHandles val="exact"/>
        </dgm:presLayoutVars>
      </dgm:prSet>
      <dgm:spPr/>
    </dgm:pt>
    <dgm:pt modelId="{6ADA1B7C-3A2C-42CD-9D27-5BF400E18530}" type="pres">
      <dgm:prSet presAssocID="{7D8CB7A6-7975-431D-85D9-E4F175877B56}" presName="composite" presStyleCnt="0"/>
      <dgm:spPr/>
    </dgm:pt>
    <dgm:pt modelId="{51523ED2-AE61-4DB8-9F1F-E12241523B72}" type="pres">
      <dgm:prSet presAssocID="{7D8CB7A6-7975-431D-85D9-E4F175877B56}" presName="imgShp" presStyleLbl="fgImgPlace1" presStyleIdx="0" presStyleCnt="1" custLinFactNeighborX="20045" custLinFactNeighborY="630"/>
      <dgm:spPr>
        <a:solidFill>
          <a:schemeClr val="accent3">
            <a:lumMod val="75000"/>
          </a:schemeClr>
        </a:solidFill>
      </dgm:spPr>
    </dgm:pt>
    <dgm:pt modelId="{F16F82AC-A956-4D6A-9FD8-02686F1E8D4F}" type="pres">
      <dgm:prSet presAssocID="{7D8CB7A6-7975-431D-85D9-E4F175877B56}" presName="txShp" presStyleLbl="node1" presStyleIdx="0" presStyleCnt="1" custScaleX="101972" custLinFactNeighborX="169" custLinFactNeighborY="-555">
        <dgm:presLayoutVars>
          <dgm:bulletEnabled val="1"/>
        </dgm:presLayoutVars>
      </dgm:prSet>
      <dgm:spPr/>
      <dgm:t>
        <a:bodyPr/>
        <a:lstStyle/>
        <a:p>
          <a:endParaRPr lang="id-ID"/>
        </a:p>
      </dgm:t>
    </dgm:pt>
  </dgm:ptLst>
  <dgm:cxnLst>
    <dgm:cxn modelId="{6F004141-0D22-4410-9C0C-F46920295308}" type="presOf" srcId="{D429180B-83FB-4146-8D7B-C25F9A83F821}" destId="{5CE8C0DC-1075-4FA1-AEBE-52EE457178A4}" srcOrd="0" destOrd="0" presId="urn:microsoft.com/office/officeart/2005/8/layout/vList3"/>
    <dgm:cxn modelId="{CEA18EA1-A5FA-499F-A0B4-3E72ABD7C651}" srcId="{D429180B-83FB-4146-8D7B-C25F9A83F821}" destId="{7D8CB7A6-7975-431D-85D9-E4F175877B56}" srcOrd="0" destOrd="0" parTransId="{89A73AC2-0987-4A05-BC88-D54833F8605E}" sibTransId="{6BB56644-781C-42A2-8A6A-AA81361F292B}"/>
    <dgm:cxn modelId="{18FE056F-4D6A-48D5-961D-1E019C31CEFC}" type="presOf" srcId="{7D8CB7A6-7975-431D-85D9-E4F175877B56}" destId="{F16F82AC-A956-4D6A-9FD8-02686F1E8D4F}" srcOrd="0" destOrd="0" presId="urn:microsoft.com/office/officeart/2005/8/layout/vList3"/>
    <dgm:cxn modelId="{C690A259-8BFF-49CB-B204-7CD0E0EDF6BE}" type="presParOf" srcId="{5CE8C0DC-1075-4FA1-AEBE-52EE457178A4}" destId="{6ADA1B7C-3A2C-42CD-9D27-5BF400E18530}" srcOrd="0" destOrd="0" presId="urn:microsoft.com/office/officeart/2005/8/layout/vList3"/>
    <dgm:cxn modelId="{47A84638-DA9F-4DAD-A5A2-2A72DEC1BFE7}" type="presParOf" srcId="{6ADA1B7C-3A2C-42CD-9D27-5BF400E18530}" destId="{51523ED2-AE61-4DB8-9F1F-E12241523B72}" srcOrd="0" destOrd="0" presId="urn:microsoft.com/office/officeart/2005/8/layout/vList3"/>
    <dgm:cxn modelId="{0502D70A-B31C-402B-B15A-416806F436ED}" type="presParOf" srcId="{6ADA1B7C-3A2C-42CD-9D27-5BF400E18530}" destId="{F16F82AC-A956-4D6A-9FD8-02686F1E8D4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429180B-83FB-4146-8D7B-C25F9A83F821}" type="doc">
      <dgm:prSet loTypeId="urn:microsoft.com/office/officeart/2005/8/layout/vList3" loCatId="list" qsTypeId="urn:microsoft.com/office/officeart/2005/8/quickstyle/simple1" qsCatId="simple" csTypeId="urn:microsoft.com/office/officeart/2005/8/colors/accent1_2" csCatId="accent1" phldr="1"/>
      <dgm:spPr/>
    </dgm:pt>
    <dgm:pt modelId="{7D8CB7A6-7975-431D-85D9-E4F175877B56}">
      <dgm:prSet phldrT="[Text]" custT="1"/>
      <dgm:spPr>
        <a:solidFill>
          <a:schemeClr val="accent3"/>
        </a:solidFill>
      </dgm:spPr>
      <dgm:t>
        <a:bodyPr/>
        <a:lstStyle/>
        <a:p>
          <a:r>
            <a:rPr lang="id-ID" sz="2800" b="1" dirty="0" smtClean="0">
              <a:latin typeface="Berlin Sans FB Demi" panose="020E0802020502020306" pitchFamily="34" charset="0"/>
            </a:rPr>
            <a:t>Senyawa Meso</a:t>
          </a:r>
          <a:endParaRPr lang="id-ID" sz="2800" b="1" dirty="0">
            <a:latin typeface="Berlin Sans FB Demi" panose="020E0802020502020306" pitchFamily="34" charset="0"/>
          </a:endParaRPr>
        </a:p>
      </dgm:t>
    </dgm:pt>
    <dgm:pt modelId="{89A73AC2-0987-4A05-BC88-D54833F8605E}" type="parTrans" cxnId="{CEA18EA1-A5FA-499F-A0B4-3E72ABD7C651}">
      <dgm:prSet/>
      <dgm:spPr/>
      <dgm:t>
        <a:bodyPr/>
        <a:lstStyle/>
        <a:p>
          <a:endParaRPr lang="id-ID"/>
        </a:p>
      </dgm:t>
    </dgm:pt>
    <dgm:pt modelId="{6BB56644-781C-42A2-8A6A-AA81361F292B}" type="sibTrans" cxnId="{CEA18EA1-A5FA-499F-A0B4-3E72ABD7C651}">
      <dgm:prSet/>
      <dgm:spPr/>
      <dgm:t>
        <a:bodyPr/>
        <a:lstStyle/>
        <a:p>
          <a:endParaRPr lang="id-ID"/>
        </a:p>
      </dgm:t>
    </dgm:pt>
    <dgm:pt modelId="{5CE8C0DC-1075-4FA1-AEBE-52EE457178A4}" type="pres">
      <dgm:prSet presAssocID="{D429180B-83FB-4146-8D7B-C25F9A83F821}" presName="linearFlow" presStyleCnt="0">
        <dgm:presLayoutVars>
          <dgm:dir/>
          <dgm:resizeHandles val="exact"/>
        </dgm:presLayoutVars>
      </dgm:prSet>
      <dgm:spPr/>
    </dgm:pt>
    <dgm:pt modelId="{6ADA1B7C-3A2C-42CD-9D27-5BF400E18530}" type="pres">
      <dgm:prSet presAssocID="{7D8CB7A6-7975-431D-85D9-E4F175877B56}" presName="composite" presStyleCnt="0"/>
      <dgm:spPr/>
    </dgm:pt>
    <dgm:pt modelId="{51523ED2-AE61-4DB8-9F1F-E12241523B72}" type="pres">
      <dgm:prSet presAssocID="{7D8CB7A6-7975-431D-85D9-E4F175877B56}" presName="imgShp" presStyleLbl="fgImgPlace1" presStyleIdx="0" presStyleCnt="1" custLinFactNeighborX="20045" custLinFactNeighborY="630"/>
      <dgm:spPr>
        <a:solidFill>
          <a:schemeClr val="accent3">
            <a:lumMod val="75000"/>
          </a:schemeClr>
        </a:solidFill>
      </dgm:spPr>
    </dgm:pt>
    <dgm:pt modelId="{F16F82AC-A956-4D6A-9FD8-02686F1E8D4F}" type="pres">
      <dgm:prSet presAssocID="{7D8CB7A6-7975-431D-85D9-E4F175877B56}" presName="txShp" presStyleLbl="node1" presStyleIdx="0" presStyleCnt="1" custScaleX="101972" custLinFactNeighborX="169" custLinFactNeighborY="-555">
        <dgm:presLayoutVars>
          <dgm:bulletEnabled val="1"/>
        </dgm:presLayoutVars>
      </dgm:prSet>
      <dgm:spPr/>
      <dgm:t>
        <a:bodyPr/>
        <a:lstStyle/>
        <a:p>
          <a:endParaRPr lang="id-ID"/>
        </a:p>
      </dgm:t>
    </dgm:pt>
  </dgm:ptLst>
  <dgm:cxnLst>
    <dgm:cxn modelId="{3085D7F9-A82F-4460-812F-511CB9CDC5F2}" type="presOf" srcId="{D429180B-83FB-4146-8D7B-C25F9A83F821}" destId="{5CE8C0DC-1075-4FA1-AEBE-52EE457178A4}" srcOrd="0" destOrd="0" presId="urn:microsoft.com/office/officeart/2005/8/layout/vList3"/>
    <dgm:cxn modelId="{CEA18EA1-A5FA-499F-A0B4-3E72ABD7C651}" srcId="{D429180B-83FB-4146-8D7B-C25F9A83F821}" destId="{7D8CB7A6-7975-431D-85D9-E4F175877B56}" srcOrd="0" destOrd="0" parTransId="{89A73AC2-0987-4A05-BC88-D54833F8605E}" sibTransId="{6BB56644-781C-42A2-8A6A-AA81361F292B}"/>
    <dgm:cxn modelId="{D76E0107-0B21-4A8B-ABED-FDC7E1939D21}" type="presOf" srcId="{7D8CB7A6-7975-431D-85D9-E4F175877B56}" destId="{F16F82AC-A956-4D6A-9FD8-02686F1E8D4F}" srcOrd="0" destOrd="0" presId="urn:microsoft.com/office/officeart/2005/8/layout/vList3"/>
    <dgm:cxn modelId="{48A1DE27-F5FA-4449-97A2-1520251C5350}" type="presParOf" srcId="{5CE8C0DC-1075-4FA1-AEBE-52EE457178A4}" destId="{6ADA1B7C-3A2C-42CD-9D27-5BF400E18530}" srcOrd="0" destOrd="0" presId="urn:microsoft.com/office/officeart/2005/8/layout/vList3"/>
    <dgm:cxn modelId="{FDEF89EF-0B46-46A4-A435-722BC0A9E8D4}" type="presParOf" srcId="{6ADA1B7C-3A2C-42CD-9D27-5BF400E18530}" destId="{51523ED2-AE61-4DB8-9F1F-E12241523B72}" srcOrd="0" destOrd="0" presId="urn:microsoft.com/office/officeart/2005/8/layout/vList3"/>
    <dgm:cxn modelId="{3FAFA4F2-C60B-4CE7-A087-35531441E44A}" type="presParOf" srcId="{6ADA1B7C-3A2C-42CD-9D27-5BF400E18530}" destId="{F16F82AC-A956-4D6A-9FD8-02686F1E8D4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29180B-83FB-4146-8D7B-C25F9A83F821}" type="doc">
      <dgm:prSet loTypeId="urn:microsoft.com/office/officeart/2005/8/layout/vList3" loCatId="list" qsTypeId="urn:microsoft.com/office/officeart/2005/8/quickstyle/simple1" qsCatId="simple" csTypeId="urn:microsoft.com/office/officeart/2005/8/colors/accent1_2" csCatId="accent1" phldr="1"/>
      <dgm:spPr/>
    </dgm:pt>
    <dgm:pt modelId="{7D8CB7A6-7975-431D-85D9-E4F175877B56}">
      <dgm:prSet phldrT="[Text]" custT="1"/>
      <dgm:spPr>
        <a:solidFill>
          <a:schemeClr val="accent3">
            <a:lumMod val="60000"/>
            <a:lumOff val="40000"/>
          </a:schemeClr>
        </a:solidFill>
      </dgm:spPr>
      <dgm:t>
        <a:bodyPr/>
        <a:lstStyle/>
        <a:p>
          <a:r>
            <a:rPr lang="id-ID" sz="2800" b="1" dirty="0" smtClean="0">
              <a:latin typeface="Berlin Sans FB Demi" panose="020E0802020502020306" pitchFamily="34" charset="0"/>
            </a:rPr>
            <a:t>Pengertian Enantiomer</a:t>
          </a:r>
          <a:endParaRPr lang="id-ID" sz="2800" b="1" dirty="0">
            <a:latin typeface="Berlin Sans FB Demi" panose="020E0802020502020306" pitchFamily="34" charset="0"/>
          </a:endParaRPr>
        </a:p>
      </dgm:t>
    </dgm:pt>
    <dgm:pt modelId="{89A73AC2-0987-4A05-BC88-D54833F8605E}" type="parTrans" cxnId="{CEA18EA1-A5FA-499F-A0B4-3E72ABD7C651}">
      <dgm:prSet/>
      <dgm:spPr/>
      <dgm:t>
        <a:bodyPr/>
        <a:lstStyle/>
        <a:p>
          <a:endParaRPr lang="id-ID"/>
        </a:p>
      </dgm:t>
    </dgm:pt>
    <dgm:pt modelId="{6BB56644-781C-42A2-8A6A-AA81361F292B}" type="sibTrans" cxnId="{CEA18EA1-A5FA-499F-A0B4-3E72ABD7C651}">
      <dgm:prSet/>
      <dgm:spPr/>
      <dgm:t>
        <a:bodyPr/>
        <a:lstStyle/>
        <a:p>
          <a:endParaRPr lang="id-ID"/>
        </a:p>
      </dgm:t>
    </dgm:pt>
    <dgm:pt modelId="{5CE8C0DC-1075-4FA1-AEBE-52EE457178A4}" type="pres">
      <dgm:prSet presAssocID="{D429180B-83FB-4146-8D7B-C25F9A83F821}" presName="linearFlow" presStyleCnt="0">
        <dgm:presLayoutVars>
          <dgm:dir/>
          <dgm:resizeHandles val="exact"/>
        </dgm:presLayoutVars>
      </dgm:prSet>
      <dgm:spPr/>
    </dgm:pt>
    <dgm:pt modelId="{6ADA1B7C-3A2C-42CD-9D27-5BF400E18530}" type="pres">
      <dgm:prSet presAssocID="{7D8CB7A6-7975-431D-85D9-E4F175877B56}" presName="composite" presStyleCnt="0"/>
      <dgm:spPr/>
    </dgm:pt>
    <dgm:pt modelId="{51523ED2-AE61-4DB8-9F1F-E12241523B72}" type="pres">
      <dgm:prSet presAssocID="{7D8CB7A6-7975-431D-85D9-E4F175877B56}" presName="imgShp" presStyleLbl="fgImgPlace1" presStyleIdx="0" presStyleCnt="1" custLinFactNeighborX="-30638" custLinFactNeighborY="-2245"/>
      <dgm:spPr>
        <a:solidFill>
          <a:schemeClr val="accent3">
            <a:lumMod val="60000"/>
            <a:lumOff val="40000"/>
          </a:schemeClr>
        </a:solidFill>
      </dgm:spPr>
    </dgm:pt>
    <dgm:pt modelId="{F16F82AC-A956-4D6A-9FD8-02686F1E8D4F}" type="pres">
      <dgm:prSet presAssocID="{7D8CB7A6-7975-431D-85D9-E4F175877B56}" presName="txShp" presStyleLbl="node1" presStyleIdx="0" presStyleCnt="1" custScaleX="118446" custLinFactNeighborX="-818" custLinFactNeighborY="2800">
        <dgm:presLayoutVars>
          <dgm:bulletEnabled val="1"/>
        </dgm:presLayoutVars>
      </dgm:prSet>
      <dgm:spPr/>
      <dgm:t>
        <a:bodyPr/>
        <a:lstStyle/>
        <a:p>
          <a:endParaRPr lang="id-ID"/>
        </a:p>
      </dgm:t>
    </dgm:pt>
  </dgm:ptLst>
  <dgm:cxnLst>
    <dgm:cxn modelId="{ED6CA39E-5D71-493C-AFB9-5FFBEE9E35F4}" type="presOf" srcId="{D429180B-83FB-4146-8D7B-C25F9A83F821}" destId="{5CE8C0DC-1075-4FA1-AEBE-52EE457178A4}" srcOrd="0" destOrd="0" presId="urn:microsoft.com/office/officeart/2005/8/layout/vList3"/>
    <dgm:cxn modelId="{5ACF4532-E061-4376-9C72-22CD31D92873}" type="presOf" srcId="{7D8CB7A6-7975-431D-85D9-E4F175877B56}" destId="{F16F82AC-A956-4D6A-9FD8-02686F1E8D4F}" srcOrd="0" destOrd="0" presId="urn:microsoft.com/office/officeart/2005/8/layout/vList3"/>
    <dgm:cxn modelId="{CEA18EA1-A5FA-499F-A0B4-3E72ABD7C651}" srcId="{D429180B-83FB-4146-8D7B-C25F9A83F821}" destId="{7D8CB7A6-7975-431D-85D9-E4F175877B56}" srcOrd="0" destOrd="0" parTransId="{89A73AC2-0987-4A05-BC88-D54833F8605E}" sibTransId="{6BB56644-781C-42A2-8A6A-AA81361F292B}"/>
    <dgm:cxn modelId="{E8FBDA46-C97B-4F58-83DA-5F8A20CE5D57}" type="presParOf" srcId="{5CE8C0DC-1075-4FA1-AEBE-52EE457178A4}" destId="{6ADA1B7C-3A2C-42CD-9D27-5BF400E18530}" srcOrd="0" destOrd="0" presId="urn:microsoft.com/office/officeart/2005/8/layout/vList3"/>
    <dgm:cxn modelId="{48C840F2-8F56-4227-9A49-64B9DC85652E}" type="presParOf" srcId="{6ADA1B7C-3A2C-42CD-9D27-5BF400E18530}" destId="{51523ED2-AE61-4DB8-9F1F-E12241523B72}" srcOrd="0" destOrd="0" presId="urn:microsoft.com/office/officeart/2005/8/layout/vList3"/>
    <dgm:cxn modelId="{6EAB41FB-5C65-4174-9990-B2787CC394D1}" type="presParOf" srcId="{6ADA1B7C-3A2C-42CD-9D27-5BF400E18530}" destId="{F16F82AC-A956-4D6A-9FD8-02686F1E8D4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29180B-83FB-4146-8D7B-C25F9A83F821}" type="doc">
      <dgm:prSet loTypeId="urn:microsoft.com/office/officeart/2005/8/layout/vList3" loCatId="list" qsTypeId="urn:microsoft.com/office/officeart/2005/8/quickstyle/simple1" qsCatId="simple" csTypeId="urn:microsoft.com/office/officeart/2005/8/colors/accent1_2" csCatId="accent1" phldr="1"/>
      <dgm:spPr/>
    </dgm:pt>
    <dgm:pt modelId="{7D8CB7A6-7975-431D-85D9-E4F175877B56}">
      <dgm:prSet phldrT="[Text]" custT="1"/>
      <dgm:spPr>
        <a:solidFill>
          <a:schemeClr val="accent3">
            <a:lumMod val="60000"/>
            <a:lumOff val="40000"/>
          </a:schemeClr>
        </a:solidFill>
      </dgm:spPr>
      <dgm:t>
        <a:bodyPr/>
        <a:lstStyle/>
        <a:p>
          <a:r>
            <a:rPr lang="id-ID" sz="2800" b="1" dirty="0" smtClean="0">
              <a:latin typeface="Berlin Sans FB Demi" panose="020E0802020502020306" pitchFamily="34" charset="0"/>
            </a:rPr>
            <a:t>Contoh Enantiomer</a:t>
          </a:r>
          <a:endParaRPr lang="id-ID" sz="2800" b="1" dirty="0">
            <a:latin typeface="Berlin Sans FB Demi" panose="020E0802020502020306" pitchFamily="34" charset="0"/>
          </a:endParaRPr>
        </a:p>
      </dgm:t>
    </dgm:pt>
    <dgm:pt modelId="{89A73AC2-0987-4A05-BC88-D54833F8605E}" type="parTrans" cxnId="{CEA18EA1-A5FA-499F-A0B4-3E72ABD7C651}">
      <dgm:prSet/>
      <dgm:spPr/>
      <dgm:t>
        <a:bodyPr/>
        <a:lstStyle/>
        <a:p>
          <a:endParaRPr lang="id-ID"/>
        </a:p>
      </dgm:t>
    </dgm:pt>
    <dgm:pt modelId="{6BB56644-781C-42A2-8A6A-AA81361F292B}" type="sibTrans" cxnId="{CEA18EA1-A5FA-499F-A0B4-3E72ABD7C651}">
      <dgm:prSet/>
      <dgm:spPr/>
      <dgm:t>
        <a:bodyPr/>
        <a:lstStyle/>
        <a:p>
          <a:endParaRPr lang="id-ID"/>
        </a:p>
      </dgm:t>
    </dgm:pt>
    <dgm:pt modelId="{5CE8C0DC-1075-4FA1-AEBE-52EE457178A4}" type="pres">
      <dgm:prSet presAssocID="{D429180B-83FB-4146-8D7B-C25F9A83F821}" presName="linearFlow" presStyleCnt="0">
        <dgm:presLayoutVars>
          <dgm:dir/>
          <dgm:resizeHandles val="exact"/>
        </dgm:presLayoutVars>
      </dgm:prSet>
      <dgm:spPr/>
    </dgm:pt>
    <dgm:pt modelId="{6ADA1B7C-3A2C-42CD-9D27-5BF400E18530}" type="pres">
      <dgm:prSet presAssocID="{7D8CB7A6-7975-431D-85D9-E4F175877B56}" presName="composite" presStyleCnt="0"/>
      <dgm:spPr/>
    </dgm:pt>
    <dgm:pt modelId="{51523ED2-AE61-4DB8-9F1F-E12241523B72}" type="pres">
      <dgm:prSet presAssocID="{7D8CB7A6-7975-431D-85D9-E4F175877B56}" presName="imgShp" presStyleLbl="fgImgPlace1" presStyleIdx="0" presStyleCnt="1" custLinFactNeighborX="38174"/>
      <dgm:spPr>
        <a:solidFill>
          <a:schemeClr val="accent3">
            <a:lumMod val="60000"/>
            <a:lumOff val="40000"/>
          </a:schemeClr>
        </a:solidFill>
      </dgm:spPr>
    </dgm:pt>
    <dgm:pt modelId="{F16F82AC-A956-4D6A-9FD8-02686F1E8D4F}" type="pres">
      <dgm:prSet presAssocID="{7D8CB7A6-7975-431D-85D9-E4F175877B56}" presName="txShp" presStyleLbl="node1" presStyleIdx="0" presStyleCnt="1" custScaleX="96850" custLinFactNeighborX="169" custLinFactNeighborY="-555">
        <dgm:presLayoutVars>
          <dgm:bulletEnabled val="1"/>
        </dgm:presLayoutVars>
      </dgm:prSet>
      <dgm:spPr/>
      <dgm:t>
        <a:bodyPr/>
        <a:lstStyle/>
        <a:p>
          <a:endParaRPr lang="id-ID"/>
        </a:p>
      </dgm:t>
    </dgm:pt>
  </dgm:ptLst>
  <dgm:cxnLst>
    <dgm:cxn modelId="{CEA18EA1-A5FA-499F-A0B4-3E72ABD7C651}" srcId="{D429180B-83FB-4146-8D7B-C25F9A83F821}" destId="{7D8CB7A6-7975-431D-85D9-E4F175877B56}" srcOrd="0" destOrd="0" parTransId="{89A73AC2-0987-4A05-BC88-D54833F8605E}" sibTransId="{6BB56644-781C-42A2-8A6A-AA81361F292B}"/>
    <dgm:cxn modelId="{B9694FF5-C48C-49F3-983B-6AF08F95E968}" type="presOf" srcId="{D429180B-83FB-4146-8D7B-C25F9A83F821}" destId="{5CE8C0DC-1075-4FA1-AEBE-52EE457178A4}" srcOrd="0" destOrd="0" presId="urn:microsoft.com/office/officeart/2005/8/layout/vList3"/>
    <dgm:cxn modelId="{DC62651F-87B2-415D-BCD9-8F052C67D776}" type="presOf" srcId="{7D8CB7A6-7975-431D-85D9-E4F175877B56}" destId="{F16F82AC-A956-4D6A-9FD8-02686F1E8D4F}" srcOrd="0" destOrd="0" presId="urn:microsoft.com/office/officeart/2005/8/layout/vList3"/>
    <dgm:cxn modelId="{39AB6D1D-7A4D-4832-8798-7C0DE6D92AB4}" type="presParOf" srcId="{5CE8C0DC-1075-4FA1-AEBE-52EE457178A4}" destId="{6ADA1B7C-3A2C-42CD-9D27-5BF400E18530}" srcOrd="0" destOrd="0" presId="urn:microsoft.com/office/officeart/2005/8/layout/vList3"/>
    <dgm:cxn modelId="{4B6FB919-CDB1-4C4D-B46B-C645C84B8811}" type="presParOf" srcId="{6ADA1B7C-3A2C-42CD-9D27-5BF400E18530}" destId="{51523ED2-AE61-4DB8-9F1F-E12241523B72}" srcOrd="0" destOrd="0" presId="urn:microsoft.com/office/officeart/2005/8/layout/vList3"/>
    <dgm:cxn modelId="{0F782981-D3F8-4007-8DA9-7F0A005E2EC3}" type="presParOf" srcId="{6ADA1B7C-3A2C-42CD-9D27-5BF400E18530}" destId="{F16F82AC-A956-4D6A-9FD8-02686F1E8D4F}"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29180B-83FB-4146-8D7B-C25F9A83F821}" type="doc">
      <dgm:prSet loTypeId="urn:microsoft.com/office/officeart/2005/8/layout/vList3" loCatId="list" qsTypeId="urn:microsoft.com/office/officeart/2005/8/quickstyle/simple1" qsCatId="simple" csTypeId="urn:microsoft.com/office/officeart/2005/8/colors/accent1_2" csCatId="accent1" phldr="1"/>
      <dgm:spPr/>
    </dgm:pt>
    <dgm:pt modelId="{7D8CB7A6-7975-431D-85D9-E4F175877B56}">
      <dgm:prSet phldrT="[Text]" custT="1"/>
      <dgm:spPr>
        <a:solidFill>
          <a:schemeClr val="accent3">
            <a:lumMod val="60000"/>
            <a:lumOff val="40000"/>
          </a:schemeClr>
        </a:solidFill>
      </dgm:spPr>
      <dgm:t>
        <a:bodyPr/>
        <a:lstStyle/>
        <a:p>
          <a:r>
            <a:rPr lang="id-ID" sz="2800" b="1" dirty="0" smtClean="0">
              <a:latin typeface="Berlin Sans FB Demi" panose="020E0802020502020306" pitchFamily="34" charset="0"/>
            </a:rPr>
            <a:t>Sifat Enantiomer</a:t>
          </a:r>
          <a:endParaRPr lang="id-ID" sz="2800" b="1" dirty="0">
            <a:latin typeface="Berlin Sans FB Demi" panose="020E0802020502020306" pitchFamily="34" charset="0"/>
          </a:endParaRPr>
        </a:p>
      </dgm:t>
    </dgm:pt>
    <dgm:pt modelId="{89A73AC2-0987-4A05-BC88-D54833F8605E}" type="parTrans" cxnId="{CEA18EA1-A5FA-499F-A0B4-3E72ABD7C651}">
      <dgm:prSet/>
      <dgm:spPr/>
      <dgm:t>
        <a:bodyPr/>
        <a:lstStyle/>
        <a:p>
          <a:endParaRPr lang="id-ID"/>
        </a:p>
      </dgm:t>
    </dgm:pt>
    <dgm:pt modelId="{6BB56644-781C-42A2-8A6A-AA81361F292B}" type="sibTrans" cxnId="{CEA18EA1-A5FA-499F-A0B4-3E72ABD7C651}">
      <dgm:prSet/>
      <dgm:spPr/>
      <dgm:t>
        <a:bodyPr/>
        <a:lstStyle/>
        <a:p>
          <a:endParaRPr lang="id-ID"/>
        </a:p>
      </dgm:t>
    </dgm:pt>
    <dgm:pt modelId="{5CE8C0DC-1075-4FA1-AEBE-52EE457178A4}" type="pres">
      <dgm:prSet presAssocID="{D429180B-83FB-4146-8D7B-C25F9A83F821}" presName="linearFlow" presStyleCnt="0">
        <dgm:presLayoutVars>
          <dgm:dir/>
          <dgm:resizeHandles val="exact"/>
        </dgm:presLayoutVars>
      </dgm:prSet>
      <dgm:spPr/>
    </dgm:pt>
    <dgm:pt modelId="{6ADA1B7C-3A2C-42CD-9D27-5BF400E18530}" type="pres">
      <dgm:prSet presAssocID="{7D8CB7A6-7975-431D-85D9-E4F175877B56}" presName="composite" presStyleCnt="0"/>
      <dgm:spPr/>
    </dgm:pt>
    <dgm:pt modelId="{51523ED2-AE61-4DB8-9F1F-E12241523B72}" type="pres">
      <dgm:prSet presAssocID="{7D8CB7A6-7975-431D-85D9-E4F175877B56}" presName="imgShp" presStyleLbl="fgImgPlace1" presStyleIdx="0" presStyleCnt="1" custLinFactNeighborX="52935"/>
      <dgm:spPr>
        <a:solidFill>
          <a:schemeClr val="accent3">
            <a:lumMod val="60000"/>
            <a:lumOff val="40000"/>
          </a:schemeClr>
        </a:solidFill>
      </dgm:spPr>
    </dgm:pt>
    <dgm:pt modelId="{F16F82AC-A956-4D6A-9FD8-02686F1E8D4F}" type="pres">
      <dgm:prSet presAssocID="{7D8CB7A6-7975-431D-85D9-E4F175877B56}" presName="txShp" presStyleLbl="node1" presStyleIdx="0" presStyleCnt="1" custScaleX="85933" custLinFactNeighborX="169" custLinFactNeighborY="-555">
        <dgm:presLayoutVars>
          <dgm:bulletEnabled val="1"/>
        </dgm:presLayoutVars>
      </dgm:prSet>
      <dgm:spPr/>
      <dgm:t>
        <a:bodyPr/>
        <a:lstStyle/>
        <a:p>
          <a:endParaRPr lang="id-ID"/>
        </a:p>
      </dgm:t>
    </dgm:pt>
  </dgm:ptLst>
  <dgm:cxnLst>
    <dgm:cxn modelId="{6B7CD522-1A2E-4772-ABB9-B05D43F22D0D}" type="presOf" srcId="{7D8CB7A6-7975-431D-85D9-E4F175877B56}" destId="{F16F82AC-A956-4D6A-9FD8-02686F1E8D4F}" srcOrd="0" destOrd="0" presId="urn:microsoft.com/office/officeart/2005/8/layout/vList3"/>
    <dgm:cxn modelId="{CCEF0B5F-475E-4FCA-868A-B34B52874955}" type="presOf" srcId="{D429180B-83FB-4146-8D7B-C25F9A83F821}" destId="{5CE8C0DC-1075-4FA1-AEBE-52EE457178A4}" srcOrd="0" destOrd="0" presId="urn:microsoft.com/office/officeart/2005/8/layout/vList3"/>
    <dgm:cxn modelId="{CEA18EA1-A5FA-499F-A0B4-3E72ABD7C651}" srcId="{D429180B-83FB-4146-8D7B-C25F9A83F821}" destId="{7D8CB7A6-7975-431D-85D9-E4F175877B56}" srcOrd="0" destOrd="0" parTransId="{89A73AC2-0987-4A05-BC88-D54833F8605E}" sibTransId="{6BB56644-781C-42A2-8A6A-AA81361F292B}"/>
    <dgm:cxn modelId="{CB19934F-5C33-492B-8241-C699BE7FF8EF}" type="presParOf" srcId="{5CE8C0DC-1075-4FA1-AEBE-52EE457178A4}" destId="{6ADA1B7C-3A2C-42CD-9D27-5BF400E18530}" srcOrd="0" destOrd="0" presId="urn:microsoft.com/office/officeart/2005/8/layout/vList3"/>
    <dgm:cxn modelId="{3EEC0ABA-EEB1-4105-B2D5-9F6AD2589916}" type="presParOf" srcId="{6ADA1B7C-3A2C-42CD-9D27-5BF400E18530}" destId="{51523ED2-AE61-4DB8-9F1F-E12241523B72}" srcOrd="0" destOrd="0" presId="urn:microsoft.com/office/officeart/2005/8/layout/vList3"/>
    <dgm:cxn modelId="{169433A7-8F74-4B3C-8E6B-058CD35F371D}" type="presParOf" srcId="{6ADA1B7C-3A2C-42CD-9D27-5BF400E18530}" destId="{F16F82AC-A956-4D6A-9FD8-02686F1E8D4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29180B-83FB-4146-8D7B-C25F9A83F821}" type="doc">
      <dgm:prSet loTypeId="urn:microsoft.com/office/officeart/2005/8/layout/vList3" loCatId="list" qsTypeId="urn:microsoft.com/office/officeart/2005/8/quickstyle/simple1" qsCatId="simple" csTypeId="urn:microsoft.com/office/officeart/2005/8/colors/accent1_2" csCatId="accent1" phldr="1"/>
      <dgm:spPr/>
    </dgm:pt>
    <dgm:pt modelId="{7D8CB7A6-7975-431D-85D9-E4F175877B56}">
      <dgm:prSet phldrT="[Text]" custT="1"/>
      <dgm:spPr>
        <a:solidFill>
          <a:schemeClr val="accent3">
            <a:lumMod val="60000"/>
            <a:lumOff val="40000"/>
          </a:schemeClr>
        </a:solidFill>
      </dgm:spPr>
      <dgm:t>
        <a:bodyPr/>
        <a:lstStyle/>
        <a:p>
          <a:r>
            <a:rPr lang="id-ID" sz="2800" b="1" dirty="0" smtClean="0">
              <a:latin typeface="Berlin Sans FB Demi" panose="020E0802020502020306" pitchFamily="34" charset="0"/>
            </a:rPr>
            <a:t>Peranan Enantiomer</a:t>
          </a:r>
          <a:endParaRPr lang="id-ID" sz="2800" b="1" dirty="0">
            <a:latin typeface="Berlin Sans FB Demi" panose="020E0802020502020306" pitchFamily="34" charset="0"/>
          </a:endParaRPr>
        </a:p>
      </dgm:t>
    </dgm:pt>
    <dgm:pt modelId="{89A73AC2-0987-4A05-BC88-D54833F8605E}" type="parTrans" cxnId="{CEA18EA1-A5FA-499F-A0B4-3E72ABD7C651}">
      <dgm:prSet/>
      <dgm:spPr/>
      <dgm:t>
        <a:bodyPr/>
        <a:lstStyle/>
        <a:p>
          <a:endParaRPr lang="id-ID"/>
        </a:p>
      </dgm:t>
    </dgm:pt>
    <dgm:pt modelId="{6BB56644-781C-42A2-8A6A-AA81361F292B}" type="sibTrans" cxnId="{CEA18EA1-A5FA-499F-A0B4-3E72ABD7C651}">
      <dgm:prSet/>
      <dgm:spPr/>
      <dgm:t>
        <a:bodyPr/>
        <a:lstStyle/>
        <a:p>
          <a:endParaRPr lang="id-ID"/>
        </a:p>
      </dgm:t>
    </dgm:pt>
    <dgm:pt modelId="{5CE8C0DC-1075-4FA1-AEBE-52EE457178A4}" type="pres">
      <dgm:prSet presAssocID="{D429180B-83FB-4146-8D7B-C25F9A83F821}" presName="linearFlow" presStyleCnt="0">
        <dgm:presLayoutVars>
          <dgm:dir/>
          <dgm:resizeHandles val="exact"/>
        </dgm:presLayoutVars>
      </dgm:prSet>
      <dgm:spPr/>
    </dgm:pt>
    <dgm:pt modelId="{6ADA1B7C-3A2C-42CD-9D27-5BF400E18530}" type="pres">
      <dgm:prSet presAssocID="{7D8CB7A6-7975-431D-85D9-E4F175877B56}" presName="composite" presStyleCnt="0"/>
      <dgm:spPr/>
    </dgm:pt>
    <dgm:pt modelId="{51523ED2-AE61-4DB8-9F1F-E12241523B72}" type="pres">
      <dgm:prSet presAssocID="{7D8CB7A6-7975-431D-85D9-E4F175877B56}" presName="imgShp" presStyleLbl="fgImgPlace1" presStyleIdx="0" presStyleCnt="1" custLinFactNeighborX="15916" custLinFactNeighborY="-49"/>
      <dgm:spPr>
        <a:solidFill>
          <a:schemeClr val="accent3">
            <a:lumMod val="60000"/>
            <a:lumOff val="40000"/>
          </a:schemeClr>
        </a:solidFill>
      </dgm:spPr>
    </dgm:pt>
    <dgm:pt modelId="{F16F82AC-A956-4D6A-9FD8-02686F1E8D4F}" type="pres">
      <dgm:prSet presAssocID="{7D8CB7A6-7975-431D-85D9-E4F175877B56}" presName="txShp" presStyleLbl="node1" presStyleIdx="0" presStyleCnt="1" custScaleX="101972" custLinFactNeighborX="169" custLinFactNeighborY="-555">
        <dgm:presLayoutVars>
          <dgm:bulletEnabled val="1"/>
        </dgm:presLayoutVars>
      </dgm:prSet>
      <dgm:spPr/>
      <dgm:t>
        <a:bodyPr/>
        <a:lstStyle/>
        <a:p>
          <a:endParaRPr lang="id-ID"/>
        </a:p>
      </dgm:t>
    </dgm:pt>
  </dgm:ptLst>
  <dgm:cxnLst>
    <dgm:cxn modelId="{CEA18EA1-A5FA-499F-A0B4-3E72ABD7C651}" srcId="{D429180B-83FB-4146-8D7B-C25F9A83F821}" destId="{7D8CB7A6-7975-431D-85D9-E4F175877B56}" srcOrd="0" destOrd="0" parTransId="{89A73AC2-0987-4A05-BC88-D54833F8605E}" sibTransId="{6BB56644-781C-42A2-8A6A-AA81361F292B}"/>
    <dgm:cxn modelId="{091F6A76-4098-4702-A424-B0F93036C748}" type="presOf" srcId="{D429180B-83FB-4146-8D7B-C25F9A83F821}" destId="{5CE8C0DC-1075-4FA1-AEBE-52EE457178A4}" srcOrd="0" destOrd="0" presId="urn:microsoft.com/office/officeart/2005/8/layout/vList3"/>
    <dgm:cxn modelId="{2811F32D-36A2-4EB2-AA06-74FF7D455D4E}" type="presOf" srcId="{7D8CB7A6-7975-431D-85D9-E4F175877B56}" destId="{F16F82AC-A956-4D6A-9FD8-02686F1E8D4F}" srcOrd="0" destOrd="0" presId="urn:microsoft.com/office/officeart/2005/8/layout/vList3"/>
    <dgm:cxn modelId="{A6F94252-2EDD-4D35-BB37-AABAB0C75265}" type="presParOf" srcId="{5CE8C0DC-1075-4FA1-AEBE-52EE457178A4}" destId="{6ADA1B7C-3A2C-42CD-9D27-5BF400E18530}" srcOrd="0" destOrd="0" presId="urn:microsoft.com/office/officeart/2005/8/layout/vList3"/>
    <dgm:cxn modelId="{AA36AE20-17DF-44AB-AA74-8902A1595CC7}" type="presParOf" srcId="{6ADA1B7C-3A2C-42CD-9D27-5BF400E18530}" destId="{51523ED2-AE61-4DB8-9F1F-E12241523B72}" srcOrd="0" destOrd="0" presId="urn:microsoft.com/office/officeart/2005/8/layout/vList3"/>
    <dgm:cxn modelId="{03D2DF65-F037-4BD2-A3A1-BB875A564B67}" type="presParOf" srcId="{6ADA1B7C-3A2C-42CD-9D27-5BF400E18530}" destId="{F16F82AC-A956-4D6A-9FD8-02686F1E8D4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29180B-83FB-4146-8D7B-C25F9A83F821}" type="doc">
      <dgm:prSet loTypeId="urn:microsoft.com/office/officeart/2005/8/layout/vList3" loCatId="list" qsTypeId="urn:microsoft.com/office/officeart/2005/8/quickstyle/simple1" qsCatId="simple" csTypeId="urn:microsoft.com/office/officeart/2005/8/colors/accent1_2" csCatId="accent1" phldr="1"/>
      <dgm:spPr/>
    </dgm:pt>
    <dgm:pt modelId="{5CE8C0DC-1075-4FA1-AEBE-52EE457178A4}" type="pres">
      <dgm:prSet presAssocID="{D429180B-83FB-4146-8D7B-C25F9A83F821}" presName="linearFlow" presStyleCnt="0">
        <dgm:presLayoutVars>
          <dgm:dir/>
          <dgm:resizeHandles val="exact"/>
        </dgm:presLayoutVars>
      </dgm:prSet>
      <dgm:spPr/>
    </dgm:pt>
  </dgm:ptLst>
  <dgm:cxnLst>
    <dgm:cxn modelId="{EEE467E4-96E0-4C8C-8FCA-2D0D671E2C68}" type="presOf" srcId="{D429180B-83FB-4146-8D7B-C25F9A83F821}" destId="{5CE8C0DC-1075-4FA1-AEBE-52EE457178A4}" srcOrd="0"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429180B-83FB-4146-8D7B-C25F9A83F821}" type="doc">
      <dgm:prSet loTypeId="urn:microsoft.com/office/officeart/2005/8/layout/vList3" loCatId="list" qsTypeId="urn:microsoft.com/office/officeart/2005/8/quickstyle/simple1" qsCatId="simple" csTypeId="urn:microsoft.com/office/officeart/2005/8/colors/accent1_2" csCatId="accent1" phldr="1"/>
      <dgm:spPr/>
    </dgm:pt>
    <dgm:pt modelId="{7D8CB7A6-7975-431D-85D9-E4F175877B56}">
      <dgm:prSet phldrT="[Text]" custT="1"/>
      <dgm:spPr>
        <a:solidFill>
          <a:srgbClr val="FF7C80"/>
        </a:solidFill>
      </dgm:spPr>
      <dgm:t>
        <a:bodyPr/>
        <a:lstStyle/>
        <a:p>
          <a:r>
            <a:rPr lang="id-ID" sz="2800" b="1" dirty="0" smtClean="0">
              <a:latin typeface="Berlin Sans FB Demi" panose="020E0802020502020306" pitchFamily="34" charset="0"/>
            </a:rPr>
            <a:t>Diastreoisomer</a:t>
          </a:r>
          <a:endParaRPr lang="id-ID" sz="2800" b="1" dirty="0">
            <a:latin typeface="Berlin Sans FB Demi" panose="020E0802020502020306" pitchFamily="34" charset="0"/>
          </a:endParaRPr>
        </a:p>
      </dgm:t>
    </dgm:pt>
    <dgm:pt modelId="{89A73AC2-0987-4A05-BC88-D54833F8605E}" type="parTrans" cxnId="{CEA18EA1-A5FA-499F-A0B4-3E72ABD7C651}">
      <dgm:prSet/>
      <dgm:spPr/>
      <dgm:t>
        <a:bodyPr/>
        <a:lstStyle/>
        <a:p>
          <a:endParaRPr lang="id-ID"/>
        </a:p>
      </dgm:t>
    </dgm:pt>
    <dgm:pt modelId="{6BB56644-781C-42A2-8A6A-AA81361F292B}" type="sibTrans" cxnId="{CEA18EA1-A5FA-499F-A0B4-3E72ABD7C651}">
      <dgm:prSet/>
      <dgm:spPr/>
      <dgm:t>
        <a:bodyPr/>
        <a:lstStyle/>
        <a:p>
          <a:endParaRPr lang="id-ID"/>
        </a:p>
      </dgm:t>
    </dgm:pt>
    <dgm:pt modelId="{5CE8C0DC-1075-4FA1-AEBE-52EE457178A4}" type="pres">
      <dgm:prSet presAssocID="{D429180B-83FB-4146-8D7B-C25F9A83F821}" presName="linearFlow" presStyleCnt="0">
        <dgm:presLayoutVars>
          <dgm:dir/>
          <dgm:resizeHandles val="exact"/>
        </dgm:presLayoutVars>
      </dgm:prSet>
      <dgm:spPr/>
    </dgm:pt>
    <dgm:pt modelId="{6ADA1B7C-3A2C-42CD-9D27-5BF400E18530}" type="pres">
      <dgm:prSet presAssocID="{7D8CB7A6-7975-431D-85D9-E4F175877B56}" presName="composite" presStyleCnt="0"/>
      <dgm:spPr/>
    </dgm:pt>
    <dgm:pt modelId="{51523ED2-AE61-4DB8-9F1F-E12241523B72}" type="pres">
      <dgm:prSet presAssocID="{7D8CB7A6-7975-431D-85D9-E4F175877B56}" presName="imgShp" presStyleLbl="fgImgPlace1" presStyleIdx="0" presStyleCnt="1" custLinFactNeighborX="15916" custLinFactNeighborY="-49"/>
      <dgm:spPr>
        <a:solidFill>
          <a:srgbClr val="FF0066"/>
        </a:solidFill>
      </dgm:spPr>
    </dgm:pt>
    <dgm:pt modelId="{F16F82AC-A956-4D6A-9FD8-02686F1E8D4F}" type="pres">
      <dgm:prSet presAssocID="{7D8CB7A6-7975-431D-85D9-E4F175877B56}" presName="txShp" presStyleLbl="node1" presStyleIdx="0" presStyleCnt="1" custScaleX="101972" custLinFactNeighborX="169" custLinFactNeighborY="-555">
        <dgm:presLayoutVars>
          <dgm:bulletEnabled val="1"/>
        </dgm:presLayoutVars>
      </dgm:prSet>
      <dgm:spPr/>
      <dgm:t>
        <a:bodyPr/>
        <a:lstStyle/>
        <a:p>
          <a:endParaRPr lang="id-ID"/>
        </a:p>
      </dgm:t>
    </dgm:pt>
  </dgm:ptLst>
  <dgm:cxnLst>
    <dgm:cxn modelId="{CA45426E-B1E7-44E1-9587-ADC96B9C0A61}" type="presOf" srcId="{7D8CB7A6-7975-431D-85D9-E4F175877B56}" destId="{F16F82AC-A956-4D6A-9FD8-02686F1E8D4F}" srcOrd="0" destOrd="0" presId="urn:microsoft.com/office/officeart/2005/8/layout/vList3"/>
    <dgm:cxn modelId="{01CB042F-CF2C-4903-8053-2471C073B687}" type="presOf" srcId="{D429180B-83FB-4146-8D7B-C25F9A83F821}" destId="{5CE8C0DC-1075-4FA1-AEBE-52EE457178A4}" srcOrd="0" destOrd="0" presId="urn:microsoft.com/office/officeart/2005/8/layout/vList3"/>
    <dgm:cxn modelId="{CEA18EA1-A5FA-499F-A0B4-3E72ABD7C651}" srcId="{D429180B-83FB-4146-8D7B-C25F9A83F821}" destId="{7D8CB7A6-7975-431D-85D9-E4F175877B56}" srcOrd="0" destOrd="0" parTransId="{89A73AC2-0987-4A05-BC88-D54833F8605E}" sibTransId="{6BB56644-781C-42A2-8A6A-AA81361F292B}"/>
    <dgm:cxn modelId="{B0BF0B43-706E-4F64-A105-C186F89A95B4}" type="presParOf" srcId="{5CE8C0DC-1075-4FA1-AEBE-52EE457178A4}" destId="{6ADA1B7C-3A2C-42CD-9D27-5BF400E18530}" srcOrd="0" destOrd="0" presId="urn:microsoft.com/office/officeart/2005/8/layout/vList3"/>
    <dgm:cxn modelId="{79CBDC23-29A1-47AD-A196-6B6FC08DDF63}" type="presParOf" srcId="{6ADA1B7C-3A2C-42CD-9D27-5BF400E18530}" destId="{51523ED2-AE61-4DB8-9F1F-E12241523B72}" srcOrd="0" destOrd="0" presId="urn:microsoft.com/office/officeart/2005/8/layout/vList3"/>
    <dgm:cxn modelId="{BF6B7C87-A329-4DCF-B0AD-F1FD114EEB08}" type="presParOf" srcId="{6ADA1B7C-3A2C-42CD-9D27-5BF400E18530}" destId="{F16F82AC-A956-4D6A-9FD8-02686F1E8D4F}"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429180B-83FB-4146-8D7B-C25F9A83F821}" type="doc">
      <dgm:prSet loTypeId="urn:microsoft.com/office/officeart/2005/8/layout/vList3" loCatId="list" qsTypeId="urn:microsoft.com/office/officeart/2005/8/quickstyle/simple1" qsCatId="simple" csTypeId="urn:microsoft.com/office/officeart/2005/8/colors/accent1_2" csCatId="accent1" phldr="1"/>
      <dgm:spPr/>
    </dgm:pt>
    <dgm:pt modelId="{7D8CB7A6-7975-431D-85D9-E4F175877B56}">
      <dgm:prSet phldrT="[Text]" custT="1"/>
      <dgm:spPr>
        <a:solidFill>
          <a:srgbClr val="FF7C80"/>
        </a:solidFill>
      </dgm:spPr>
      <dgm:t>
        <a:bodyPr/>
        <a:lstStyle/>
        <a:p>
          <a:r>
            <a:rPr lang="id-ID" sz="2800" b="1" dirty="0" smtClean="0">
              <a:latin typeface="Berlin Sans FB Demi" panose="020E0802020502020306" pitchFamily="34" charset="0"/>
            </a:rPr>
            <a:t>Diastreoisomer</a:t>
          </a:r>
          <a:endParaRPr lang="id-ID" sz="2800" b="1" dirty="0">
            <a:latin typeface="Berlin Sans FB Demi" panose="020E0802020502020306" pitchFamily="34" charset="0"/>
          </a:endParaRPr>
        </a:p>
      </dgm:t>
    </dgm:pt>
    <dgm:pt modelId="{89A73AC2-0987-4A05-BC88-D54833F8605E}" type="parTrans" cxnId="{CEA18EA1-A5FA-499F-A0B4-3E72ABD7C651}">
      <dgm:prSet/>
      <dgm:spPr/>
      <dgm:t>
        <a:bodyPr/>
        <a:lstStyle/>
        <a:p>
          <a:endParaRPr lang="id-ID"/>
        </a:p>
      </dgm:t>
    </dgm:pt>
    <dgm:pt modelId="{6BB56644-781C-42A2-8A6A-AA81361F292B}" type="sibTrans" cxnId="{CEA18EA1-A5FA-499F-A0B4-3E72ABD7C651}">
      <dgm:prSet/>
      <dgm:spPr/>
      <dgm:t>
        <a:bodyPr/>
        <a:lstStyle/>
        <a:p>
          <a:endParaRPr lang="id-ID"/>
        </a:p>
      </dgm:t>
    </dgm:pt>
    <dgm:pt modelId="{5CE8C0DC-1075-4FA1-AEBE-52EE457178A4}" type="pres">
      <dgm:prSet presAssocID="{D429180B-83FB-4146-8D7B-C25F9A83F821}" presName="linearFlow" presStyleCnt="0">
        <dgm:presLayoutVars>
          <dgm:dir/>
          <dgm:resizeHandles val="exact"/>
        </dgm:presLayoutVars>
      </dgm:prSet>
      <dgm:spPr/>
    </dgm:pt>
    <dgm:pt modelId="{6ADA1B7C-3A2C-42CD-9D27-5BF400E18530}" type="pres">
      <dgm:prSet presAssocID="{7D8CB7A6-7975-431D-85D9-E4F175877B56}" presName="composite" presStyleCnt="0"/>
      <dgm:spPr/>
    </dgm:pt>
    <dgm:pt modelId="{51523ED2-AE61-4DB8-9F1F-E12241523B72}" type="pres">
      <dgm:prSet presAssocID="{7D8CB7A6-7975-431D-85D9-E4F175877B56}" presName="imgShp" presStyleLbl="fgImgPlace1" presStyleIdx="0" presStyleCnt="1" custLinFactNeighborX="15916" custLinFactNeighborY="-49"/>
      <dgm:spPr>
        <a:solidFill>
          <a:srgbClr val="FF0066"/>
        </a:solidFill>
      </dgm:spPr>
    </dgm:pt>
    <dgm:pt modelId="{F16F82AC-A956-4D6A-9FD8-02686F1E8D4F}" type="pres">
      <dgm:prSet presAssocID="{7D8CB7A6-7975-431D-85D9-E4F175877B56}" presName="txShp" presStyleLbl="node1" presStyleIdx="0" presStyleCnt="1" custScaleX="101972" custLinFactNeighborX="169" custLinFactNeighborY="-555">
        <dgm:presLayoutVars>
          <dgm:bulletEnabled val="1"/>
        </dgm:presLayoutVars>
      </dgm:prSet>
      <dgm:spPr/>
      <dgm:t>
        <a:bodyPr/>
        <a:lstStyle/>
        <a:p>
          <a:endParaRPr lang="id-ID"/>
        </a:p>
      </dgm:t>
    </dgm:pt>
  </dgm:ptLst>
  <dgm:cxnLst>
    <dgm:cxn modelId="{7CE4E597-012D-4A0C-84A9-853C674441DA}" type="presOf" srcId="{7D8CB7A6-7975-431D-85D9-E4F175877B56}" destId="{F16F82AC-A956-4D6A-9FD8-02686F1E8D4F}" srcOrd="0" destOrd="0" presId="urn:microsoft.com/office/officeart/2005/8/layout/vList3"/>
    <dgm:cxn modelId="{CEA18EA1-A5FA-499F-A0B4-3E72ABD7C651}" srcId="{D429180B-83FB-4146-8D7B-C25F9A83F821}" destId="{7D8CB7A6-7975-431D-85D9-E4F175877B56}" srcOrd="0" destOrd="0" parTransId="{89A73AC2-0987-4A05-BC88-D54833F8605E}" sibTransId="{6BB56644-781C-42A2-8A6A-AA81361F292B}"/>
    <dgm:cxn modelId="{F111ABF3-8B8B-4122-9B9D-C7CF5A920DC2}" type="presOf" srcId="{D429180B-83FB-4146-8D7B-C25F9A83F821}" destId="{5CE8C0DC-1075-4FA1-AEBE-52EE457178A4}" srcOrd="0" destOrd="0" presId="urn:microsoft.com/office/officeart/2005/8/layout/vList3"/>
    <dgm:cxn modelId="{318582E1-5726-47D7-9E1A-CA5422F9D9AD}" type="presParOf" srcId="{5CE8C0DC-1075-4FA1-AEBE-52EE457178A4}" destId="{6ADA1B7C-3A2C-42CD-9D27-5BF400E18530}" srcOrd="0" destOrd="0" presId="urn:microsoft.com/office/officeart/2005/8/layout/vList3"/>
    <dgm:cxn modelId="{714186E1-991C-421B-8975-72BDC6DC6509}" type="presParOf" srcId="{6ADA1B7C-3A2C-42CD-9D27-5BF400E18530}" destId="{51523ED2-AE61-4DB8-9F1F-E12241523B72}" srcOrd="0" destOrd="0" presId="urn:microsoft.com/office/officeart/2005/8/layout/vList3"/>
    <dgm:cxn modelId="{0C0554A8-5E6E-4017-9794-2C5C9CACDEB8}" type="presParOf" srcId="{6ADA1B7C-3A2C-42CD-9D27-5BF400E18530}" destId="{F16F82AC-A956-4D6A-9FD8-02686F1E8D4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429180B-83FB-4146-8D7B-C25F9A83F821}" type="doc">
      <dgm:prSet loTypeId="urn:microsoft.com/office/officeart/2005/8/layout/vList3" loCatId="list" qsTypeId="urn:microsoft.com/office/officeart/2005/8/quickstyle/simple1" qsCatId="simple" csTypeId="urn:microsoft.com/office/officeart/2005/8/colors/accent1_2" csCatId="accent1" phldr="1"/>
      <dgm:spPr/>
    </dgm:pt>
    <dgm:pt modelId="{7D8CB7A6-7975-431D-85D9-E4F175877B56}">
      <dgm:prSet phldrT="[Text]" custT="1"/>
      <dgm:spPr>
        <a:solidFill>
          <a:schemeClr val="accent3"/>
        </a:solidFill>
      </dgm:spPr>
      <dgm:t>
        <a:bodyPr/>
        <a:lstStyle/>
        <a:p>
          <a:r>
            <a:rPr lang="id-ID" sz="2800" b="1" dirty="0" smtClean="0">
              <a:latin typeface="Berlin Sans FB Demi" panose="020E0802020502020306" pitchFamily="34" charset="0"/>
            </a:rPr>
            <a:t>Senyawa Meso</a:t>
          </a:r>
          <a:endParaRPr lang="id-ID" sz="2800" b="1" dirty="0">
            <a:latin typeface="Berlin Sans FB Demi" panose="020E0802020502020306" pitchFamily="34" charset="0"/>
          </a:endParaRPr>
        </a:p>
      </dgm:t>
    </dgm:pt>
    <dgm:pt modelId="{89A73AC2-0987-4A05-BC88-D54833F8605E}" type="parTrans" cxnId="{CEA18EA1-A5FA-499F-A0B4-3E72ABD7C651}">
      <dgm:prSet/>
      <dgm:spPr/>
      <dgm:t>
        <a:bodyPr/>
        <a:lstStyle/>
        <a:p>
          <a:endParaRPr lang="id-ID"/>
        </a:p>
      </dgm:t>
    </dgm:pt>
    <dgm:pt modelId="{6BB56644-781C-42A2-8A6A-AA81361F292B}" type="sibTrans" cxnId="{CEA18EA1-A5FA-499F-A0B4-3E72ABD7C651}">
      <dgm:prSet/>
      <dgm:spPr/>
      <dgm:t>
        <a:bodyPr/>
        <a:lstStyle/>
        <a:p>
          <a:endParaRPr lang="id-ID"/>
        </a:p>
      </dgm:t>
    </dgm:pt>
    <dgm:pt modelId="{5CE8C0DC-1075-4FA1-AEBE-52EE457178A4}" type="pres">
      <dgm:prSet presAssocID="{D429180B-83FB-4146-8D7B-C25F9A83F821}" presName="linearFlow" presStyleCnt="0">
        <dgm:presLayoutVars>
          <dgm:dir/>
          <dgm:resizeHandles val="exact"/>
        </dgm:presLayoutVars>
      </dgm:prSet>
      <dgm:spPr/>
    </dgm:pt>
    <dgm:pt modelId="{6ADA1B7C-3A2C-42CD-9D27-5BF400E18530}" type="pres">
      <dgm:prSet presAssocID="{7D8CB7A6-7975-431D-85D9-E4F175877B56}" presName="composite" presStyleCnt="0"/>
      <dgm:spPr/>
    </dgm:pt>
    <dgm:pt modelId="{51523ED2-AE61-4DB8-9F1F-E12241523B72}" type="pres">
      <dgm:prSet presAssocID="{7D8CB7A6-7975-431D-85D9-E4F175877B56}" presName="imgShp" presStyleLbl="fgImgPlace1" presStyleIdx="0" presStyleCnt="1" custLinFactNeighborX="20045" custLinFactNeighborY="630"/>
      <dgm:spPr>
        <a:solidFill>
          <a:schemeClr val="accent3">
            <a:lumMod val="75000"/>
          </a:schemeClr>
        </a:solidFill>
      </dgm:spPr>
    </dgm:pt>
    <dgm:pt modelId="{F16F82AC-A956-4D6A-9FD8-02686F1E8D4F}" type="pres">
      <dgm:prSet presAssocID="{7D8CB7A6-7975-431D-85D9-E4F175877B56}" presName="txShp" presStyleLbl="node1" presStyleIdx="0" presStyleCnt="1" custScaleX="101972" custLinFactNeighborX="169" custLinFactNeighborY="-555">
        <dgm:presLayoutVars>
          <dgm:bulletEnabled val="1"/>
        </dgm:presLayoutVars>
      </dgm:prSet>
      <dgm:spPr/>
      <dgm:t>
        <a:bodyPr/>
        <a:lstStyle/>
        <a:p>
          <a:endParaRPr lang="id-ID"/>
        </a:p>
      </dgm:t>
    </dgm:pt>
  </dgm:ptLst>
  <dgm:cxnLst>
    <dgm:cxn modelId="{F6DA2321-9A26-4C77-B888-CA78BACF0A87}" type="presOf" srcId="{D429180B-83FB-4146-8D7B-C25F9A83F821}" destId="{5CE8C0DC-1075-4FA1-AEBE-52EE457178A4}" srcOrd="0" destOrd="0" presId="urn:microsoft.com/office/officeart/2005/8/layout/vList3"/>
    <dgm:cxn modelId="{CEA18EA1-A5FA-499F-A0B4-3E72ABD7C651}" srcId="{D429180B-83FB-4146-8D7B-C25F9A83F821}" destId="{7D8CB7A6-7975-431D-85D9-E4F175877B56}" srcOrd="0" destOrd="0" parTransId="{89A73AC2-0987-4A05-BC88-D54833F8605E}" sibTransId="{6BB56644-781C-42A2-8A6A-AA81361F292B}"/>
    <dgm:cxn modelId="{63B93558-1AFD-44F4-815C-F13F66565211}" type="presOf" srcId="{7D8CB7A6-7975-431D-85D9-E4F175877B56}" destId="{F16F82AC-A956-4D6A-9FD8-02686F1E8D4F}" srcOrd="0" destOrd="0" presId="urn:microsoft.com/office/officeart/2005/8/layout/vList3"/>
    <dgm:cxn modelId="{08AD2772-89AF-466D-9324-54A7C8467687}" type="presParOf" srcId="{5CE8C0DC-1075-4FA1-AEBE-52EE457178A4}" destId="{6ADA1B7C-3A2C-42CD-9D27-5BF400E18530}" srcOrd="0" destOrd="0" presId="urn:microsoft.com/office/officeart/2005/8/layout/vList3"/>
    <dgm:cxn modelId="{4E24B760-9196-43F7-B392-1EBB0CE1567A}" type="presParOf" srcId="{6ADA1B7C-3A2C-42CD-9D27-5BF400E18530}" destId="{51523ED2-AE61-4DB8-9F1F-E12241523B72}" srcOrd="0" destOrd="0" presId="urn:microsoft.com/office/officeart/2005/8/layout/vList3"/>
    <dgm:cxn modelId="{276C0C23-4E07-4866-863E-F36511E3ACCE}" type="presParOf" srcId="{6ADA1B7C-3A2C-42CD-9D27-5BF400E18530}" destId="{F16F82AC-A956-4D6A-9FD8-02686F1E8D4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B01FC-74D7-4817-AEE9-3A09E46A1532}">
      <dsp:nvSpPr>
        <dsp:cNvPr id="0" name=""/>
        <dsp:cNvSpPr/>
      </dsp:nvSpPr>
      <dsp:spPr>
        <a:xfrm>
          <a:off x="2581680" y="316"/>
          <a:ext cx="2517607" cy="2517607"/>
        </a:xfrm>
        <a:prstGeom prst="ellipse">
          <a:avLst/>
        </a:prstGeom>
        <a:solidFill>
          <a:srgbClr val="FF0000"/>
        </a:solidFill>
        <a:ln>
          <a:noFill/>
        </a:ln>
        <a:effectLst>
          <a:glow rad="228600">
            <a:schemeClr val="accent2">
              <a:satMod val="175000"/>
              <a:alpha val="40000"/>
            </a:schemeClr>
          </a:glow>
        </a:effectLst>
        <a:scene3d>
          <a:camera prst="obliqueBottomRight"/>
          <a:lightRig rig="threePt" dir="t"/>
        </a:scene3d>
        <a:sp3d prstMaterial="plastic">
          <a:bevelT w="127000" h="25400" prst="convex"/>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d-ID" sz="2000" b="1" kern="1200" dirty="0" smtClean="0">
              <a:solidFill>
                <a:schemeClr val="tx1"/>
              </a:solidFill>
              <a:latin typeface="Berlin Sans FB Demi" panose="020E0802020502020306" pitchFamily="34" charset="0"/>
            </a:rPr>
            <a:t>Enantiomer</a:t>
          </a:r>
          <a:endParaRPr lang="id-ID" sz="2000" b="1" kern="1200" dirty="0">
            <a:solidFill>
              <a:schemeClr val="tx1"/>
            </a:solidFill>
            <a:latin typeface="Berlin Sans FB Demi" panose="020E0802020502020306" pitchFamily="34" charset="0"/>
          </a:endParaRPr>
        </a:p>
      </dsp:txBody>
      <dsp:txXfrm>
        <a:off x="2950375" y="369011"/>
        <a:ext cx="1780217" cy="1780217"/>
      </dsp:txXfrm>
    </dsp:sp>
    <dsp:sp modelId="{7BCE191F-1731-40F6-A3AE-24AA7D28F9DA}">
      <dsp:nvSpPr>
        <dsp:cNvPr id="0" name=""/>
        <dsp:cNvSpPr/>
      </dsp:nvSpPr>
      <dsp:spPr>
        <a:xfrm rot="3600000">
          <a:off x="4441274" y="2458545"/>
          <a:ext cx="673967" cy="849692"/>
        </a:xfrm>
        <a:prstGeom prst="rightArrow">
          <a:avLst>
            <a:gd name="adj1" fmla="val 60000"/>
            <a:gd name="adj2" fmla="val 50000"/>
          </a:avLst>
        </a:prstGeom>
        <a:solidFill>
          <a:srgbClr val="FFFF00"/>
        </a:solidFill>
        <a:ln>
          <a:noFill/>
        </a:ln>
        <a:effectLst>
          <a:glow rad="228600">
            <a:schemeClr val="accent3">
              <a:satMod val="175000"/>
              <a:alpha val="40000"/>
            </a:schemeClr>
          </a:glow>
        </a:effectLst>
        <a:scene3d>
          <a:camera prst="obliqueBottomRight"/>
          <a:lightRig rig="threePt" dir="t"/>
        </a:scene3d>
        <a:sp3d>
          <a:bevelT prst="convex"/>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id-ID" sz="2000" b="1" kern="1200">
            <a:solidFill>
              <a:schemeClr val="tx1"/>
            </a:solidFill>
            <a:latin typeface="Berlin Sans FB Demi" panose="020E0802020502020306" pitchFamily="34" charset="0"/>
          </a:endParaRPr>
        </a:p>
      </dsp:txBody>
      <dsp:txXfrm>
        <a:off x="4491822" y="2540932"/>
        <a:ext cx="471777" cy="509816"/>
      </dsp:txXfrm>
    </dsp:sp>
    <dsp:sp modelId="{91F6FB8B-BE46-4A86-A27A-0051ED6C6138}">
      <dsp:nvSpPr>
        <dsp:cNvPr id="0" name=""/>
        <dsp:cNvSpPr/>
      </dsp:nvSpPr>
      <dsp:spPr>
        <a:xfrm>
          <a:off x="4376760" y="3312364"/>
          <a:ext cx="2709399" cy="2444043"/>
        </a:xfrm>
        <a:prstGeom prst="ellipse">
          <a:avLst/>
        </a:prstGeom>
        <a:solidFill>
          <a:srgbClr val="FFFF00"/>
        </a:solidFill>
        <a:ln>
          <a:noFill/>
        </a:ln>
        <a:effectLst>
          <a:glow rad="228600">
            <a:schemeClr val="accent3">
              <a:satMod val="175000"/>
              <a:alpha val="40000"/>
            </a:schemeClr>
          </a:glow>
        </a:effectLst>
        <a:scene3d>
          <a:camera prst="obliqueBottomRight"/>
          <a:lightRig rig="threePt" dir="t"/>
        </a:scene3d>
        <a:sp3d prstMaterial="plastic">
          <a:bevelT w="127000" h="25400" prst="convex"/>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d-ID" sz="2000" b="1" kern="1200" dirty="0" smtClean="0">
              <a:solidFill>
                <a:schemeClr val="tx1"/>
              </a:solidFill>
              <a:latin typeface="Berlin Sans FB Demi" panose="020E0802020502020306" pitchFamily="34" charset="0"/>
            </a:rPr>
            <a:t>Diastereoisomer</a:t>
          </a:r>
          <a:endParaRPr lang="id-ID" sz="2000" b="1" kern="1200" dirty="0">
            <a:solidFill>
              <a:schemeClr val="tx1"/>
            </a:solidFill>
            <a:latin typeface="Berlin Sans FB Demi" panose="020E0802020502020306" pitchFamily="34" charset="0"/>
          </a:endParaRPr>
        </a:p>
      </dsp:txBody>
      <dsp:txXfrm>
        <a:off x="4773542" y="3670286"/>
        <a:ext cx="1915835" cy="1728199"/>
      </dsp:txXfrm>
    </dsp:sp>
    <dsp:sp modelId="{6E708FD3-18B9-49C7-B15F-CF9331E87E50}">
      <dsp:nvSpPr>
        <dsp:cNvPr id="0" name=""/>
        <dsp:cNvSpPr/>
      </dsp:nvSpPr>
      <dsp:spPr>
        <a:xfrm rot="10800000">
          <a:off x="3500424" y="4109540"/>
          <a:ext cx="619277" cy="849692"/>
        </a:xfrm>
        <a:prstGeom prst="rightArrow">
          <a:avLst>
            <a:gd name="adj1" fmla="val 60000"/>
            <a:gd name="adj2" fmla="val 50000"/>
          </a:avLst>
        </a:prstGeom>
        <a:solidFill>
          <a:srgbClr val="00FF00"/>
        </a:solidFill>
        <a:ln>
          <a:noFill/>
        </a:ln>
        <a:effectLst>
          <a:glow rad="228600">
            <a:schemeClr val="accent4">
              <a:satMod val="175000"/>
              <a:alpha val="40000"/>
            </a:schemeClr>
          </a:glow>
        </a:effectLst>
        <a:scene3d>
          <a:camera prst="obliqueBottomRight"/>
          <a:lightRig rig="threePt" dir="t"/>
        </a:scene3d>
        <a:sp3d>
          <a:bevelT prst="convex"/>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id-ID" sz="2000" b="1" kern="1200">
            <a:solidFill>
              <a:schemeClr val="tx1"/>
            </a:solidFill>
            <a:latin typeface="Berlin Sans FB Demi" panose="020E0802020502020306" pitchFamily="34" charset="0"/>
          </a:endParaRPr>
        </a:p>
      </dsp:txBody>
      <dsp:txXfrm rot="10800000">
        <a:off x="3686207" y="4279478"/>
        <a:ext cx="433494" cy="509816"/>
      </dsp:txXfrm>
    </dsp:sp>
    <dsp:sp modelId="{252B638A-EF4A-4D50-A042-04F07B9404F9}">
      <dsp:nvSpPr>
        <dsp:cNvPr id="0" name=""/>
        <dsp:cNvSpPr/>
      </dsp:nvSpPr>
      <dsp:spPr>
        <a:xfrm>
          <a:off x="690704" y="3275582"/>
          <a:ext cx="2517607" cy="2517607"/>
        </a:xfrm>
        <a:prstGeom prst="ellipse">
          <a:avLst/>
        </a:prstGeom>
        <a:solidFill>
          <a:srgbClr val="00FF00"/>
        </a:solidFill>
        <a:ln>
          <a:noFill/>
        </a:ln>
        <a:effectLst>
          <a:glow rad="228600">
            <a:schemeClr val="accent4">
              <a:satMod val="175000"/>
              <a:alpha val="40000"/>
            </a:schemeClr>
          </a:glow>
        </a:effectLst>
        <a:scene3d>
          <a:camera prst="obliqueBottomRight"/>
          <a:lightRig rig="threePt" dir="t"/>
        </a:scene3d>
        <a:sp3d prstMaterial="plastic">
          <a:bevelT w="127000" h="25400" prst="convex"/>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d-ID" sz="2000" b="1" kern="1200" dirty="0" smtClean="0">
              <a:solidFill>
                <a:schemeClr val="tx1"/>
              </a:solidFill>
              <a:latin typeface="Berlin Sans FB Demi" panose="020E0802020502020306" pitchFamily="34" charset="0"/>
            </a:rPr>
            <a:t>Meso</a:t>
          </a:r>
          <a:endParaRPr lang="id-ID" sz="2000" b="1" kern="1200" dirty="0">
            <a:solidFill>
              <a:schemeClr val="tx1"/>
            </a:solidFill>
            <a:latin typeface="Berlin Sans FB Demi" panose="020E0802020502020306" pitchFamily="34" charset="0"/>
          </a:endParaRPr>
        </a:p>
      </dsp:txBody>
      <dsp:txXfrm>
        <a:off x="1059399" y="3644277"/>
        <a:ext cx="1780217" cy="1780217"/>
      </dsp:txXfrm>
    </dsp:sp>
    <dsp:sp modelId="{99CD9159-F4A0-4CC0-9D99-7E2339DC35AF}">
      <dsp:nvSpPr>
        <dsp:cNvPr id="0" name=""/>
        <dsp:cNvSpPr/>
      </dsp:nvSpPr>
      <dsp:spPr>
        <a:xfrm rot="18000000">
          <a:off x="2550462" y="2488331"/>
          <a:ext cx="670102" cy="849692"/>
        </a:xfrm>
        <a:prstGeom prst="rightArrow">
          <a:avLst>
            <a:gd name="adj1" fmla="val 60000"/>
            <a:gd name="adj2" fmla="val 50000"/>
          </a:avLst>
        </a:prstGeom>
        <a:solidFill>
          <a:srgbClr val="FF0000"/>
        </a:solidFill>
        <a:ln>
          <a:noFill/>
        </a:ln>
        <a:effectLst>
          <a:glow rad="228600">
            <a:schemeClr val="accent2">
              <a:satMod val="175000"/>
              <a:alpha val="40000"/>
            </a:schemeClr>
          </a:glow>
        </a:effectLst>
        <a:scene3d>
          <a:camera prst="obliqueBottomRight"/>
          <a:lightRig rig="threePt" dir="t"/>
        </a:scene3d>
        <a:sp3d>
          <a:bevelT prst="convex"/>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id-ID" sz="2000" b="1" kern="1200">
            <a:solidFill>
              <a:schemeClr val="tx1"/>
            </a:solidFill>
            <a:latin typeface="Berlin Sans FB Demi" panose="020E0802020502020306" pitchFamily="34" charset="0"/>
          </a:endParaRPr>
        </a:p>
      </dsp:txBody>
      <dsp:txXfrm>
        <a:off x="2600720" y="2745318"/>
        <a:ext cx="469071" cy="5098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82AC-A956-4D6A-9FD8-02686F1E8D4F}">
      <dsp:nvSpPr>
        <dsp:cNvPr id="0" name=""/>
        <dsp:cNvSpPr/>
      </dsp:nvSpPr>
      <dsp:spPr>
        <a:xfrm rot="10800000">
          <a:off x="980402" y="0"/>
          <a:ext cx="3418073" cy="720080"/>
        </a:xfrm>
        <a:prstGeom prst="homePlat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35" tIns="106680" rIns="199136" bIns="106680" numCol="1" spcCol="1270" anchor="ctr" anchorCtr="0">
          <a:noAutofit/>
        </a:bodyPr>
        <a:lstStyle/>
        <a:p>
          <a:pPr lvl="0" algn="ctr" defTabSz="1244600">
            <a:lnSpc>
              <a:spcPct val="90000"/>
            </a:lnSpc>
            <a:spcBef>
              <a:spcPct val="0"/>
            </a:spcBef>
            <a:spcAft>
              <a:spcPct val="35000"/>
            </a:spcAft>
          </a:pPr>
          <a:r>
            <a:rPr lang="id-ID" sz="2800" b="1" kern="1200" dirty="0" smtClean="0">
              <a:latin typeface="Berlin Sans FB Demi" panose="020E0802020502020306" pitchFamily="34" charset="0"/>
            </a:rPr>
            <a:t>Senyawa Meso</a:t>
          </a:r>
          <a:endParaRPr lang="id-ID" sz="2800" b="1" kern="1200" dirty="0">
            <a:latin typeface="Berlin Sans FB Demi" panose="020E0802020502020306" pitchFamily="34" charset="0"/>
          </a:endParaRPr>
        </a:p>
      </dsp:txBody>
      <dsp:txXfrm rot="10800000">
        <a:off x="1160422" y="0"/>
        <a:ext cx="3238053" cy="720080"/>
      </dsp:txXfrm>
    </dsp:sp>
    <dsp:sp modelId="{51523ED2-AE61-4DB8-9F1F-E12241523B72}">
      <dsp:nvSpPr>
        <dsp:cNvPr id="0" name=""/>
        <dsp:cNvSpPr/>
      </dsp:nvSpPr>
      <dsp:spPr>
        <a:xfrm>
          <a:off x="792088" y="0"/>
          <a:ext cx="720080" cy="720080"/>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82AC-A956-4D6A-9FD8-02686F1E8D4F}">
      <dsp:nvSpPr>
        <dsp:cNvPr id="0" name=""/>
        <dsp:cNvSpPr/>
      </dsp:nvSpPr>
      <dsp:spPr>
        <a:xfrm rot="10800000">
          <a:off x="980402" y="0"/>
          <a:ext cx="3418073" cy="720080"/>
        </a:xfrm>
        <a:prstGeom prst="homePlat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35" tIns="106680" rIns="199136" bIns="106680" numCol="1" spcCol="1270" anchor="ctr" anchorCtr="0">
          <a:noAutofit/>
        </a:bodyPr>
        <a:lstStyle/>
        <a:p>
          <a:pPr lvl="0" algn="ctr" defTabSz="1244600">
            <a:lnSpc>
              <a:spcPct val="90000"/>
            </a:lnSpc>
            <a:spcBef>
              <a:spcPct val="0"/>
            </a:spcBef>
            <a:spcAft>
              <a:spcPct val="35000"/>
            </a:spcAft>
          </a:pPr>
          <a:r>
            <a:rPr lang="id-ID" sz="2800" b="1" kern="1200" dirty="0" smtClean="0">
              <a:latin typeface="Berlin Sans FB Demi" panose="020E0802020502020306" pitchFamily="34" charset="0"/>
            </a:rPr>
            <a:t>Senyawa Meso</a:t>
          </a:r>
          <a:endParaRPr lang="id-ID" sz="2800" b="1" kern="1200" dirty="0">
            <a:latin typeface="Berlin Sans FB Demi" panose="020E0802020502020306" pitchFamily="34" charset="0"/>
          </a:endParaRPr>
        </a:p>
      </dsp:txBody>
      <dsp:txXfrm rot="10800000">
        <a:off x="1160422" y="0"/>
        <a:ext cx="3238053" cy="720080"/>
      </dsp:txXfrm>
    </dsp:sp>
    <dsp:sp modelId="{51523ED2-AE61-4DB8-9F1F-E12241523B72}">
      <dsp:nvSpPr>
        <dsp:cNvPr id="0" name=""/>
        <dsp:cNvSpPr/>
      </dsp:nvSpPr>
      <dsp:spPr>
        <a:xfrm>
          <a:off x="792088" y="0"/>
          <a:ext cx="720080" cy="720080"/>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82AC-A956-4D6A-9FD8-02686F1E8D4F}">
      <dsp:nvSpPr>
        <dsp:cNvPr id="0" name=""/>
        <dsp:cNvSpPr/>
      </dsp:nvSpPr>
      <dsp:spPr>
        <a:xfrm rot="10800000">
          <a:off x="980402" y="0"/>
          <a:ext cx="3418073" cy="720080"/>
        </a:xfrm>
        <a:prstGeom prst="homePlat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35" tIns="106680" rIns="199136" bIns="106680" numCol="1" spcCol="1270" anchor="ctr" anchorCtr="0">
          <a:noAutofit/>
        </a:bodyPr>
        <a:lstStyle/>
        <a:p>
          <a:pPr lvl="0" algn="ctr" defTabSz="1244600">
            <a:lnSpc>
              <a:spcPct val="90000"/>
            </a:lnSpc>
            <a:spcBef>
              <a:spcPct val="0"/>
            </a:spcBef>
            <a:spcAft>
              <a:spcPct val="35000"/>
            </a:spcAft>
          </a:pPr>
          <a:r>
            <a:rPr lang="id-ID" sz="2800" b="1" kern="1200" dirty="0" smtClean="0">
              <a:latin typeface="Berlin Sans FB Demi" panose="020E0802020502020306" pitchFamily="34" charset="0"/>
            </a:rPr>
            <a:t>Senyawa Meso</a:t>
          </a:r>
          <a:endParaRPr lang="id-ID" sz="2800" b="1" kern="1200" dirty="0">
            <a:latin typeface="Berlin Sans FB Demi" panose="020E0802020502020306" pitchFamily="34" charset="0"/>
          </a:endParaRPr>
        </a:p>
      </dsp:txBody>
      <dsp:txXfrm rot="10800000">
        <a:off x="1160422" y="0"/>
        <a:ext cx="3238053" cy="720080"/>
      </dsp:txXfrm>
    </dsp:sp>
    <dsp:sp modelId="{51523ED2-AE61-4DB8-9F1F-E12241523B72}">
      <dsp:nvSpPr>
        <dsp:cNvPr id="0" name=""/>
        <dsp:cNvSpPr/>
      </dsp:nvSpPr>
      <dsp:spPr>
        <a:xfrm>
          <a:off x="792088" y="0"/>
          <a:ext cx="720080" cy="720080"/>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82AC-A956-4D6A-9FD8-02686F1E8D4F}">
      <dsp:nvSpPr>
        <dsp:cNvPr id="0" name=""/>
        <dsp:cNvSpPr/>
      </dsp:nvSpPr>
      <dsp:spPr>
        <a:xfrm rot="10800000">
          <a:off x="980402" y="0"/>
          <a:ext cx="3418073" cy="720080"/>
        </a:xfrm>
        <a:prstGeom prst="homePlat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35" tIns="106680" rIns="199136" bIns="106680" numCol="1" spcCol="1270" anchor="ctr" anchorCtr="0">
          <a:noAutofit/>
        </a:bodyPr>
        <a:lstStyle/>
        <a:p>
          <a:pPr lvl="0" algn="ctr" defTabSz="1244600">
            <a:lnSpc>
              <a:spcPct val="90000"/>
            </a:lnSpc>
            <a:spcBef>
              <a:spcPct val="0"/>
            </a:spcBef>
            <a:spcAft>
              <a:spcPct val="35000"/>
            </a:spcAft>
          </a:pPr>
          <a:r>
            <a:rPr lang="id-ID" sz="2800" b="1" kern="1200" dirty="0" smtClean="0">
              <a:latin typeface="Berlin Sans FB Demi" panose="020E0802020502020306" pitchFamily="34" charset="0"/>
            </a:rPr>
            <a:t>Senyawa Meso</a:t>
          </a:r>
          <a:endParaRPr lang="id-ID" sz="2800" b="1" kern="1200" dirty="0">
            <a:latin typeface="Berlin Sans FB Demi" panose="020E0802020502020306" pitchFamily="34" charset="0"/>
          </a:endParaRPr>
        </a:p>
      </dsp:txBody>
      <dsp:txXfrm rot="10800000">
        <a:off x="1160422" y="0"/>
        <a:ext cx="3238053" cy="720080"/>
      </dsp:txXfrm>
    </dsp:sp>
    <dsp:sp modelId="{51523ED2-AE61-4DB8-9F1F-E12241523B72}">
      <dsp:nvSpPr>
        <dsp:cNvPr id="0" name=""/>
        <dsp:cNvSpPr/>
      </dsp:nvSpPr>
      <dsp:spPr>
        <a:xfrm>
          <a:off x="792088" y="0"/>
          <a:ext cx="720080" cy="720080"/>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82AC-A956-4D6A-9FD8-02686F1E8D4F}">
      <dsp:nvSpPr>
        <dsp:cNvPr id="0" name=""/>
        <dsp:cNvSpPr/>
      </dsp:nvSpPr>
      <dsp:spPr>
        <a:xfrm rot="10800000">
          <a:off x="980402" y="0"/>
          <a:ext cx="3418073" cy="720080"/>
        </a:xfrm>
        <a:prstGeom prst="homePlat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35" tIns="106680" rIns="199136" bIns="106680" numCol="1" spcCol="1270" anchor="ctr" anchorCtr="0">
          <a:noAutofit/>
        </a:bodyPr>
        <a:lstStyle/>
        <a:p>
          <a:pPr lvl="0" algn="ctr" defTabSz="1244600">
            <a:lnSpc>
              <a:spcPct val="90000"/>
            </a:lnSpc>
            <a:spcBef>
              <a:spcPct val="0"/>
            </a:spcBef>
            <a:spcAft>
              <a:spcPct val="35000"/>
            </a:spcAft>
          </a:pPr>
          <a:r>
            <a:rPr lang="id-ID" sz="2800" b="1" kern="1200" dirty="0" smtClean="0">
              <a:latin typeface="Berlin Sans FB Demi" panose="020E0802020502020306" pitchFamily="34" charset="0"/>
            </a:rPr>
            <a:t>Senyawa Meso</a:t>
          </a:r>
          <a:endParaRPr lang="id-ID" sz="2800" b="1" kern="1200" dirty="0">
            <a:latin typeface="Berlin Sans FB Demi" panose="020E0802020502020306" pitchFamily="34" charset="0"/>
          </a:endParaRPr>
        </a:p>
      </dsp:txBody>
      <dsp:txXfrm rot="10800000">
        <a:off x="1160422" y="0"/>
        <a:ext cx="3238053" cy="720080"/>
      </dsp:txXfrm>
    </dsp:sp>
    <dsp:sp modelId="{51523ED2-AE61-4DB8-9F1F-E12241523B72}">
      <dsp:nvSpPr>
        <dsp:cNvPr id="0" name=""/>
        <dsp:cNvSpPr/>
      </dsp:nvSpPr>
      <dsp:spPr>
        <a:xfrm>
          <a:off x="792088" y="0"/>
          <a:ext cx="720080" cy="720080"/>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82AC-A956-4D6A-9FD8-02686F1E8D4F}">
      <dsp:nvSpPr>
        <dsp:cNvPr id="0" name=""/>
        <dsp:cNvSpPr/>
      </dsp:nvSpPr>
      <dsp:spPr>
        <a:xfrm rot="10800000">
          <a:off x="980402" y="0"/>
          <a:ext cx="3418073" cy="720080"/>
        </a:xfrm>
        <a:prstGeom prst="homePlat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35" tIns="106680" rIns="199136" bIns="106680" numCol="1" spcCol="1270" anchor="ctr" anchorCtr="0">
          <a:noAutofit/>
        </a:bodyPr>
        <a:lstStyle/>
        <a:p>
          <a:pPr lvl="0" algn="ctr" defTabSz="1244600">
            <a:lnSpc>
              <a:spcPct val="90000"/>
            </a:lnSpc>
            <a:spcBef>
              <a:spcPct val="0"/>
            </a:spcBef>
            <a:spcAft>
              <a:spcPct val="35000"/>
            </a:spcAft>
          </a:pPr>
          <a:r>
            <a:rPr lang="id-ID" sz="2800" b="1" kern="1200" dirty="0" smtClean="0">
              <a:latin typeface="Berlin Sans FB Demi" panose="020E0802020502020306" pitchFamily="34" charset="0"/>
            </a:rPr>
            <a:t>Senyawa Meso</a:t>
          </a:r>
          <a:endParaRPr lang="id-ID" sz="2800" b="1" kern="1200" dirty="0">
            <a:latin typeface="Berlin Sans FB Demi" panose="020E0802020502020306" pitchFamily="34" charset="0"/>
          </a:endParaRPr>
        </a:p>
      </dsp:txBody>
      <dsp:txXfrm rot="10800000">
        <a:off x="1160422" y="0"/>
        <a:ext cx="3238053" cy="720080"/>
      </dsp:txXfrm>
    </dsp:sp>
    <dsp:sp modelId="{51523ED2-AE61-4DB8-9F1F-E12241523B72}">
      <dsp:nvSpPr>
        <dsp:cNvPr id="0" name=""/>
        <dsp:cNvSpPr/>
      </dsp:nvSpPr>
      <dsp:spPr>
        <a:xfrm>
          <a:off x="792088" y="0"/>
          <a:ext cx="720080" cy="720080"/>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82AC-A956-4D6A-9FD8-02686F1E8D4F}">
      <dsp:nvSpPr>
        <dsp:cNvPr id="0" name=""/>
        <dsp:cNvSpPr/>
      </dsp:nvSpPr>
      <dsp:spPr>
        <a:xfrm rot="10800000">
          <a:off x="580608" y="703"/>
          <a:ext cx="4505629" cy="719376"/>
        </a:xfrm>
        <a:prstGeom prst="homePlate">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225" tIns="106680" rIns="199136" bIns="106680" numCol="1" spcCol="1270" anchor="ctr" anchorCtr="0">
          <a:noAutofit/>
        </a:bodyPr>
        <a:lstStyle/>
        <a:p>
          <a:pPr lvl="0" algn="ctr" defTabSz="1244600">
            <a:lnSpc>
              <a:spcPct val="90000"/>
            </a:lnSpc>
            <a:spcBef>
              <a:spcPct val="0"/>
            </a:spcBef>
            <a:spcAft>
              <a:spcPct val="35000"/>
            </a:spcAft>
          </a:pPr>
          <a:r>
            <a:rPr lang="id-ID" sz="2800" b="1" kern="1200" dirty="0" smtClean="0">
              <a:latin typeface="Berlin Sans FB Demi" panose="020E0802020502020306" pitchFamily="34" charset="0"/>
            </a:rPr>
            <a:t>Pengertian Enantiomer</a:t>
          </a:r>
          <a:endParaRPr lang="id-ID" sz="2800" b="1" kern="1200" dirty="0">
            <a:latin typeface="Berlin Sans FB Demi" panose="020E0802020502020306" pitchFamily="34" charset="0"/>
          </a:endParaRPr>
        </a:p>
      </dsp:txBody>
      <dsp:txXfrm rot="10800000">
        <a:off x="760452" y="703"/>
        <a:ext cx="4325785" cy="719376"/>
      </dsp:txXfrm>
    </dsp:sp>
    <dsp:sp modelId="{51523ED2-AE61-4DB8-9F1F-E12241523B72}">
      <dsp:nvSpPr>
        <dsp:cNvPr id="0" name=""/>
        <dsp:cNvSpPr/>
      </dsp:nvSpPr>
      <dsp:spPr>
        <a:xfrm>
          <a:off x="382472" y="0"/>
          <a:ext cx="719376" cy="719376"/>
        </a:xfrm>
        <a:prstGeom prst="ellipse">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82AC-A956-4D6A-9FD8-02686F1E8D4F}">
      <dsp:nvSpPr>
        <dsp:cNvPr id="0" name=""/>
        <dsp:cNvSpPr/>
      </dsp:nvSpPr>
      <dsp:spPr>
        <a:xfrm rot="10800000">
          <a:off x="1308272" y="0"/>
          <a:ext cx="3942039" cy="720080"/>
        </a:xfrm>
        <a:prstGeom prst="homePlate">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35" tIns="106680" rIns="199136" bIns="106680" numCol="1" spcCol="1270" anchor="ctr" anchorCtr="0">
          <a:noAutofit/>
        </a:bodyPr>
        <a:lstStyle/>
        <a:p>
          <a:pPr lvl="0" algn="ctr" defTabSz="1244600">
            <a:lnSpc>
              <a:spcPct val="90000"/>
            </a:lnSpc>
            <a:spcBef>
              <a:spcPct val="0"/>
            </a:spcBef>
            <a:spcAft>
              <a:spcPct val="35000"/>
            </a:spcAft>
          </a:pPr>
          <a:r>
            <a:rPr lang="id-ID" sz="2800" b="1" kern="1200" dirty="0" smtClean="0">
              <a:latin typeface="Berlin Sans FB Demi" panose="020E0802020502020306" pitchFamily="34" charset="0"/>
            </a:rPr>
            <a:t>Contoh Enantiomer</a:t>
          </a:r>
          <a:endParaRPr lang="id-ID" sz="2800" b="1" kern="1200" dirty="0">
            <a:latin typeface="Berlin Sans FB Demi" panose="020E0802020502020306" pitchFamily="34" charset="0"/>
          </a:endParaRPr>
        </a:p>
      </dsp:txBody>
      <dsp:txXfrm rot="10800000">
        <a:off x="1488292" y="0"/>
        <a:ext cx="3762019" cy="720080"/>
      </dsp:txXfrm>
    </dsp:sp>
    <dsp:sp modelId="{51523ED2-AE61-4DB8-9F1F-E12241523B72}">
      <dsp:nvSpPr>
        <dsp:cNvPr id="0" name=""/>
        <dsp:cNvSpPr/>
      </dsp:nvSpPr>
      <dsp:spPr>
        <a:xfrm>
          <a:off x="1152130" y="0"/>
          <a:ext cx="720080" cy="720080"/>
        </a:xfrm>
        <a:prstGeom prst="ellipse">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82AC-A956-4D6A-9FD8-02686F1E8D4F}">
      <dsp:nvSpPr>
        <dsp:cNvPr id="0" name=""/>
        <dsp:cNvSpPr/>
      </dsp:nvSpPr>
      <dsp:spPr>
        <a:xfrm rot="10800000">
          <a:off x="1607145" y="0"/>
          <a:ext cx="3415391" cy="720080"/>
        </a:xfrm>
        <a:prstGeom prst="homePlate">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35" tIns="106680" rIns="199136" bIns="106680" numCol="1" spcCol="1270" anchor="ctr" anchorCtr="0">
          <a:noAutofit/>
        </a:bodyPr>
        <a:lstStyle/>
        <a:p>
          <a:pPr lvl="0" algn="ctr" defTabSz="1244600">
            <a:lnSpc>
              <a:spcPct val="90000"/>
            </a:lnSpc>
            <a:spcBef>
              <a:spcPct val="0"/>
            </a:spcBef>
            <a:spcAft>
              <a:spcPct val="35000"/>
            </a:spcAft>
          </a:pPr>
          <a:r>
            <a:rPr lang="id-ID" sz="2800" b="1" kern="1200" dirty="0" smtClean="0">
              <a:latin typeface="Berlin Sans FB Demi" panose="020E0802020502020306" pitchFamily="34" charset="0"/>
            </a:rPr>
            <a:t>Sifat Enantiomer</a:t>
          </a:r>
          <a:endParaRPr lang="id-ID" sz="2800" b="1" kern="1200" dirty="0">
            <a:latin typeface="Berlin Sans FB Demi" panose="020E0802020502020306" pitchFamily="34" charset="0"/>
          </a:endParaRPr>
        </a:p>
      </dsp:txBody>
      <dsp:txXfrm rot="10800000">
        <a:off x="1787165" y="0"/>
        <a:ext cx="3235371" cy="720080"/>
      </dsp:txXfrm>
    </dsp:sp>
    <dsp:sp modelId="{51523ED2-AE61-4DB8-9F1F-E12241523B72}">
      <dsp:nvSpPr>
        <dsp:cNvPr id="0" name=""/>
        <dsp:cNvSpPr/>
      </dsp:nvSpPr>
      <dsp:spPr>
        <a:xfrm>
          <a:off x="1342018" y="0"/>
          <a:ext cx="720080" cy="720080"/>
        </a:xfrm>
        <a:prstGeom prst="ellipse">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82AC-A956-4D6A-9FD8-02686F1E8D4F}">
      <dsp:nvSpPr>
        <dsp:cNvPr id="0" name=""/>
        <dsp:cNvSpPr/>
      </dsp:nvSpPr>
      <dsp:spPr>
        <a:xfrm rot="10800000">
          <a:off x="1128869" y="0"/>
          <a:ext cx="4052858" cy="719376"/>
        </a:xfrm>
        <a:prstGeom prst="homePlate">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225" tIns="106680" rIns="199136" bIns="106680" numCol="1" spcCol="1270" anchor="ctr" anchorCtr="0">
          <a:noAutofit/>
        </a:bodyPr>
        <a:lstStyle/>
        <a:p>
          <a:pPr lvl="0" algn="ctr" defTabSz="1244600">
            <a:lnSpc>
              <a:spcPct val="90000"/>
            </a:lnSpc>
            <a:spcBef>
              <a:spcPct val="0"/>
            </a:spcBef>
            <a:spcAft>
              <a:spcPct val="35000"/>
            </a:spcAft>
          </a:pPr>
          <a:r>
            <a:rPr lang="id-ID" sz="2800" b="1" kern="1200" dirty="0" smtClean="0">
              <a:latin typeface="Berlin Sans FB Demi" panose="020E0802020502020306" pitchFamily="34" charset="0"/>
            </a:rPr>
            <a:t>Peranan Enantiomer</a:t>
          </a:r>
          <a:endParaRPr lang="id-ID" sz="2800" b="1" kern="1200" dirty="0">
            <a:latin typeface="Berlin Sans FB Demi" panose="020E0802020502020306" pitchFamily="34" charset="0"/>
          </a:endParaRPr>
        </a:p>
      </dsp:txBody>
      <dsp:txXfrm rot="10800000">
        <a:off x="1308713" y="0"/>
        <a:ext cx="3873014" cy="719376"/>
      </dsp:txXfrm>
    </dsp:sp>
    <dsp:sp modelId="{51523ED2-AE61-4DB8-9F1F-E12241523B72}">
      <dsp:nvSpPr>
        <dsp:cNvPr id="0" name=""/>
        <dsp:cNvSpPr/>
      </dsp:nvSpPr>
      <dsp:spPr>
        <a:xfrm>
          <a:off x="916148" y="0"/>
          <a:ext cx="719376" cy="719376"/>
        </a:xfrm>
        <a:prstGeom prst="ellipse">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82AC-A956-4D6A-9FD8-02686F1E8D4F}">
      <dsp:nvSpPr>
        <dsp:cNvPr id="0" name=""/>
        <dsp:cNvSpPr/>
      </dsp:nvSpPr>
      <dsp:spPr>
        <a:xfrm rot="10800000">
          <a:off x="1129045" y="0"/>
          <a:ext cx="4052858" cy="720080"/>
        </a:xfrm>
        <a:prstGeom prst="homePlate">
          <a:avLst/>
        </a:prstGeom>
        <a:solidFill>
          <a:srgbClr val="FF7C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35" tIns="106680" rIns="199136" bIns="106680" numCol="1" spcCol="1270" anchor="ctr" anchorCtr="0">
          <a:noAutofit/>
        </a:bodyPr>
        <a:lstStyle/>
        <a:p>
          <a:pPr lvl="0" algn="ctr" defTabSz="1244600">
            <a:lnSpc>
              <a:spcPct val="90000"/>
            </a:lnSpc>
            <a:spcBef>
              <a:spcPct val="0"/>
            </a:spcBef>
            <a:spcAft>
              <a:spcPct val="35000"/>
            </a:spcAft>
          </a:pPr>
          <a:r>
            <a:rPr lang="id-ID" sz="2800" b="1" kern="1200" dirty="0" smtClean="0">
              <a:latin typeface="Berlin Sans FB Demi" panose="020E0802020502020306" pitchFamily="34" charset="0"/>
            </a:rPr>
            <a:t>Diastreoisomer</a:t>
          </a:r>
          <a:endParaRPr lang="id-ID" sz="2800" b="1" kern="1200" dirty="0">
            <a:latin typeface="Berlin Sans FB Demi" panose="020E0802020502020306" pitchFamily="34" charset="0"/>
          </a:endParaRPr>
        </a:p>
      </dsp:txBody>
      <dsp:txXfrm rot="10800000">
        <a:off x="1309065" y="0"/>
        <a:ext cx="3872838" cy="720080"/>
      </dsp:txXfrm>
    </dsp:sp>
    <dsp:sp modelId="{51523ED2-AE61-4DB8-9F1F-E12241523B72}">
      <dsp:nvSpPr>
        <dsp:cNvPr id="0" name=""/>
        <dsp:cNvSpPr/>
      </dsp:nvSpPr>
      <dsp:spPr>
        <a:xfrm>
          <a:off x="916084" y="0"/>
          <a:ext cx="720080" cy="720080"/>
        </a:xfrm>
        <a:prstGeom prst="ellipse">
          <a:avLst/>
        </a:prstGeom>
        <a:solidFill>
          <a:srgbClr val="FF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82AC-A956-4D6A-9FD8-02686F1E8D4F}">
      <dsp:nvSpPr>
        <dsp:cNvPr id="0" name=""/>
        <dsp:cNvSpPr/>
      </dsp:nvSpPr>
      <dsp:spPr>
        <a:xfrm rot="10800000">
          <a:off x="1129045" y="0"/>
          <a:ext cx="4052858" cy="720080"/>
        </a:xfrm>
        <a:prstGeom prst="homePlate">
          <a:avLst/>
        </a:prstGeom>
        <a:solidFill>
          <a:srgbClr val="FF7C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35" tIns="106680" rIns="199136" bIns="106680" numCol="1" spcCol="1270" anchor="ctr" anchorCtr="0">
          <a:noAutofit/>
        </a:bodyPr>
        <a:lstStyle/>
        <a:p>
          <a:pPr lvl="0" algn="ctr" defTabSz="1244600">
            <a:lnSpc>
              <a:spcPct val="90000"/>
            </a:lnSpc>
            <a:spcBef>
              <a:spcPct val="0"/>
            </a:spcBef>
            <a:spcAft>
              <a:spcPct val="35000"/>
            </a:spcAft>
          </a:pPr>
          <a:r>
            <a:rPr lang="id-ID" sz="2800" b="1" kern="1200" dirty="0" smtClean="0">
              <a:latin typeface="Berlin Sans FB Demi" panose="020E0802020502020306" pitchFamily="34" charset="0"/>
            </a:rPr>
            <a:t>Diastreoisomer</a:t>
          </a:r>
          <a:endParaRPr lang="id-ID" sz="2800" b="1" kern="1200" dirty="0">
            <a:latin typeface="Berlin Sans FB Demi" panose="020E0802020502020306" pitchFamily="34" charset="0"/>
          </a:endParaRPr>
        </a:p>
      </dsp:txBody>
      <dsp:txXfrm rot="10800000">
        <a:off x="1309065" y="0"/>
        <a:ext cx="3872838" cy="720080"/>
      </dsp:txXfrm>
    </dsp:sp>
    <dsp:sp modelId="{51523ED2-AE61-4DB8-9F1F-E12241523B72}">
      <dsp:nvSpPr>
        <dsp:cNvPr id="0" name=""/>
        <dsp:cNvSpPr/>
      </dsp:nvSpPr>
      <dsp:spPr>
        <a:xfrm>
          <a:off x="916084" y="0"/>
          <a:ext cx="720080" cy="720080"/>
        </a:xfrm>
        <a:prstGeom prst="ellipse">
          <a:avLst/>
        </a:prstGeom>
        <a:solidFill>
          <a:srgbClr val="FF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82AC-A956-4D6A-9FD8-02686F1E8D4F}">
      <dsp:nvSpPr>
        <dsp:cNvPr id="0" name=""/>
        <dsp:cNvSpPr/>
      </dsp:nvSpPr>
      <dsp:spPr>
        <a:xfrm rot="10800000">
          <a:off x="980402" y="0"/>
          <a:ext cx="3418073" cy="720080"/>
        </a:xfrm>
        <a:prstGeom prst="homePlat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35" tIns="106680" rIns="199136" bIns="106680" numCol="1" spcCol="1270" anchor="ctr" anchorCtr="0">
          <a:noAutofit/>
        </a:bodyPr>
        <a:lstStyle/>
        <a:p>
          <a:pPr lvl="0" algn="ctr" defTabSz="1244600">
            <a:lnSpc>
              <a:spcPct val="90000"/>
            </a:lnSpc>
            <a:spcBef>
              <a:spcPct val="0"/>
            </a:spcBef>
            <a:spcAft>
              <a:spcPct val="35000"/>
            </a:spcAft>
          </a:pPr>
          <a:r>
            <a:rPr lang="id-ID" sz="2800" b="1" kern="1200" dirty="0" smtClean="0">
              <a:latin typeface="Berlin Sans FB Demi" panose="020E0802020502020306" pitchFamily="34" charset="0"/>
            </a:rPr>
            <a:t>Senyawa Meso</a:t>
          </a:r>
          <a:endParaRPr lang="id-ID" sz="2800" b="1" kern="1200" dirty="0">
            <a:latin typeface="Berlin Sans FB Demi" panose="020E0802020502020306" pitchFamily="34" charset="0"/>
          </a:endParaRPr>
        </a:p>
      </dsp:txBody>
      <dsp:txXfrm rot="10800000">
        <a:off x="1160422" y="0"/>
        <a:ext cx="3238053" cy="720080"/>
      </dsp:txXfrm>
    </dsp:sp>
    <dsp:sp modelId="{51523ED2-AE61-4DB8-9F1F-E12241523B72}">
      <dsp:nvSpPr>
        <dsp:cNvPr id="0" name=""/>
        <dsp:cNvSpPr/>
      </dsp:nvSpPr>
      <dsp:spPr>
        <a:xfrm>
          <a:off x="792088" y="0"/>
          <a:ext cx="720080" cy="720080"/>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7700A4-19A9-4BCA-93AD-EBB9FFFFFB5A}" type="datetimeFigureOut">
              <a:rPr lang="en-US" smtClean="0"/>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8F822A-CB95-4E3F-B1A7-4469104E5D5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7700A4-19A9-4BCA-93AD-EBB9FFFFFB5A}" type="datetimeFigureOut">
              <a:rPr lang="en-US" smtClean="0"/>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8F822A-CB95-4E3F-B1A7-4469104E5D5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7700A4-19A9-4BCA-93AD-EBB9FFFFFB5A}" type="datetimeFigureOut">
              <a:rPr lang="en-US" smtClean="0"/>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8F822A-CB95-4E3F-B1A7-4469104E5D5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7700A4-19A9-4BCA-93AD-EBB9FFFFFB5A}" type="datetimeFigureOut">
              <a:rPr lang="en-US" smtClean="0"/>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8F822A-CB95-4E3F-B1A7-4469104E5D5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7700A4-19A9-4BCA-93AD-EBB9FFFFFB5A}" type="datetimeFigureOut">
              <a:rPr lang="en-US" smtClean="0"/>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8F822A-CB95-4E3F-B1A7-4469104E5D5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7700A4-19A9-4BCA-93AD-EBB9FFFFFB5A}" type="datetimeFigureOut">
              <a:rPr lang="en-US" smtClean="0"/>
              <a:t>5/17/2020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8F822A-CB95-4E3F-B1A7-4469104E5D5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7700A4-19A9-4BCA-93AD-EBB9FFFFFB5A}" type="datetimeFigureOut">
              <a:rPr lang="en-US" smtClean="0"/>
              <a:t>5/17/2020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8F822A-CB95-4E3F-B1A7-4469104E5D5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7700A4-19A9-4BCA-93AD-EBB9FFFFFB5A}" type="datetimeFigureOut">
              <a:rPr lang="en-US" smtClean="0"/>
              <a:t>5/17/2020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8F822A-CB95-4E3F-B1A7-4469104E5D5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700A4-19A9-4BCA-93AD-EBB9FFFFFB5A}" type="datetimeFigureOut">
              <a:rPr lang="en-US" smtClean="0"/>
              <a:t>5/17/2020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8F822A-CB95-4E3F-B1A7-4469104E5D5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7700A4-19A9-4BCA-93AD-EBB9FFFFFB5A}" type="datetimeFigureOut">
              <a:rPr lang="en-US" smtClean="0"/>
              <a:t>5/17/2020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8F822A-CB95-4E3F-B1A7-4469104E5D5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7700A4-19A9-4BCA-93AD-EBB9FFFFFB5A}" type="datetimeFigureOut">
              <a:rPr lang="en-US" smtClean="0"/>
              <a:t>5/17/2020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8F822A-CB95-4E3F-B1A7-4469104E5D5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6294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6553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7700A4-19A9-4BCA-93AD-EBB9FFFFFB5A}" type="datetimeFigureOut">
              <a:rPr lang="en-US" smtClean="0"/>
              <a:t>5/17/2020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8F822A-CB95-4E3F-B1A7-4469104E5D5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bg1">
              <a:lumMod val="9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lumMod val="9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9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9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9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9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oleObject" Target="../embeddings/oleObject7.bin"/><Relationship Id="rId7" Type="http://schemas.openxmlformats.org/officeDocument/2006/relationships/diagramQuickStyle" Target="../diagrams/quickStyle10.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15.emf"/><Relationship Id="rId9" Type="http://schemas.microsoft.com/office/2007/relationships/diagramDrawing" Target="../diagrams/drawing10.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oleObject" Target="../embeddings/oleObject8.bin"/><Relationship Id="rId7" Type="http://schemas.openxmlformats.org/officeDocument/2006/relationships/diagramQuickStyle" Target="../diagrams/quickStyle11.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16.emf"/><Relationship Id="rId9" Type="http://schemas.microsoft.com/office/2007/relationships/diagramDrawing" Target="../diagrams/drawing11.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oleObject" Target="../embeddings/oleObject9.bin"/><Relationship Id="rId7" Type="http://schemas.openxmlformats.org/officeDocument/2006/relationships/diagramQuickStyle" Target="../diagrams/quickStyle12.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17.emf"/><Relationship Id="rId9" Type="http://schemas.microsoft.com/office/2007/relationships/diagramDrawing" Target="../diagrams/drawing1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Colors" Target="../diagrams/colors2.xml"/><Relationship Id="rId11" Type="http://schemas.openxmlformats.org/officeDocument/2006/relationships/image" Target="../media/image5.png"/><Relationship Id="rId5" Type="http://schemas.openxmlformats.org/officeDocument/2006/relationships/diagramQuickStyle" Target="../diagrams/quickStyle2.xml"/><Relationship Id="rId10" Type="http://schemas.openxmlformats.org/officeDocument/2006/relationships/image" Target="../media/image4.jpeg"/><Relationship Id="rId4" Type="http://schemas.openxmlformats.org/officeDocument/2006/relationships/diagramLayout" Target="../diagrams/layout2.xml"/><Relationship Id="rId9" Type="http://schemas.openxmlformats.org/officeDocument/2006/relationships/image" Target="../media/image3.emf"/></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oleObject" Target="../embeddings/oleObject2.bin"/><Relationship Id="rId7" Type="http://schemas.openxmlformats.org/officeDocument/2006/relationships/image" Target="../media/image8.png"/><Relationship Id="rId12" Type="http://schemas.microsoft.com/office/2007/relationships/diagramDrawing" Target="../diagrams/drawing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emf"/><Relationship Id="rId11" Type="http://schemas.openxmlformats.org/officeDocument/2006/relationships/diagramColors" Target="../diagrams/colors3.xml"/><Relationship Id="rId5" Type="http://schemas.openxmlformats.org/officeDocument/2006/relationships/oleObject" Target="../embeddings/oleObject3.bin"/><Relationship Id="rId10" Type="http://schemas.openxmlformats.org/officeDocument/2006/relationships/diagramQuickStyle" Target="../diagrams/quickStyle3.xml"/><Relationship Id="rId4" Type="http://schemas.openxmlformats.org/officeDocument/2006/relationships/image" Target="../media/image6.emf"/><Relationship Id="rId9"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5.pn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diagramColors" Target="../diagrams/colors5.xml"/><Relationship Id="rId11" Type="http://schemas.openxmlformats.org/officeDocument/2006/relationships/oleObject" Target="../embeddings/oleObject5.bin"/><Relationship Id="rId5" Type="http://schemas.openxmlformats.org/officeDocument/2006/relationships/diagramQuickStyle" Target="../diagrams/quickStyle5.xml"/><Relationship Id="rId10" Type="http://schemas.openxmlformats.org/officeDocument/2006/relationships/image" Target="../media/image9.emf"/><Relationship Id="rId4" Type="http://schemas.openxmlformats.org/officeDocument/2006/relationships/diagramLayout" Target="../diagrams/layout5.xml"/><Relationship Id="rId9"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Layout" Target="../diagrams/layout6.xml"/><Relationship Id="rId7" Type="http://schemas.openxmlformats.org/officeDocument/2006/relationships/image" Target="../media/image12.jpeg"/><Relationship Id="rId12" Type="http://schemas.microsoft.com/office/2007/relationships/diagramDrawing" Target="../diagrams/drawing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openxmlformats.org/officeDocument/2006/relationships/diagramColors" Target="../diagrams/colors7.xml"/><Relationship Id="rId5" Type="http://schemas.openxmlformats.org/officeDocument/2006/relationships/diagramColors" Target="../diagrams/colors6.xml"/><Relationship Id="rId10" Type="http://schemas.openxmlformats.org/officeDocument/2006/relationships/diagramQuickStyle" Target="../diagrams/quickStyle7.xml"/><Relationship Id="rId4" Type="http://schemas.openxmlformats.org/officeDocument/2006/relationships/diagramQuickStyle" Target="../diagrams/quickStyle6.xml"/><Relationship Id="rId9" Type="http://schemas.openxmlformats.org/officeDocument/2006/relationships/diagramLayout" Target="../diagrams/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diagramColors" Target="../diagrams/colors9.xml"/><Relationship Id="rId5" Type="http://schemas.openxmlformats.org/officeDocument/2006/relationships/diagramQuickStyle" Target="../diagrams/quickStyle9.xml"/><Relationship Id="rId10" Type="http://schemas.openxmlformats.org/officeDocument/2006/relationships/image" Target="../media/image5.png"/><Relationship Id="rId4" Type="http://schemas.openxmlformats.org/officeDocument/2006/relationships/diagramLayout" Target="../diagrams/layout9.xml"/><Relationship Id="rId9"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457200" y="228600"/>
            <a:ext cx="7239000" cy="1066800"/>
          </a:xfrm>
        </p:spPr>
        <p:txBody>
          <a:bodyPr>
            <a:normAutofit/>
          </a:bodyPr>
          <a:lstStyle/>
          <a:p>
            <a:pPr eaLnBrk="1" hangingPunct="1">
              <a:defRPr/>
            </a:pPr>
            <a:r>
              <a:rPr lang="en-US" sz="2600" b="1" dirty="0" smtClean="0">
                <a:solidFill>
                  <a:srgbClr val="00FF00"/>
                </a:solidFill>
                <a:latin typeface="Book Antiqua" pitchFamily="18" charset="0"/>
                <a:sym typeface="Symbol" pitchFamily="18" charset="2"/>
              </a:rPr>
              <a:t>ISOMER OPTIK</a:t>
            </a:r>
            <a:endParaRPr lang="en-US" sz="2600" b="1" dirty="0" smtClean="0">
              <a:solidFill>
                <a:srgbClr val="00FF00"/>
              </a:solidFill>
              <a:latin typeface="Book Antiqua" pitchFamily="18" charset="0"/>
              <a:sym typeface="Symbol" pitchFamily="18" charset="2"/>
            </a:endParaRPr>
          </a:p>
        </p:txBody>
      </p:sp>
      <p:sp>
        <p:nvSpPr>
          <p:cNvPr id="5123" name="Text Box 9"/>
          <p:cNvSpPr txBox="1">
            <a:spLocks noChangeArrowheads="1"/>
          </p:cNvSpPr>
          <p:nvPr/>
        </p:nvSpPr>
        <p:spPr bwMode="auto">
          <a:xfrm>
            <a:off x="2514600" y="4876800"/>
            <a:ext cx="335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pPr>
            <a:endParaRPr lang="en-US"/>
          </a:p>
        </p:txBody>
      </p:sp>
      <p:sp>
        <p:nvSpPr>
          <p:cNvPr id="5124" name="Text Box 12"/>
          <p:cNvSpPr txBox="1">
            <a:spLocks noChangeArrowheads="1"/>
          </p:cNvSpPr>
          <p:nvPr/>
        </p:nvSpPr>
        <p:spPr bwMode="auto">
          <a:xfrm>
            <a:off x="800100" y="3692525"/>
            <a:ext cx="6858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400" b="1">
                <a:solidFill>
                  <a:srgbClr val="00FFFF"/>
                </a:solidFill>
                <a:latin typeface="Book Antiqua" pitchFamily="18" charset="0"/>
              </a:rPr>
              <a:t>Oleh:</a:t>
            </a:r>
          </a:p>
          <a:p>
            <a:pPr algn="ctr"/>
            <a:r>
              <a:rPr lang="en-US" sz="2400" b="1">
                <a:solidFill>
                  <a:srgbClr val="00FFFF"/>
                </a:solidFill>
                <a:latin typeface="Book Antiqua" pitchFamily="18" charset="0"/>
              </a:rPr>
              <a:t>Prof. Dr. Suyatno, M.Si.</a:t>
            </a:r>
          </a:p>
        </p:txBody>
      </p:sp>
      <p:sp>
        <p:nvSpPr>
          <p:cNvPr id="5125" name="Text Box 15"/>
          <p:cNvSpPr txBox="1">
            <a:spLocks noChangeArrowheads="1"/>
          </p:cNvSpPr>
          <p:nvPr/>
        </p:nvSpPr>
        <p:spPr bwMode="auto">
          <a:xfrm>
            <a:off x="381000" y="5067300"/>
            <a:ext cx="76962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400" b="1" dirty="0" err="1">
                <a:solidFill>
                  <a:srgbClr val="FFFF00"/>
                </a:solidFill>
                <a:latin typeface="Book Antiqua" pitchFamily="18" charset="0"/>
              </a:rPr>
              <a:t>Jurusan</a:t>
            </a:r>
            <a:r>
              <a:rPr lang="en-US" sz="2400" b="1" dirty="0">
                <a:solidFill>
                  <a:srgbClr val="FFFF00"/>
                </a:solidFill>
                <a:latin typeface="Book Antiqua" pitchFamily="18" charset="0"/>
              </a:rPr>
              <a:t> Kimia </a:t>
            </a:r>
          </a:p>
          <a:p>
            <a:pPr algn="ctr"/>
            <a:r>
              <a:rPr lang="en-US" sz="2400" b="1" dirty="0" err="1">
                <a:solidFill>
                  <a:srgbClr val="FFFF00"/>
                </a:solidFill>
                <a:latin typeface="Book Antiqua" pitchFamily="18" charset="0"/>
              </a:rPr>
              <a:t>Fakultas</a:t>
            </a:r>
            <a:r>
              <a:rPr lang="en-US" sz="2400" b="1" dirty="0">
                <a:solidFill>
                  <a:srgbClr val="FFFF00"/>
                </a:solidFill>
                <a:latin typeface="Book Antiqua" pitchFamily="18" charset="0"/>
              </a:rPr>
              <a:t> </a:t>
            </a:r>
            <a:r>
              <a:rPr lang="en-US" sz="2400" b="1" dirty="0" err="1">
                <a:solidFill>
                  <a:srgbClr val="FFFF00"/>
                </a:solidFill>
                <a:latin typeface="Book Antiqua" pitchFamily="18" charset="0"/>
              </a:rPr>
              <a:t>Matematika</a:t>
            </a:r>
            <a:r>
              <a:rPr lang="en-US" sz="2400" b="1" dirty="0">
                <a:solidFill>
                  <a:srgbClr val="FFFF00"/>
                </a:solidFill>
                <a:latin typeface="Book Antiqua" pitchFamily="18" charset="0"/>
              </a:rPr>
              <a:t> </a:t>
            </a:r>
            <a:r>
              <a:rPr lang="en-US" sz="2400" b="1" dirty="0" err="1">
                <a:solidFill>
                  <a:srgbClr val="FFFF00"/>
                </a:solidFill>
                <a:latin typeface="Book Antiqua" pitchFamily="18" charset="0"/>
              </a:rPr>
              <a:t>dan</a:t>
            </a:r>
            <a:r>
              <a:rPr lang="en-US" sz="2400" b="1" dirty="0">
                <a:solidFill>
                  <a:srgbClr val="FFFF00"/>
                </a:solidFill>
                <a:latin typeface="Book Antiqua" pitchFamily="18" charset="0"/>
              </a:rPr>
              <a:t> </a:t>
            </a:r>
            <a:r>
              <a:rPr lang="en-US" sz="2400" b="1" dirty="0" err="1">
                <a:solidFill>
                  <a:srgbClr val="FFFF00"/>
                </a:solidFill>
                <a:latin typeface="Book Antiqua" pitchFamily="18" charset="0"/>
              </a:rPr>
              <a:t>Ilmu</a:t>
            </a:r>
            <a:r>
              <a:rPr lang="en-US" sz="2400" b="1" dirty="0">
                <a:solidFill>
                  <a:srgbClr val="FFFF00"/>
                </a:solidFill>
                <a:latin typeface="Book Antiqua" pitchFamily="18" charset="0"/>
              </a:rPr>
              <a:t> </a:t>
            </a:r>
            <a:r>
              <a:rPr lang="en-US" sz="2400" b="1" dirty="0" err="1">
                <a:solidFill>
                  <a:srgbClr val="FFFF00"/>
                </a:solidFill>
                <a:latin typeface="Book Antiqua" pitchFamily="18" charset="0"/>
              </a:rPr>
              <a:t>Pengetahuan</a:t>
            </a:r>
            <a:r>
              <a:rPr lang="en-US" sz="2400" b="1" dirty="0">
                <a:solidFill>
                  <a:srgbClr val="FFFF00"/>
                </a:solidFill>
                <a:latin typeface="Book Antiqua" pitchFamily="18" charset="0"/>
              </a:rPr>
              <a:t> </a:t>
            </a:r>
            <a:r>
              <a:rPr lang="en-US" sz="2400" b="1" dirty="0" err="1">
                <a:solidFill>
                  <a:srgbClr val="FFFF00"/>
                </a:solidFill>
                <a:latin typeface="Book Antiqua" pitchFamily="18" charset="0"/>
              </a:rPr>
              <a:t>Alam</a:t>
            </a:r>
            <a:endParaRPr lang="en-US" sz="2400" b="1" dirty="0">
              <a:solidFill>
                <a:srgbClr val="FFFF00"/>
              </a:solidFill>
              <a:latin typeface="Book Antiqua" pitchFamily="18" charset="0"/>
            </a:endParaRPr>
          </a:p>
          <a:p>
            <a:pPr algn="ctr"/>
            <a:r>
              <a:rPr lang="en-US" sz="2400" b="1" dirty="0" err="1">
                <a:solidFill>
                  <a:srgbClr val="FFFF00"/>
                </a:solidFill>
                <a:latin typeface="Book Antiqua" pitchFamily="18" charset="0"/>
              </a:rPr>
              <a:t>Universitas</a:t>
            </a:r>
            <a:r>
              <a:rPr lang="en-US" sz="2400" b="1" dirty="0">
                <a:solidFill>
                  <a:srgbClr val="FFFF00"/>
                </a:solidFill>
                <a:latin typeface="Book Antiqua" pitchFamily="18" charset="0"/>
              </a:rPr>
              <a:t> </a:t>
            </a:r>
            <a:r>
              <a:rPr lang="en-US" sz="2400" b="1" dirty="0" err="1">
                <a:solidFill>
                  <a:srgbClr val="FFFF00"/>
                </a:solidFill>
                <a:latin typeface="Book Antiqua" pitchFamily="18" charset="0"/>
              </a:rPr>
              <a:t>Negeri</a:t>
            </a:r>
            <a:r>
              <a:rPr lang="en-US" sz="2400" b="1" dirty="0">
                <a:solidFill>
                  <a:srgbClr val="FFFF00"/>
                </a:solidFill>
                <a:latin typeface="Book Antiqua" pitchFamily="18" charset="0"/>
              </a:rPr>
              <a:t> Surabaya</a:t>
            </a:r>
          </a:p>
          <a:p>
            <a:pPr algn="ctr"/>
            <a:r>
              <a:rPr lang="en-US" sz="2400" b="1" dirty="0">
                <a:solidFill>
                  <a:srgbClr val="FFFF00"/>
                </a:solidFill>
                <a:latin typeface="Book Antiqua" pitchFamily="18" charset="0"/>
              </a:rPr>
              <a:t>2020</a:t>
            </a:r>
          </a:p>
        </p:txBody>
      </p:sp>
      <p:pic>
        <p:nvPicPr>
          <p:cNvPr id="512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524000"/>
            <a:ext cx="2087563"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6552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21946466"/>
              </p:ext>
            </p:extLst>
          </p:nvPr>
        </p:nvGraphicFramePr>
        <p:xfrm>
          <a:off x="264277" y="1700808"/>
          <a:ext cx="8609013" cy="5011737"/>
        </p:xfrm>
        <a:graphic>
          <a:graphicData uri="http://schemas.openxmlformats.org/presentationml/2006/ole">
            <mc:AlternateContent xmlns:mc="http://schemas.openxmlformats.org/markup-compatibility/2006">
              <mc:Choice xmlns:v="urn:schemas-microsoft-com:vml" Requires="v">
                <p:oleObj spid="_x0000_s5127" name="CS ChemDraw Drawing" r:id="rId3" imgW="6185333" imgH="3599162" progId="ChemDraw.Document.6.0">
                  <p:embed/>
                </p:oleObj>
              </mc:Choice>
              <mc:Fallback>
                <p:oleObj name="CS ChemDraw Drawing" r:id="rId3" imgW="6185333" imgH="3599162" progId="ChemDraw.Document.6.0">
                  <p:embed/>
                  <p:pic>
                    <p:nvPicPr>
                      <p:cNvPr id="0" name=""/>
                      <p:cNvPicPr>
                        <a:picLocks noChangeAspect="1" noChangeArrowheads="1"/>
                      </p:cNvPicPr>
                      <p:nvPr/>
                    </p:nvPicPr>
                    <p:blipFill>
                      <a:blip r:embed="rId4"/>
                      <a:srcRect/>
                      <a:stretch>
                        <a:fillRect/>
                      </a:stretch>
                    </p:blipFill>
                    <p:spPr bwMode="auto">
                      <a:xfrm>
                        <a:off x="264277" y="1700808"/>
                        <a:ext cx="8609013" cy="5011737"/>
                      </a:xfrm>
                      <a:prstGeom prst="rect">
                        <a:avLst/>
                      </a:prstGeom>
                      <a:solidFill>
                        <a:schemeClr val="bg1"/>
                      </a:solidFill>
                    </p:spPr>
                  </p:pic>
                </p:oleObj>
              </mc:Fallback>
            </mc:AlternateContent>
          </a:graphicData>
        </a:graphic>
      </p:graphicFrame>
      <p:sp>
        <p:nvSpPr>
          <p:cNvPr id="6" name="Rectangle 5"/>
          <p:cNvSpPr/>
          <p:nvPr/>
        </p:nvSpPr>
        <p:spPr>
          <a:xfrm>
            <a:off x="264277" y="1020691"/>
            <a:ext cx="8352928" cy="369332"/>
          </a:xfrm>
          <a:prstGeom prst="rect">
            <a:avLst/>
          </a:prstGeom>
        </p:spPr>
        <p:txBody>
          <a:bodyPr wrap="square">
            <a:spAutoFit/>
          </a:bodyPr>
          <a:lstStyle/>
          <a:p>
            <a:r>
              <a:rPr lang="id-ID" dirty="0">
                <a:solidFill>
                  <a:schemeClr val="bg1"/>
                </a:solidFill>
              </a:rPr>
              <a:t>S</a:t>
            </a:r>
            <a:r>
              <a:rPr lang="id-ID" dirty="0" smtClean="0">
                <a:solidFill>
                  <a:schemeClr val="bg1"/>
                </a:solidFill>
              </a:rPr>
              <a:t>tereokimia </a:t>
            </a:r>
            <a:r>
              <a:rPr lang="id-ID" dirty="0">
                <a:solidFill>
                  <a:schemeClr val="bg1"/>
                </a:solidFill>
              </a:rPr>
              <a:t>yang mungkin dari 2,3-butanadiol adalah </a:t>
            </a:r>
            <a:endParaRPr lang="en-US" dirty="0">
              <a:solidFill>
                <a:schemeClr val="bg1"/>
              </a:solidFill>
            </a:endParaRPr>
          </a:p>
        </p:txBody>
      </p:sp>
      <p:graphicFrame>
        <p:nvGraphicFramePr>
          <p:cNvPr id="7" name="Content Placeholder 3"/>
          <p:cNvGraphicFramePr>
            <a:graphicFrameLocks/>
          </p:cNvGraphicFramePr>
          <p:nvPr>
            <p:extLst>
              <p:ext uri="{D42A27DB-BD31-4B8C-83A1-F6EECF244321}">
                <p14:modId xmlns:p14="http://schemas.microsoft.com/office/powerpoint/2010/main" val="1416855819"/>
              </p:ext>
            </p:extLst>
          </p:nvPr>
        </p:nvGraphicFramePr>
        <p:xfrm>
          <a:off x="4499992" y="116632"/>
          <a:ext cx="5040560" cy="7200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117848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174460041"/>
              </p:ext>
            </p:extLst>
          </p:nvPr>
        </p:nvGraphicFramePr>
        <p:xfrm>
          <a:off x="496186" y="2743200"/>
          <a:ext cx="8151628" cy="3048000"/>
        </p:xfrm>
        <a:graphic>
          <a:graphicData uri="http://schemas.openxmlformats.org/presentationml/2006/ole">
            <mc:AlternateContent xmlns:mc="http://schemas.openxmlformats.org/markup-compatibility/2006">
              <mc:Choice xmlns:v="urn:schemas-microsoft-com:vml" Requires="v">
                <p:oleObj spid="_x0000_s6151" r:id="rId3" imgW="5479800" imgH="2050955" progId="ChemDraw.Document.6.0">
                  <p:embed/>
                </p:oleObj>
              </mc:Choice>
              <mc:Fallback>
                <p:oleObj r:id="rId3" imgW="5479800" imgH="2050955"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186" y="2743200"/>
                        <a:ext cx="8151628" cy="3048000"/>
                      </a:xfrm>
                      <a:prstGeom prst="rect">
                        <a:avLst/>
                      </a:prstGeom>
                      <a:solidFill>
                        <a:schemeClr val="bg1"/>
                      </a:solidFill>
                    </p:spPr>
                  </p:pic>
                </p:oleObj>
              </mc:Fallback>
            </mc:AlternateContent>
          </a:graphicData>
        </a:graphic>
      </p:graphicFrame>
      <p:sp>
        <p:nvSpPr>
          <p:cNvPr id="5" name="Rectangle 4"/>
          <p:cNvSpPr/>
          <p:nvPr/>
        </p:nvSpPr>
        <p:spPr>
          <a:xfrm>
            <a:off x="496186" y="1124744"/>
            <a:ext cx="8036254" cy="1015663"/>
          </a:xfrm>
          <a:prstGeom prst="rect">
            <a:avLst/>
          </a:prstGeom>
        </p:spPr>
        <p:txBody>
          <a:bodyPr wrap="square">
            <a:spAutoFit/>
          </a:bodyPr>
          <a:lstStyle/>
          <a:p>
            <a:pPr algn="just"/>
            <a:r>
              <a:rPr lang="id-ID" sz="2000" dirty="0">
                <a:solidFill>
                  <a:schemeClr val="bg1"/>
                </a:solidFill>
              </a:rPr>
              <a:t>Bila senyawa (2</a:t>
            </a:r>
            <a:r>
              <a:rPr lang="id-ID" sz="2000" i="1" dirty="0">
                <a:solidFill>
                  <a:schemeClr val="bg1"/>
                </a:solidFill>
              </a:rPr>
              <a:t>R</a:t>
            </a:r>
            <a:r>
              <a:rPr lang="id-ID" sz="2000" dirty="0">
                <a:solidFill>
                  <a:schemeClr val="bg1"/>
                </a:solidFill>
              </a:rPr>
              <a:t>,3</a:t>
            </a:r>
            <a:r>
              <a:rPr lang="id-ID" sz="2000" i="1" dirty="0">
                <a:solidFill>
                  <a:schemeClr val="bg1"/>
                </a:solidFill>
              </a:rPr>
              <a:t>S</a:t>
            </a:r>
            <a:r>
              <a:rPr lang="id-ID" sz="2000" dirty="0">
                <a:solidFill>
                  <a:schemeClr val="bg1"/>
                </a:solidFill>
              </a:rPr>
              <a:t>) diputar 180ᵒ</a:t>
            </a:r>
            <a:r>
              <a:rPr lang="id-ID" sz="2000" baseline="30000" dirty="0">
                <a:solidFill>
                  <a:schemeClr val="bg1"/>
                </a:solidFill>
              </a:rPr>
              <a:t> </a:t>
            </a:r>
            <a:r>
              <a:rPr lang="id-ID" sz="2000" dirty="0">
                <a:solidFill>
                  <a:schemeClr val="bg1"/>
                </a:solidFill>
              </a:rPr>
              <a:t>keluar bidang, maka akan diperoleh bentuk yang sama dengan isomer</a:t>
            </a:r>
            <a:r>
              <a:rPr lang="en-US" sz="2000" dirty="0">
                <a:solidFill>
                  <a:schemeClr val="bg1"/>
                </a:solidFill>
              </a:rPr>
              <a:t> (2S,3R). </a:t>
            </a:r>
            <a:r>
              <a:rPr lang="en-US" sz="2000" dirty="0" err="1">
                <a:solidFill>
                  <a:schemeClr val="bg1"/>
                </a:solidFill>
              </a:rPr>
              <a:t>Senyawa</a:t>
            </a:r>
            <a:r>
              <a:rPr lang="en-US" sz="2000" dirty="0">
                <a:solidFill>
                  <a:schemeClr val="bg1"/>
                </a:solidFill>
              </a:rPr>
              <a:t> yang </a:t>
            </a:r>
            <a:r>
              <a:rPr lang="en-US" sz="2000" dirty="0" err="1">
                <a:solidFill>
                  <a:schemeClr val="bg1"/>
                </a:solidFill>
              </a:rPr>
              <a:t>memiliki</a:t>
            </a:r>
            <a:r>
              <a:rPr lang="en-US" sz="2000" dirty="0">
                <a:solidFill>
                  <a:schemeClr val="bg1"/>
                </a:solidFill>
              </a:rPr>
              <a:t> </a:t>
            </a:r>
            <a:r>
              <a:rPr lang="en-US" sz="2000" dirty="0" err="1">
                <a:solidFill>
                  <a:schemeClr val="bg1"/>
                </a:solidFill>
              </a:rPr>
              <a:t>hubungan</a:t>
            </a:r>
            <a:r>
              <a:rPr lang="en-US" sz="2000" dirty="0">
                <a:solidFill>
                  <a:schemeClr val="bg1"/>
                </a:solidFill>
              </a:rPr>
              <a:t> </a:t>
            </a:r>
            <a:r>
              <a:rPr lang="en-US" sz="2000" dirty="0" err="1">
                <a:solidFill>
                  <a:schemeClr val="bg1"/>
                </a:solidFill>
              </a:rPr>
              <a:t>semacam</a:t>
            </a:r>
            <a:r>
              <a:rPr lang="en-US" sz="2000" dirty="0">
                <a:solidFill>
                  <a:schemeClr val="bg1"/>
                </a:solidFill>
              </a:rPr>
              <a:t> </a:t>
            </a:r>
            <a:r>
              <a:rPr lang="en-US" sz="2000" dirty="0" err="1">
                <a:solidFill>
                  <a:schemeClr val="bg1"/>
                </a:solidFill>
              </a:rPr>
              <a:t>ini</a:t>
            </a:r>
            <a:r>
              <a:rPr lang="en-US" sz="2000" dirty="0">
                <a:solidFill>
                  <a:schemeClr val="bg1"/>
                </a:solidFill>
              </a:rPr>
              <a:t> </a:t>
            </a:r>
            <a:r>
              <a:rPr lang="en-US" sz="2000" dirty="0" err="1">
                <a:solidFill>
                  <a:schemeClr val="bg1"/>
                </a:solidFill>
              </a:rPr>
              <a:t>disebut</a:t>
            </a:r>
            <a:r>
              <a:rPr lang="en-US" sz="2000" dirty="0">
                <a:solidFill>
                  <a:schemeClr val="bg1"/>
                </a:solidFill>
              </a:rPr>
              <a:t> </a:t>
            </a:r>
            <a:r>
              <a:rPr lang="en-US" sz="2000" dirty="0" err="1">
                <a:solidFill>
                  <a:schemeClr val="bg1"/>
                </a:solidFill>
              </a:rPr>
              <a:t>dengan</a:t>
            </a:r>
            <a:r>
              <a:rPr lang="en-US" sz="2000" dirty="0">
                <a:solidFill>
                  <a:schemeClr val="bg1"/>
                </a:solidFill>
              </a:rPr>
              <a:t> </a:t>
            </a:r>
            <a:r>
              <a:rPr lang="en-US" sz="2000" b="1" i="1" dirty="0" err="1">
                <a:solidFill>
                  <a:schemeClr val="bg1"/>
                </a:solidFill>
              </a:rPr>
              <a:t>senyawa</a:t>
            </a:r>
            <a:r>
              <a:rPr lang="en-US" sz="2000" b="1" i="1" dirty="0">
                <a:solidFill>
                  <a:schemeClr val="bg1"/>
                </a:solidFill>
              </a:rPr>
              <a:t> </a:t>
            </a:r>
            <a:r>
              <a:rPr lang="en-US" sz="2000" b="1" i="1" dirty="0" err="1">
                <a:solidFill>
                  <a:schemeClr val="bg1"/>
                </a:solidFill>
              </a:rPr>
              <a:t>meso</a:t>
            </a:r>
            <a:r>
              <a:rPr lang="en-US" sz="2000" b="1" i="1" dirty="0">
                <a:solidFill>
                  <a:schemeClr val="bg1"/>
                </a:solidFill>
              </a:rPr>
              <a:t>.</a:t>
            </a:r>
          </a:p>
        </p:txBody>
      </p:sp>
      <p:graphicFrame>
        <p:nvGraphicFramePr>
          <p:cNvPr id="6" name="Content Placeholder 3"/>
          <p:cNvGraphicFramePr>
            <a:graphicFrameLocks/>
          </p:cNvGraphicFramePr>
          <p:nvPr>
            <p:extLst>
              <p:ext uri="{D42A27DB-BD31-4B8C-83A1-F6EECF244321}">
                <p14:modId xmlns:p14="http://schemas.microsoft.com/office/powerpoint/2010/main" val="1416855819"/>
              </p:ext>
            </p:extLst>
          </p:nvPr>
        </p:nvGraphicFramePr>
        <p:xfrm>
          <a:off x="4499992" y="116632"/>
          <a:ext cx="5040560" cy="7200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39826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1604267093"/>
              </p:ext>
            </p:extLst>
          </p:nvPr>
        </p:nvGraphicFramePr>
        <p:xfrm>
          <a:off x="611560" y="3212976"/>
          <a:ext cx="7696200" cy="2560931"/>
        </p:xfrm>
        <a:graphic>
          <a:graphicData uri="http://schemas.openxmlformats.org/presentationml/2006/ole">
            <mc:AlternateContent xmlns:mc="http://schemas.openxmlformats.org/markup-compatibility/2006">
              <mc:Choice xmlns:v="urn:schemas-microsoft-com:vml" Requires="v">
                <p:oleObj spid="_x0000_s7175" r:id="rId3" imgW="5563751" imgH="1848235" progId="ChemDraw.Document.6.0">
                  <p:embed/>
                </p:oleObj>
              </mc:Choice>
              <mc:Fallback>
                <p:oleObj r:id="rId3" imgW="5563751" imgH="1848235"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3212976"/>
                        <a:ext cx="7696200" cy="2560931"/>
                      </a:xfrm>
                      <a:prstGeom prst="rect">
                        <a:avLst/>
                      </a:prstGeom>
                      <a:solidFill>
                        <a:schemeClr val="bg1"/>
                      </a:solidFill>
                    </p:spPr>
                  </p:pic>
                </p:oleObj>
              </mc:Fallback>
            </mc:AlternateContent>
          </a:graphicData>
        </a:graphic>
      </p:graphicFrame>
      <p:sp>
        <p:nvSpPr>
          <p:cNvPr id="7" name="Rectangle 6"/>
          <p:cNvSpPr/>
          <p:nvPr/>
        </p:nvSpPr>
        <p:spPr>
          <a:xfrm>
            <a:off x="179512" y="548680"/>
            <a:ext cx="9073008" cy="2246769"/>
          </a:xfrm>
          <a:prstGeom prst="rect">
            <a:avLst/>
          </a:prstGeom>
        </p:spPr>
        <p:txBody>
          <a:bodyPr wrap="square">
            <a:spAutoFit/>
          </a:bodyPr>
          <a:lstStyle/>
          <a:p>
            <a:r>
              <a:rPr lang="en-US" sz="2800" b="1" dirty="0">
                <a:solidFill>
                  <a:schemeClr val="bg1"/>
                </a:solidFill>
              </a:rPr>
              <a:t>M</a:t>
            </a:r>
            <a:r>
              <a:rPr lang="id-ID" sz="2800" b="1" dirty="0">
                <a:solidFill>
                  <a:schemeClr val="bg1"/>
                </a:solidFill>
              </a:rPr>
              <a:t>engidentifikasi senyawa meso</a:t>
            </a:r>
            <a:endParaRPr lang="en-US" sz="2800" b="1" dirty="0">
              <a:solidFill>
                <a:schemeClr val="bg1"/>
              </a:solidFill>
            </a:endParaRPr>
          </a:p>
          <a:p>
            <a:pPr lvl="0"/>
            <a:endParaRPr lang="en-US" sz="2800" b="1" dirty="0">
              <a:solidFill>
                <a:schemeClr val="bg1"/>
              </a:solidFill>
            </a:endParaRPr>
          </a:p>
          <a:p>
            <a:pPr marL="514350" lvl="0" indent="-514350">
              <a:buAutoNum type="arabicPeriod"/>
            </a:pPr>
            <a:r>
              <a:rPr lang="id-ID" sz="2800" dirty="0">
                <a:solidFill>
                  <a:schemeClr val="bg1"/>
                </a:solidFill>
              </a:rPr>
              <a:t>Senyawa meso memiliki bidang simetri (dapat dibagi menjadi 2 bagian yang sama atau bagian yang satu  merupakan bayangan cermin bagian yang lain)</a:t>
            </a:r>
            <a:r>
              <a:rPr lang="en-US" sz="2800" dirty="0">
                <a:solidFill>
                  <a:schemeClr val="bg1"/>
                </a:solidFill>
              </a:rPr>
              <a:t>.</a:t>
            </a:r>
          </a:p>
        </p:txBody>
      </p:sp>
      <p:graphicFrame>
        <p:nvGraphicFramePr>
          <p:cNvPr id="8" name="Content Placeholder 3"/>
          <p:cNvGraphicFramePr>
            <a:graphicFrameLocks/>
          </p:cNvGraphicFramePr>
          <p:nvPr>
            <p:extLst>
              <p:ext uri="{D42A27DB-BD31-4B8C-83A1-F6EECF244321}">
                <p14:modId xmlns:p14="http://schemas.microsoft.com/office/powerpoint/2010/main" val="1902512982"/>
              </p:ext>
            </p:extLst>
          </p:nvPr>
        </p:nvGraphicFramePr>
        <p:xfrm>
          <a:off x="4499992" y="116632"/>
          <a:ext cx="5040560" cy="7200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732567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79512" y="836712"/>
            <a:ext cx="8686800" cy="6400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lumMod val="9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9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9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9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9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gn="just">
              <a:buFont typeface="Arial" pitchFamily="34" charset="0"/>
              <a:buNone/>
            </a:pPr>
            <a:r>
              <a:rPr lang="en-US" b="1" dirty="0" smtClean="0">
                <a:solidFill>
                  <a:schemeClr val="bg1"/>
                </a:solidFill>
              </a:rPr>
              <a:t>2. </a:t>
            </a:r>
            <a:r>
              <a:rPr lang="id-ID" b="1" dirty="0" smtClean="0">
                <a:solidFill>
                  <a:schemeClr val="bg1"/>
                </a:solidFill>
              </a:rPr>
              <a:t>Bagian yang terpisah harus memiliki konfigurasi </a:t>
            </a:r>
            <a:r>
              <a:rPr lang="en-US" b="1" dirty="0" smtClean="0">
                <a:solidFill>
                  <a:schemeClr val="bg1"/>
                </a:solidFill>
              </a:rPr>
              <a:t>      </a:t>
            </a:r>
            <a:r>
              <a:rPr lang="id-ID" b="1" dirty="0" smtClean="0">
                <a:solidFill>
                  <a:schemeClr val="bg1"/>
                </a:solidFill>
              </a:rPr>
              <a:t>yang berlawanan</a:t>
            </a:r>
            <a:r>
              <a:rPr lang="en-US" b="1" dirty="0" smtClean="0">
                <a:solidFill>
                  <a:schemeClr val="bg1"/>
                </a:solidFill>
              </a:rPr>
              <a:t>.</a:t>
            </a:r>
          </a:p>
          <a:p>
            <a:pPr marL="0" indent="0" algn="just">
              <a:buFont typeface="Arial" pitchFamily="34" charset="0"/>
              <a:buNone/>
            </a:pPr>
            <a:r>
              <a:rPr lang="en-US" b="1" dirty="0" smtClean="0">
                <a:solidFill>
                  <a:schemeClr val="bg1"/>
                </a:solidFill>
              </a:rPr>
              <a:t>	</a:t>
            </a:r>
          </a:p>
          <a:p>
            <a:pPr marL="0" indent="0" algn="just">
              <a:buFont typeface="Arial" pitchFamily="34" charset="0"/>
              <a:buNone/>
            </a:pPr>
            <a:r>
              <a:rPr lang="en-US" b="1" dirty="0" smtClean="0">
                <a:solidFill>
                  <a:schemeClr val="bg1"/>
                </a:solidFill>
              </a:rPr>
              <a:t>	</a:t>
            </a:r>
            <a:r>
              <a:rPr lang="id-ID" b="1" dirty="0" smtClean="0">
                <a:solidFill>
                  <a:schemeClr val="bg1"/>
                </a:solidFill>
              </a:rPr>
              <a:t>Adanya senyawa meso telah menunjukkan bahwa tidak semua senyawa yang memiliki karbon asimetri bersifat kiral. Pengecualian yang lain juga muncul, bahwa tidak semua senyawa yang bersifat kiral memiliki karbon asimetri. Kejadian seperti ini dapat dijumpai pada senyawa-senyawa siklik dan bifenil.</a:t>
            </a:r>
            <a:endParaRPr lang="en-US" b="1" dirty="0" smtClean="0">
              <a:solidFill>
                <a:schemeClr val="bg1"/>
              </a:solidFill>
            </a:endParaRPr>
          </a:p>
          <a:p>
            <a:pPr marL="0" indent="0" algn="just">
              <a:buFont typeface="Arial" pitchFamily="34" charset="0"/>
              <a:buNone/>
            </a:pPr>
            <a:endParaRPr lang="en-US" b="1" dirty="0" smtClean="0">
              <a:solidFill>
                <a:schemeClr val="bg1"/>
              </a:solidFill>
            </a:endParaRPr>
          </a:p>
          <a:p>
            <a:pPr marL="514350" indent="-514350" algn="just">
              <a:buFont typeface="+mj-lt"/>
              <a:buAutoNum type="arabicPeriod"/>
            </a:pPr>
            <a:endParaRPr lang="en-US" b="1" dirty="0">
              <a:solidFill>
                <a:schemeClr val="bg1"/>
              </a:solidFill>
            </a:endParaRPr>
          </a:p>
        </p:txBody>
      </p:sp>
      <p:graphicFrame>
        <p:nvGraphicFramePr>
          <p:cNvPr id="5" name="Content Placeholder 3"/>
          <p:cNvGraphicFramePr>
            <a:graphicFrameLocks/>
          </p:cNvGraphicFramePr>
          <p:nvPr>
            <p:extLst>
              <p:ext uri="{D42A27DB-BD31-4B8C-83A1-F6EECF244321}">
                <p14:modId xmlns:p14="http://schemas.microsoft.com/office/powerpoint/2010/main" val="1902512982"/>
              </p:ext>
            </p:extLst>
          </p:nvPr>
        </p:nvGraphicFramePr>
        <p:xfrm>
          <a:off x="4499992" y="116632"/>
          <a:ext cx="5040560"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52007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iwardana\Video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40768"/>
            <a:ext cx="7812165" cy="49529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3"/>
          <p:cNvGraphicFramePr>
            <a:graphicFrameLocks/>
          </p:cNvGraphicFramePr>
          <p:nvPr>
            <p:extLst>
              <p:ext uri="{D42A27DB-BD31-4B8C-83A1-F6EECF244321}">
                <p14:modId xmlns:p14="http://schemas.microsoft.com/office/powerpoint/2010/main" val="1902512982"/>
              </p:ext>
            </p:extLst>
          </p:nvPr>
        </p:nvGraphicFramePr>
        <p:xfrm>
          <a:off x="4499992" y="116632"/>
          <a:ext cx="5040560"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32484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iwardana\Video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96752"/>
            <a:ext cx="8067399" cy="52577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3"/>
          <p:cNvGraphicFramePr>
            <a:graphicFrameLocks/>
          </p:cNvGraphicFramePr>
          <p:nvPr>
            <p:extLst>
              <p:ext uri="{D42A27DB-BD31-4B8C-83A1-F6EECF244321}">
                <p14:modId xmlns:p14="http://schemas.microsoft.com/office/powerpoint/2010/main" val="1902512982"/>
              </p:ext>
            </p:extLst>
          </p:nvPr>
        </p:nvGraphicFramePr>
        <p:xfrm>
          <a:off x="4499992" y="116632"/>
          <a:ext cx="5040560"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1962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153424602"/>
              </p:ext>
            </p:extLst>
          </p:nvPr>
        </p:nvGraphicFramePr>
        <p:xfrm>
          <a:off x="323528" y="332656"/>
          <a:ext cx="7776864" cy="57935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63038672"/>
              </p:ext>
            </p:extLst>
          </p:nvPr>
        </p:nvGraphicFramePr>
        <p:xfrm>
          <a:off x="3923928" y="116632"/>
          <a:ext cx="5720229"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527544227"/>
              </p:ext>
            </p:extLst>
          </p:nvPr>
        </p:nvGraphicFramePr>
        <p:xfrm>
          <a:off x="26895" y="3345858"/>
          <a:ext cx="5195094" cy="2286000"/>
        </p:xfrm>
        <a:graphic>
          <a:graphicData uri="http://schemas.openxmlformats.org/presentationml/2006/ole">
            <mc:AlternateContent xmlns:mc="http://schemas.openxmlformats.org/markup-compatibility/2006">
              <mc:Choice xmlns:v="urn:schemas-microsoft-com:vml" Requires="v">
                <p:oleObj spid="_x0000_s1036" r:id="rId8" imgW="2700219" imgH="1188518" progId="ChemDraw.Document.6.0">
                  <p:embed/>
                </p:oleObj>
              </mc:Choice>
              <mc:Fallback>
                <p:oleObj r:id="rId8" imgW="2700219" imgH="1188518" progId="ChemDraw.Document.6.0">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895" y="3345858"/>
                        <a:ext cx="5195094" cy="2286000"/>
                      </a:xfrm>
                      <a:prstGeom prst="rect">
                        <a:avLst/>
                      </a:prstGeom>
                      <a:solidFill>
                        <a:schemeClr val="bg1"/>
                      </a:solidFill>
                      <a:ln>
                        <a:noFill/>
                      </a:ln>
                    </p:spPr>
                  </p:pic>
                </p:oleObj>
              </mc:Fallback>
            </mc:AlternateContent>
          </a:graphicData>
        </a:graphic>
      </p:graphicFrame>
      <p:pic>
        <p:nvPicPr>
          <p:cNvPr id="11" name="Picture 10" descr="FG05_06"/>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0197" y="972340"/>
            <a:ext cx="4172152" cy="2088232"/>
          </a:xfrm>
          <a:prstGeom prst="rect">
            <a:avLst/>
          </a:prstGeom>
          <a:noFill/>
          <a:ln>
            <a:noFill/>
          </a:ln>
          <a:extLst/>
        </p:spPr>
      </p:pic>
      <p:grpSp>
        <p:nvGrpSpPr>
          <p:cNvPr id="10" name="Group 9"/>
          <p:cNvGrpSpPr/>
          <p:nvPr/>
        </p:nvGrpSpPr>
        <p:grpSpPr>
          <a:xfrm rot="1382803">
            <a:off x="4628157" y="638572"/>
            <a:ext cx="4090876" cy="4063926"/>
            <a:chOff x="1148419" y="2587417"/>
            <a:chExt cx="4090876" cy="4063926"/>
          </a:xfrm>
        </p:grpSpPr>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0197648">
              <a:off x="1148419" y="2587417"/>
              <a:ext cx="4090876" cy="4063926"/>
            </a:xfrm>
            <a:prstGeom prst="rect">
              <a:avLst/>
            </a:prstGeom>
          </p:spPr>
        </p:pic>
        <p:sp>
          <p:nvSpPr>
            <p:cNvPr id="9" name="Rectangle 8"/>
            <p:cNvSpPr/>
            <p:nvPr/>
          </p:nvSpPr>
          <p:spPr>
            <a:xfrm rot="20506272">
              <a:off x="1727994" y="3486926"/>
              <a:ext cx="3347222" cy="2585323"/>
            </a:xfrm>
            <a:prstGeom prst="rect">
              <a:avLst/>
            </a:prstGeom>
          </p:spPr>
          <p:txBody>
            <a:bodyPr wrap="square">
              <a:spAutoFit/>
            </a:bodyPr>
            <a:lstStyle/>
            <a:p>
              <a:pPr marL="0" lvl="3" indent="0" algn="just">
                <a:buNone/>
              </a:pPr>
              <a:r>
                <a:rPr lang="id-ID" dirty="0">
                  <a:latin typeface="Berlin Sans FB" panose="020E0602020502020306" pitchFamily="34" charset="0"/>
                </a:rPr>
                <a:t>Enantiomer adalah </a:t>
              </a:r>
              <a:r>
                <a:rPr lang="en-US" dirty="0">
                  <a:latin typeface="Berlin Sans FB" panose="020E0602020502020306" pitchFamily="34" charset="0"/>
                </a:rPr>
                <a:t>stereoisomer yang </a:t>
              </a:r>
              <a:r>
                <a:rPr lang="en-US" dirty="0" err="1">
                  <a:latin typeface="Berlin Sans FB" panose="020E0602020502020306" pitchFamily="34" charset="0"/>
                </a:rPr>
                <a:t>sama</a:t>
              </a:r>
              <a:r>
                <a:rPr lang="en-US" dirty="0">
                  <a:latin typeface="Berlin Sans FB" panose="020E0602020502020306" pitchFamily="34" charset="0"/>
                </a:rPr>
                <a:t> </a:t>
              </a:r>
              <a:r>
                <a:rPr lang="en-US" dirty="0" err="1">
                  <a:latin typeface="Berlin Sans FB" panose="020E0602020502020306" pitchFamily="34" charset="0"/>
                </a:rPr>
                <a:t>seperti</a:t>
              </a:r>
              <a:r>
                <a:rPr lang="en-US" dirty="0">
                  <a:latin typeface="Berlin Sans FB" panose="020E0602020502020306" pitchFamily="34" charset="0"/>
                </a:rPr>
                <a:t> </a:t>
              </a:r>
              <a:r>
                <a:rPr lang="id-ID" dirty="0">
                  <a:latin typeface="Berlin Sans FB" panose="020E0602020502020306" pitchFamily="34" charset="0"/>
                </a:rPr>
                <a:t>bayangan cermin </a:t>
              </a:r>
              <a:r>
                <a:rPr lang="en-US" dirty="0" err="1">
                  <a:latin typeface="Berlin Sans FB" panose="020E0602020502020306" pitchFamily="34" charset="0"/>
                </a:rPr>
                <a:t>tetapi</a:t>
              </a:r>
              <a:r>
                <a:rPr lang="id-ID" dirty="0">
                  <a:latin typeface="Berlin Sans FB" panose="020E0602020502020306" pitchFamily="34" charset="0"/>
                </a:rPr>
                <a:t> tidak dapat diimpitkan, merupakan molekul yang berbeda</a:t>
              </a:r>
              <a:r>
                <a:rPr lang="en-US" dirty="0">
                  <a:latin typeface="Berlin Sans FB" panose="020E0602020502020306" pitchFamily="34" charset="0"/>
                </a:rPr>
                <a:t>, </a:t>
              </a:r>
              <a:r>
                <a:rPr lang="en-US" dirty="0" err="1">
                  <a:latin typeface="Berlin Sans FB" panose="020E0602020502020306" pitchFamily="34" charset="0"/>
                </a:rPr>
                <a:t>dan</a:t>
              </a:r>
              <a:r>
                <a:rPr lang="en-US" dirty="0">
                  <a:latin typeface="Berlin Sans FB" panose="020E0602020502020306" pitchFamily="34" charset="0"/>
                </a:rPr>
                <a:t>  </a:t>
              </a:r>
              <a:r>
                <a:rPr lang="en-US" dirty="0" err="1">
                  <a:latin typeface="Berlin Sans FB" panose="020E0602020502020306" pitchFamily="34" charset="0"/>
                </a:rPr>
                <a:t>memiliki</a:t>
              </a:r>
              <a:r>
                <a:rPr lang="en-US" dirty="0">
                  <a:latin typeface="Berlin Sans FB" panose="020E0602020502020306" pitchFamily="34" charset="0"/>
                </a:rPr>
                <a:t> </a:t>
              </a:r>
              <a:r>
                <a:rPr lang="en-US" dirty="0" err="1">
                  <a:latin typeface="Berlin Sans FB" panose="020E0602020502020306" pitchFamily="34" charset="0"/>
                </a:rPr>
                <a:t>kegunaan</a:t>
              </a:r>
              <a:r>
                <a:rPr lang="en-US" dirty="0">
                  <a:latin typeface="Berlin Sans FB" panose="020E0602020502020306" pitchFamily="34" charset="0"/>
                </a:rPr>
                <a:t> yang </a:t>
              </a:r>
              <a:r>
                <a:rPr lang="en-US" dirty="0" err="1">
                  <a:latin typeface="Berlin Sans FB" panose="020E0602020502020306" pitchFamily="34" charset="0"/>
                </a:rPr>
                <a:t>berbeda</a:t>
              </a:r>
              <a:r>
                <a:rPr lang="en-US" dirty="0">
                  <a:latin typeface="Berlin Sans FB" panose="020E0602020502020306" pitchFamily="34" charset="0"/>
                </a:rPr>
                <a:t>. </a:t>
              </a:r>
              <a:r>
                <a:rPr lang="en-US" dirty="0" err="1">
                  <a:latin typeface="Berlin Sans FB" panose="020E0602020502020306" pitchFamily="34" charset="0"/>
                </a:rPr>
                <a:t>Hanya</a:t>
              </a:r>
              <a:r>
                <a:rPr lang="en-US" dirty="0">
                  <a:latin typeface="Berlin Sans FB" panose="020E0602020502020306" pitchFamily="34" charset="0"/>
                </a:rPr>
                <a:t> </a:t>
              </a:r>
              <a:r>
                <a:rPr lang="en-US" dirty="0" err="1">
                  <a:latin typeface="Berlin Sans FB" panose="020E0602020502020306" pitchFamily="34" charset="0"/>
                </a:rPr>
                <a:t>terjadi</a:t>
              </a:r>
              <a:r>
                <a:rPr lang="en-US" dirty="0">
                  <a:latin typeface="Berlin Sans FB" panose="020E0602020502020306" pitchFamily="34" charset="0"/>
                </a:rPr>
                <a:t>  </a:t>
              </a:r>
              <a:r>
                <a:rPr lang="en-US" dirty="0" err="1">
                  <a:latin typeface="Berlin Sans FB" panose="020E0602020502020306" pitchFamily="34" charset="0"/>
                </a:rPr>
                <a:t>pada</a:t>
              </a:r>
              <a:r>
                <a:rPr lang="en-US" dirty="0">
                  <a:latin typeface="Berlin Sans FB" panose="020E0602020502020306" pitchFamily="34" charset="0"/>
                </a:rPr>
                <a:t> </a:t>
              </a:r>
              <a:r>
                <a:rPr lang="en-US" dirty="0" err="1">
                  <a:latin typeface="Berlin Sans FB" panose="020E0602020502020306" pitchFamily="34" charset="0"/>
                </a:rPr>
                <a:t>senyawa</a:t>
              </a:r>
              <a:r>
                <a:rPr lang="en-US" dirty="0">
                  <a:latin typeface="Berlin Sans FB" panose="020E0602020502020306" pitchFamily="34" charset="0"/>
                </a:rPr>
                <a:t> yang </a:t>
              </a:r>
              <a:r>
                <a:rPr lang="en-US" dirty="0" err="1">
                  <a:latin typeface="Berlin Sans FB" panose="020E0602020502020306" pitchFamily="34" charset="0"/>
                </a:rPr>
                <a:t>molekulnya</a:t>
              </a:r>
              <a:r>
                <a:rPr lang="en-US" dirty="0">
                  <a:latin typeface="Berlin Sans FB" panose="020E0602020502020306" pitchFamily="34" charset="0"/>
                </a:rPr>
                <a:t> </a:t>
              </a:r>
              <a:r>
                <a:rPr lang="en-US" dirty="0" err="1">
                  <a:latin typeface="Berlin Sans FB" panose="020E0602020502020306" pitchFamily="34" charset="0"/>
                </a:rPr>
                <a:t>kiral</a:t>
              </a:r>
              <a:r>
                <a:rPr lang="en-US" dirty="0">
                  <a:latin typeface="Berlin Sans FB" panose="020E0602020502020306" pitchFamily="34" charset="0"/>
                </a:rPr>
                <a:t>.</a:t>
              </a:r>
            </a:p>
            <a:p>
              <a:pPr marL="0" lvl="3" indent="0" algn="just">
                <a:buNone/>
              </a:pPr>
              <a:endParaRPr lang="en-US" dirty="0">
                <a:latin typeface="Berlin Sans FB" panose="020E0602020502020306" pitchFamily="34" charset="0"/>
              </a:endParaRPr>
            </a:p>
          </p:txBody>
        </p:sp>
      </p:grpSp>
    </p:spTree>
    <p:extLst>
      <p:ext uri="{BB962C8B-B14F-4D97-AF65-F5344CB8AC3E}">
        <p14:creationId xmlns:p14="http://schemas.microsoft.com/office/powerpoint/2010/main" val="3468939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396681722"/>
              </p:ext>
            </p:extLst>
          </p:nvPr>
        </p:nvGraphicFramePr>
        <p:xfrm>
          <a:off x="1979712" y="881315"/>
          <a:ext cx="3360174" cy="1755597"/>
        </p:xfrm>
        <a:graphic>
          <a:graphicData uri="http://schemas.openxmlformats.org/presentationml/2006/ole">
            <mc:AlternateContent xmlns:mc="http://schemas.openxmlformats.org/markup-compatibility/2006">
              <mc:Choice xmlns:v="urn:schemas-microsoft-com:vml" Requires="v">
                <p:oleObj spid="_x0000_s2068" name="CS ChemDraw Drawing" r:id="rId3" imgW="1699004" imgH="889596" progId="ChemDraw.Document.6.0">
                  <p:embed/>
                </p:oleObj>
              </mc:Choice>
              <mc:Fallback>
                <p:oleObj name="CS ChemDraw Drawing" r:id="rId3" imgW="1699004" imgH="889596" progId="ChemDraw.Document.6.0">
                  <p:embed/>
                  <p:pic>
                    <p:nvPicPr>
                      <p:cNvPr id="0" name=""/>
                      <p:cNvPicPr>
                        <a:picLocks noChangeAspect="1" noChangeArrowheads="1"/>
                      </p:cNvPicPr>
                      <p:nvPr/>
                    </p:nvPicPr>
                    <p:blipFill>
                      <a:blip r:embed="rId4"/>
                      <a:srcRect/>
                      <a:stretch>
                        <a:fillRect/>
                      </a:stretch>
                    </p:blipFill>
                    <p:spPr bwMode="auto">
                      <a:xfrm>
                        <a:off x="1979712" y="881315"/>
                        <a:ext cx="3360174" cy="1755597"/>
                      </a:xfrm>
                      <a:prstGeom prst="rect">
                        <a:avLst/>
                      </a:prstGeom>
                      <a:solidFill>
                        <a:schemeClr val="bg1"/>
                      </a:solid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672251361"/>
              </p:ext>
            </p:extLst>
          </p:nvPr>
        </p:nvGraphicFramePr>
        <p:xfrm>
          <a:off x="251520" y="3082549"/>
          <a:ext cx="3840163" cy="2608262"/>
        </p:xfrm>
        <a:graphic>
          <a:graphicData uri="http://schemas.openxmlformats.org/presentationml/2006/ole">
            <mc:AlternateContent xmlns:mc="http://schemas.openxmlformats.org/markup-compatibility/2006">
              <mc:Choice xmlns:v="urn:schemas-microsoft-com:vml" Requires="v">
                <p:oleObj spid="_x0000_s2069" name="CS ChemDraw Drawing" r:id="rId5" imgW="1270476" imgH="874461" progId="ChemDraw.Document.6.0">
                  <p:embed/>
                </p:oleObj>
              </mc:Choice>
              <mc:Fallback>
                <p:oleObj name="CS ChemDraw Drawing" r:id="rId5" imgW="1270476" imgH="874461" progId="ChemDraw.Document.6.0">
                  <p:embed/>
                  <p:pic>
                    <p:nvPicPr>
                      <p:cNvPr id="0" name=""/>
                      <p:cNvPicPr>
                        <a:picLocks noChangeAspect="1" noChangeArrowheads="1"/>
                      </p:cNvPicPr>
                      <p:nvPr/>
                    </p:nvPicPr>
                    <p:blipFill>
                      <a:blip r:embed="rId6"/>
                      <a:srcRect/>
                      <a:stretch>
                        <a:fillRect/>
                      </a:stretch>
                    </p:blipFill>
                    <p:spPr bwMode="auto">
                      <a:xfrm>
                        <a:off x="251520" y="3082549"/>
                        <a:ext cx="3840163" cy="2608262"/>
                      </a:xfrm>
                      <a:prstGeom prst="rect">
                        <a:avLst/>
                      </a:prstGeom>
                      <a:solidFill>
                        <a:schemeClr val="bg1"/>
                      </a:solidFill>
                    </p:spPr>
                  </p:pic>
                </p:oleObj>
              </mc:Fallback>
            </mc:AlternateContent>
          </a:graphicData>
        </a:graphic>
      </p:graphicFrame>
      <p:pic>
        <p:nvPicPr>
          <p:cNvPr id="6" name="Picture 5"/>
          <p:cNvPicPr/>
          <p:nvPr/>
        </p:nvPicPr>
        <p:blipFill>
          <a:blip r:embed="rId7">
            <a:extLst>
              <a:ext uri="{28A0092B-C50C-407E-A947-70E740481C1C}">
                <a14:useLocalDpi xmlns:a14="http://schemas.microsoft.com/office/drawing/2010/main" val="0"/>
              </a:ext>
            </a:extLst>
          </a:blip>
          <a:srcRect/>
          <a:stretch>
            <a:fillRect/>
          </a:stretch>
        </p:blipFill>
        <p:spPr bwMode="auto">
          <a:xfrm>
            <a:off x="4499992" y="2852936"/>
            <a:ext cx="4228372" cy="3314165"/>
          </a:xfrm>
          <a:prstGeom prst="rect">
            <a:avLst/>
          </a:prstGeom>
          <a:solidFill>
            <a:schemeClr val="bg1"/>
          </a:solidFill>
          <a:ln>
            <a:noFill/>
          </a:ln>
          <a:effectLst/>
        </p:spPr>
      </p:pic>
      <p:graphicFrame>
        <p:nvGraphicFramePr>
          <p:cNvPr id="7" name="Content Placeholder 3"/>
          <p:cNvGraphicFramePr>
            <a:graphicFrameLocks noGrp="1"/>
          </p:cNvGraphicFramePr>
          <p:nvPr>
            <p:ph idx="1"/>
            <p:extLst>
              <p:ext uri="{D42A27DB-BD31-4B8C-83A1-F6EECF244321}">
                <p14:modId xmlns:p14="http://schemas.microsoft.com/office/powerpoint/2010/main" val="1027754732"/>
              </p:ext>
            </p:extLst>
          </p:nvPr>
        </p:nvGraphicFramePr>
        <p:xfrm>
          <a:off x="3923928" y="116632"/>
          <a:ext cx="6120680" cy="7200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848103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p:cNvGraphicFramePr>
          <p:nvPr>
            <p:extLst>
              <p:ext uri="{D42A27DB-BD31-4B8C-83A1-F6EECF244321}">
                <p14:modId xmlns:p14="http://schemas.microsoft.com/office/powerpoint/2010/main" val="1760294596"/>
              </p:ext>
            </p:extLst>
          </p:nvPr>
        </p:nvGraphicFramePr>
        <p:xfrm>
          <a:off x="4022068" y="116632"/>
          <a:ext cx="5976664"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580451">
            <a:off x="125067" y="277280"/>
            <a:ext cx="6607633" cy="6196351"/>
          </a:xfrm>
          <a:prstGeom prst="rect">
            <a:avLst/>
          </a:prstGeom>
        </p:spPr>
      </p:pic>
      <p:sp>
        <p:nvSpPr>
          <p:cNvPr id="21" name="Content Placeholder 2"/>
          <p:cNvSpPr>
            <a:spLocks noGrp="1"/>
          </p:cNvSpPr>
          <p:nvPr>
            <p:ph idx="1"/>
          </p:nvPr>
        </p:nvSpPr>
        <p:spPr>
          <a:xfrm rot="329590">
            <a:off x="527932" y="1314024"/>
            <a:ext cx="5676966" cy="4542923"/>
          </a:xfrm>
        </p:spPr>
        <p:txBody>
          <a:bodyPr>
            <a:noAutofit/>
          </a:bodyPr>
          <a:lstStyle/>
          <a:p>
            <a:pPr lvl="1" algn="just"/>
            <a:r>
              <a:rPr lang="en-US" sz="2000" dirty="0" err="1" smtClean="0">
                <a:solidFill>
                  <a:schemeClr val="tx1"/>
                </a:solidFill>
                <a:latin typeface="Berlin Sans FB" panose="020E0602020502020306" pitchFamily="34" charset="0"/>
              </a:rPr>
              <a:t>Mempunyai</a:t>
            </a:r>
            <a:r>
              <a:rPr lang="en-US" sz="2000" dirty="0" smtClean="0">
                <a:solidFill>
                  <a:schemeClr val="tx1"/>
                </a:solidFill>
                <a:latin typeface="Berlin Sans FB" panose="020E0602020502020306" pitchFamily="34" charset="0"/>
              </a:rPr>
              <a:t> </a:t>
            </a:r>
            <a:r>
              <a:rPr lang="en-US" sz="2000" dirty="0" err="1">
                <a:solidFill>
                  <a:schemeClr val="tx1"/>
                </a:solidFill>
                <a:latin typeface="Berlin Sans FB" panose="020E0602020502020306" pitchFamily="34" charset="0"/>
              </a:rPr>
              <a:t>sifat-sifat</a:t>
            </a:r>
            <a:r>
              <a:rPr lang="en-US" sz="2000" dirty="0">
                <a:solidFill>
                  <a:schemeClr val="tx1"/>
                </a:solidFill>
                <a:latin typeface="Berlin Sans FB" panose="020E0602020502020306" pitchFamily="34" charset="0"/>
              </a:rPr>
              <a:t> </a:t>
            </a:r>
            <a:r>
              <a:rPr lang="en-US" sz="2000" dirty="0" err="1">
                <a:solidFill>
                  <a:schemeClr val="tx1"/>
                </a:solidFill>
                <a:latin typeface="Berlin Sans FB" panose="020E0602020502020306" pitchFamily="34" charset="0"/>
              </a:rPr>
              <a:t>fisik</a:t>
            </a:r>
            <a:r>
              <a:rPr lang="en-US" sz="2000" dirty="0">
                <a:solidFill>
                  <a:schemeClr val="tx1"/>
                </a:solidFill>
                <a:latin typeface="Berlin Sans FB" panose="020E0602020502020306" pitchFamily="34" charset="0"/>
              </a:rPr>
              <a:t> yang </a:t>
            </a:r>
            <a:r>
              <a:rPr lang="en-US" sz="2000" dirty="0" err="1">
                <a:solidFill>
                  <a:schemeClr val="tx1"/>
                </a:solidFill>
                <a:latin typeface="Berlin Sans FB" panose="020E0602020502020306" pitchFamily="34" charset="0"/>
              </a:rPr>
              <a:t>sama</a:t>
            </a:r>
            <a:r>
              <a:rPr lang="en-US" sz="2000" dirty="0">
                <a:solidFill>
                  <a:schemeClr val="tx1"/>
                </a:solidFill>
                <a:latin typeface="Berlin Sans FB" panose="020E0602020502020306" pitchFamily="34" charset="0"/>
              </a:rPr>
              <a:t>, </a:t>
            </a:r>
            <a:r>
              <a:rPr lang="en-US" sz="2000" dirty="0" err="1">
                <a:solidFill>
                  <a:schemeClr val="tx1"/>
                </a:solidFill>
                <a:latin typeface="Berlin Sans FB" panose="020E0602020502020306" pitchFamily="34" charset="0"/>
              </a:rPr>
              <a:t>misalnya</a:t>
            </a:r>
            <a:r>
              <a:rPr lang="en-US" sz="2000" dirty="0">
                <a:solidFill>
                  <a:schemeClr val="tx1"/>
                </a:solidFill>
                <a:latin typeface="Berlin Sans FB" panose="020E0602020502020306" pitchFamily="34" charset="0"/>
              </a:rPr>
              <a:t> : </a:t>
            </a:r>
            <a:r>
              <a:rPr lang="en-US" sz="2000" dirty="0" err="1">
                <a:solidFill>
                  <a:schemeClr val="tx1"/>
                </a:solidFill>
                <a:latin typeface="Berlin Sans FB" panose="020E0602020502020306" pitchFamily="34" charset="0"/>
              </a:rPr>
              <a:t>titik</a:t>
            </a:r>
            <a:r>
              <a:rPr lang="en-US" sz="2000" dirty="0">
                <a:solidFill>
                  <a:schemeClr val="tx1"/>
                </a:solidFill>
                <a:latin typeface="Berlin Sans FB" panose="020E0602020502020306" pitchFamily="34" charset="0"/>
              </a:rPr>
              <a:t> </a:t>
            </a:r>
            <a:r>
              <a:rPr lang="en-US" sz="2000" dirty="0" err="1">
                <a:solidFill>
                  <a:schemeClr val="tx1"/>
                </a:solidFill>
                <a:latin typeface="Berlin Sans FB" panose="020E0602020502020306" pitchFamily="34" charset="0"/>
              </a:rPr>
              <a:t>lebur</a:t>
            </a:r>
            <a:r>
              <a:rPr lang="en-US" sz="2000" dirty="0">
                <a:solidFill>
                  <a:schemeClr val="tx1"/>
                </a:solidFill>
                <a:latin typeface="Berlin Sans FB" panose="020E0602020502020306" pitchFamily="34" charset="0"/>
              </a:rPr>
              <a:t>, </a:t>
            </a:r>
            <a:r>
              <a:rPr lang="en-US" sz="2000" dirty="0" err="1">
                <a:solidFill>
                  <a:schemeClr val="tx1"/>
                </a:solidFill>
                <a:latin typeface="Berlin Sans FB" panose="020E0602020502020306" pitchFamily="34" charset="0"/>
              </a:rPr>
              <a:t>titik</a:t>
            </a:r>
            <a:r>
              <a:rPr lang="en-US" sz="2000" dirty="0">
                <a:solidFill>
                  <a:schemeClr val="tx1"/>
                </a:solidFill>
                <a:latin typeface="Berlin Sans FB" panose="020E0602020502020306" pitchFamily="34" charset="0"/>
              </a:rPr>
              <a:t> </a:t>
            </a:r>
            <a:r>
              <a:rPr lang="en-US" sz="2000" dirty="0" err="1">
                <a:solidFill>
                  <a:schemeClr val="tx1"/>
                </a:solidFill>
                <a:latin typeface="Berlin Sans FB" panose="020E0602020502020306" pitchFamily="34" charset="0"/>
              </a:rPr>
              <a:t>didih</a:t>
            </a:r>
            <a:r>
              <a:rPr lang="en-US" sz="2000" dirty="0">
                <a:solidFill>
                  <a:schemeClr val="tx1"/>
                </a:solidFill>
                <a:latin typeface="Berlin Sans FB" panose="020E0602020502020306" pitchFamily="34" charset="0"/>
              </a:rPr>
              <a:t>, </a:t>
            </a:r>
            <a:r>
              <a:rPr lang="en-US" sz="2000" dirty="0" err="1">
                <a:solidFill>
                  <a:schemeClr val="tx1"/>
                </a:solidFill>
                <a:latin typeface="Berlin Sans FB" panose="020E0602020502020306" pitchFamily="34" charset="0"/>
              </a:rPr>
              <a:t>berat</a:t>
            </a:r>
            <a:r>
              <a:rPr lang="en-US" sz="2000" dirty="0">
                <a:solidFill>
                  <a:schemeClr val="tx1"/>
                </a:solidFill>
                <a:latin typeface="Berlin Sans FB" panose="020E0602020502020306" pitchFamily="34" charset="0"/>
              </a:rPr>
              <a:t> </a:t>
            </a:r>
            <a:r>
              <a:rPr lang="en-US" sz="2000" dirty="0" err="1">
                <a:solidFill>
                  <a:schemeClr val="tx1"/>
                </a:solidFill>
                <a:latin typeface="Berlin Sans FB" panose="020E0602020502020306" pitchFamily="34" charset="0"/>
              </a:rPr>
              <a:t>jenis</a:t>
            </a:r>
            <a:r>
              <a:rPr lang="en-US" sz="2000" dirty="0">
                <a:solidFill>
                  <a:schemeClr val="tx1"/>
                </a:solidFill>
                <a:latin typeface="Berlin Sans FB" panose="020E0602020502020306" pitchFamily="34" charset="0"/>
              </a:rPr>
              <a:t> </a:t>
            </a:r>
            <a:r>
              <a:rPr lang="en-US" sz="2000" dirty="0" err="1">
                <a:solidFill>
                  <a:schemeClr val="tx1"/>
                </a:solidFill>
                <a:latin typeface="Berlin Sans FB" panose="020E0602020502020306" pitchFamily="34" charset="0"/>
              </a:rPr>
              <a:t>dll</a:t>
            </a:r>
            <a:r>
              <a:rPr lang="en-US" sz="2000" dirty="0">
                <a:solidFill>
                  <a:schemeClr val="tx1"/>
                </a:solidFill>
                <a:latin typeface="Berlin Sans FB" panose="020E0602020502020306" pitchFamily="34" charset="0"/>
              </a:rPr>
              <a:t>.</a:t>
            </a:r>
          </a:p>
          <a:p>
            <a:pPr lvl="1" algn="just"/>
            <a:r>
              <a:rPr lang="en-US" sz="2000" dirty="0" err="1">
                <a:solidFill>
                  <a:schemeClr val="tx1"/>
                </a:solidFill>
                <a:latin typeface="Berlin Sans FB" panose="020E0602020502020306" pitchFamily="34" charset="0"/>
              </a:rPr>
              <a:t>Mempunyai</a:t>
            </a:r>
            <a:r>
              <a:rPr lang="en-US" sz="2000" dirty="0">
                <a:solidFill>
                  <a:schemeClr val="tx1"/>
                </a:solidFill>
                <a:latin typeface="Berlin Sans FB" panose="020E0602020502020306" pitchFamily="34" charset="0"/>
              </a:rPr>
              <a:t> </a:t>
            </a:r>
            <a:r>
              <a:rPr lang="en-US" sz="2000" dirty="0" err="1">
                <a:solidFill>
                  <a:schemeClr val="tx1"/>
                </a:solidFill>
                <a:latin typeface="Berlin Sans FB" panose="020E0602020502020306" pitchFamily="34" charset="0"/>
              </a:rPr>
              <a:t>sifat</a:t>
            </a:r>
            <a:r>
              <a:rPr lang="en-US" sz="2000" dirty="0">
                <a:solidFill>
                  <a:schemeClr val="tx1"/>
                </a:solidFill>
                <a:latin typeface="Berlin Sans FB" panose="020E0602020502020306" pitchFamily="34" charset="0"/>
              </a:rPr>
              <a:t> </a:t>
            </a:r>
            <a:r>
              <a:rPr lang="en-US" sz="2000" dirty="0" err="1">
                <a:solidFill>
                  <a:schemeClr val="tx1"/>
                </a:solidFill>
                <a:latin typeface="Berlin Sans FB" panose="020E0602020502020306" pitchFamily="34" charset="0"/>
              </a:rPr>
              <a:t>kiralitas</a:t>
            </a:r>
            <a:r>
              <a:rPr lang="en-US" sz="2000" dirty="0">
                <a:solidFill>
                  <a:schemeClr val="tx1"/>
                </a:solidFill>
                <a:latin typeface="Berlin Sans FB" panose="020E0602020502020306" pitchFamily="34" charset="0"/>
              </a:rPr>
              <a:t> yang </a:t>
            </a:r>
            <a:r>
              <a:rPr lang="en-US" sz="2000" dirty="0" err="1">
                <a:solidFill>
                  <a:schemeClr val="tx1"/>
                </a:solidFill>
                <a:latin typeface="Berlin Sans FB" panose="020E0602020502020306" pitchFamily="34" charset="0"/>
              </a:rPr>
              <a:t>tidak</a:t>
            </a:r>
            <a:r>
              <a:rPr lang="en-US" sz="2000" dirty="0">
                <a:solidFill>
                  <a:schemeClr val="tx1"/>
                </a:solidFill>
                <a:latin typeface="Berlin Sans FB" panose="020E0602020502020306" pitchFamily="34" charset="0"/>
              </a:rPr>
              <a:t> </a:t>
            </a:r>
            <a:r>
              <a:rPr lang="en-US" sz="2000" dirty="0" err="1">
                <a:solidFill>
                  <a:schemeClr val="tx1"/>
                </a:solidFill>
                <a:latin typeface="Berlin Sans FB" panose="020E0602020502020306" pitchFamily="34" charset="0"/>
              </a:rPr>
              <a:t>sama</a:t>
            </a:r>
            <a:r>
              <a:rPr lang="en-US" sz="2000" dirty="0">
                <a:solidFill>
                  <a:schemeClr val="tx1"/>
                </a:solidFill>
                <a:latin typeface="Berlin Sans FB" panose="020E0602020502020306" pitchFamily="34" charset="0"/>
              </a:rPr>
              <a:t>, </a:t>
            </a:r>
            <a:r>
              <a:rPr lang="en-US" sz="2000" dirty="0" err="1">
                <a:solidFill>
                  <a:schemeClr val="tx1"/>
                </a:solidFill>
                <a:latin typeface="Berlin Sans FB" panose="020E0602020502020306" pitchFamily="34" charset="0"/>
              </a:rPr>
              <a:t>misalnya</a:t>
            </a:r>
            <a:r>
              <a:rPr lang="en-US" sz="2000" dirty="0">
                <a:solidFill>
                  <a:schemeClr val="tx1"/>
                </a:solidFill>
                <a:latin typeface="Berlin Sans FB" panose="020E0602020502020306" pitchFamily="34" charset="0"/>
              </a:rPr>
              <a:t>: </a:t>
            </a:r>
            <a:r>
              <a:rPr lang="en-US" sz="2000" dirty="0" err="1">
                <a:solidFill>
                  <a:schemeClr val="tx1"/>
                </a:solidFill>
                <a:latin typeface="Berlin Sans FB" panose="020E0602020502020306" pitchFamily="34" charset="0"/>
              </a:rPr>
              <a:t>sudut</a:t>
            </a:r>
            <a:r>
              <a:rPr lang="en-US" sz="2000" dirty="0">
                <a:solidFill>
                  <a:schemeClr val="tx1"/>
                </a:solidFill>
                <a:latin typeface="Berlin Sans FB" panose="020E0602020502020306" pitchFamily="34" charset="0"/>
              </a:rPr>
              <a:t> </a:t>
            </a:r>
            <a:r>
              <a:rPr lang="en-US" sz="2000" dirty="0" err="1">
                <a:solidFill>
                  <a:schemeClr val="tx1"/>
                </a:solidFill>
                <a:latin typeface="Berlin Sans FB" panose="020E0602020502020306" pitchFamily="34" charset="0"/>
              </a:rPr>
              <a:t>putar</a:t>
            </a:r>
            <a:r>
              <a:rPr lang="en-US" sz="2000" dirty="0">
                <a:solidFill>
                  <a:schemeClr val="tx1"/>
                </a:solidFill>
                <a:latin typeface="Berlin Sans FB" panose="020E0602020502020306" pitchFamily="34" charset="0"/>
              </a:rPr>
              <a:t> </a:t>
            </a:r>
            <a:r>
              <a:rPr lang="en-US" sz="2000" dirty="0" err="1">
                <a:solidFill>
                  <a:schemeClr val="tx1"/>
                </a:solidFill>
                <a:latin typeface="Berlin Sans FB" panose="020E0602020502020306" pitchFamily="34" charset="0"/>
              </a:rPr>
              <a:t>bidang</a:t>
            </a:r>
            <a:r>
              <a:rPr lang="en-US" sz="2000" dirty="0">
                <a:solidFill>
                  <a:schemeClr val="tx1"/>
                </a:solidFill>
                <a:latin typeface="Berlin Sans FB" panose="020E0602020502020306" pitchFamily="34" charset="0"/>
              </a:rPr>
              <a:t> </a:t>
            </a:r>
            <a:r>
              <a:rPr lang="en-US" sz="2000" dirty="0" err="1">
                <a:solidFill>
                  <a:schemeClr val="tx1"/>
                </a:solidFill>
                <a:latin typeface="Berlin Sans FB" panose="020E0602020502020306" pitchFamily="34" charset="0"/>
              </a:rPr>
              <a:t>polarisasi</a:t>
            </a:r>
            <a:r>
              <a:rPr lang="en-US" sz="2000" dirty="0">
                <a:solidFill>
                  <a:schemeClr val="tx1"/>
                </a:solidFill>
                <a:latin typeface="Berlin Sans FB" panose="020E0602020502020306" pitchFamily="34" charset="0"/>
              </a:rPr>
              <a:t> </a:t>
            </a:r>
            <a:r>
              <a:rPr lang="en-US" sz="2000" dirty="0" err="1">
                <a:solidFill>
                  <a:schemeClr val="tx1"/>
                </a:solidFill>
                <a:latin typeface="Berlin Sans FB" panose="020E0602020502020306" pitchFamily="34" charset="0"/>
              </a:rPr>
              <a:t>cahaya</a:t>
            </a:r>
            <a:r>
              <a:rPr lang="en-US" sz="2000" dirty="0">
                <a:solidFill>
                  <a:schemeClr val="tx1"/>
                </a:solidFill>
                <a:latin typeface="Berlin Sans FB" panose="020E0602020502020306" pitchFamily="34" charset="0"/>
              </a:rPr>
              <a:t>, </a:t>
            </a:r>
            <a:r>
              <a:rPr lang="en-US" sz="2000" dirty="0" err="1">
                <a:solidFill>
                  <a:schemeClr val="tx1"/>
                </a:solidFill>
                <a:latin typeface="Berlin Sans FB" panose="020E0602020502020306" pitchFamily="34" charset="0"/>
              </a:rPr>
              <a:t>reaksi</a:t>
            </a:r>
            <a:r>
              <a:rPr lang="en-US" sz="2000" dirty="0">
                <a:solidFill>
                  <a:schemeClr val="tx1"/>
                </a:solidFill>
                <a:latin typeface="Berlin Sans FB" panose="020E0602020502020306" pitchFamily="34" charset="0"/>
              </a:rPr>
              <a:t> </a:t>
            </a:r>
            <a:r>
              <a:rPr lang="en-US" sz="2000" dirty="0" err="1">
                <a:solidFill>
                  <a:schemeClr val="tx1"/>
                </a:solidFill>
                <a:latin typeface="Berlin Sans FB" panose="020E0602020502020306" pitchFamily="34" charset="0"/>
              </a:rPr>
              <a:t>metabolisme</a:t>
            </a:r>
            <a:r>
              <a:rPr lang="en-US" sz="2000" dirty="0">
                <a:solidFill>
                  <a:schemeClr val="tx1"/>
                </a:solidFill>
                <a:latin typeface="Berlin Sans FB" panose="020E0602020502020306" pitchFamily="34" charset="0"/>
              </a:rPr>
              <a:t>, </a:t>
            </a:r>
            <a:r>
              <a:rPr lang="en-US" sz="2000" dirty="0" err="1">
                <a:solidFill>
                  <a:schemeClr val="tx1"/>
                </a:solidFill>
                <a:latin typeface="Berlin Sans FB" panose="020E0602020502020306" pitchFamily="34" charset="0"/>
              </a:rPr>
              <a:t>dll</a:t>
            </a:r>
            <a:r>
              <a:rPr lang="en-US" sz="2000" dirty="0">
                <a:solidFill>
                  <a:schemeClr val="tx1"/>
                </a:solidFill>
                <a:latin typeface="Berlin Sans FB" panose="020E0602020502020306" pitchFamily="34" charset="0"/>
              </a:rPr>
              <a:t>.</a:t>
            </a:r>
          </a:p>
          <a:p>
            <a:pPr marL="0" indent="0" algn="just">
              <a:buNone/>
            </a:pPr>
            <a:r>
              <a:rPr lang="id-ID" sz="2000" dirty="0">
                <a:solidFill>
                  <a:schemeClr val="tx1"/>
                </a:solidFill>
                <a:latin typeface="Berlin Sans FB" panose="020E0602020502020306" pitchFamily="34" charset="0"/>
              </a:rPr>
              <a:t>	</a:t>
            </a:r>
            <a:r>
              <a:rPr lang="en-US" sz="2000" dirty="0" err="1" smtClean="0">
                <a:solidFill>
                  <a:schemeClr val="tx1"/>
                </a:solidFill>
                <a:latin typeface="Berlin Sans FB" panose="020E0602020502020306" pitchFamily="34" charset="0"/>
              </a:rPr>
              <a:t>Contoh</a:t>
            </a:r>
            <a:r>
              <a:rPr lang="en-US" sz="2000" dirty="0" smtClean="0">
                <a:solidFill>
                  <a:schemeClr val="tx1"/>
                </a:solidFill>
                <a:latin typeface="Berlin Sans FB" panose="020E0602020502020306" pitchFamily="34" charset="0"/>
              </a:rPr>
              <a:t>:</a:t>
            </a:r>
            <a:r>
              <a:rPr lang="id-ID" sz="2000" dirty="0" smtClean="0">
                <a:solidFill>
                  <a:schemeClr val="tx1"/>
                </a:solidFill>
                <a:latin typeface="Berlin Sans FB" panose="020E0602020502020306" pitchFamily="34" charset="0"/>
              </a:rPr>
              <a:t>	</a:t>
            </a:r>
          </a:p>
          <a:p>
            <a:pPr marL="0" indent="0" algn="just">
              <a:buNone/>
            </a:pPr>
            <a:r>
              <a:rPr lang="id-ID" sz="2000" dirty="0">
                <a:solidFill>
                  <a:schemeClr val="tx1"/>
                </a:solidFill>
                <a:latin typeface="Berlin Sans FB" panose="020E0602020502020306" pitchFamily="34" charset="0"/>
              </a:rPr>
              <a:t>	</a:t>
            </a:r>
            <a:r>
              <a:rPr lang="id-ID" sz="2000" dirty="0" smtClean="0">
                <a:solidFill>
                  <a:schemeClr val="tx1"/>
                </a:solidFill>
                <a:latin typeface="Berlin Sans FB" panose="020E0602020502020306" pitchFamily="34" charset="0"/>
              </a:rPr>
              <a:t>(</a:t>
            </a:r>
            <a:r>
              <a:rPr lang="en-US" sz="2000" dirty="0" smtClean="0">
                <a:solidFill>
                  <a:schemeClr val="tx1"/>
                </a:solidFill>
                <a:latin typeface="Berlin Sans FB" panose="020E0602020502020306" pitchFamily="34" charset="0"/>
              </a:rPr>
              <a:t>-) </a:t>
            </a:r>
            <a:r>
              <a:rPr lang="en-US" sz="2000" dirty="0">
                <a:solidFill>
                  <a:schemeClr val="tx1"/>
                </a:solidFill>
                <a:latin typeface="Berlin Sans FB" panose="020E0602020502020306" pitchFamily="34" charset="0"/>
              </a:rPr>
              <a:t>adrenalin → </a:t>
            </a:r>
            <a:r>
              <a:rPr lang="en-US" sz="2000" dirty="0" err="1">
                <a:solidFill>
                  <a:schemeClr val="tx1"/>
                </a:solidFill>
                <a:latin typeface="Berlin Sans FB" panose="020E0602020502020306" pitchFamily="34" charset="0"/>
              </a:rPr>
              <a:t>obat</a:t>
            </a:r>
            <a:r>
              <a:rPr lang="en-US" sz="2000" dirty="0">
                <a:solidFill>
                  <a:schemeClr val="tx1"/>
                </a:solidFill>
                <a:latin typeface="Berlin Sans FB" panose="020E0602020502020306" pitchFamily="34" charset="0"/>
              </a:rPr>
              <a:t> </a:t>
            </a:r>
            <a:r>
              <a:rPr lang="en-US" sz="2000" dirty="0" err="1">
                <a:solidFill>
                  <a:schemeClr val="tx1"/>
                </a:solidFill>
                <a:latin typeface="Berlin Sans FB" panose="020E0602020502020306" pitchFamily="34" charset="0"/>
              </a:rPr>
              <a:t>pemacu</a:t>
            </a:r>
            <a:r>
              <a:rPr lang="en-US" sz="2000" dirty="0">
                <a:solidFill>
                  <a:schemeClr val="tx1"/>
                </a:solidFill>
                <a:latin typeface="Berlin Sans FB" panose="020E0602020502020306" pitchFamily="34" charset="0"/>
              </a:rPr>
              <a:t> </a:t>
            </a:r>
            <a:r>
              <a:rPr lang="en-US" sz="2000" dirty="0" err="1" smtClean="0">
                <a:solidFill>
                  <a:schemeClr val="tx1"/>
                </a:solidFill>
                <a:latin typeface="Berlin Sans FB" panose="020E0602020502020306" pitchFamily="34" charset="0"/>
              </a:rPr>
              <a:t>jant</a:t>
            </a:r>
            <a:r>
              <a:rPr lang="id-ID" sz="2000" dirty="0" smtClean="0">
                <a:solidFill>
                  <a:schemeClr val="tx1"/>
                </a:solidFill>
                <a:latin typeface="Berlin Sans FB" panose="020E0602020502020306" pitchFamily="34" charset="0"/>
              </a:rPr>
              <a:t>ung</a:t>
            </a:r>
          </a:p>
          <a:p>
            <a:pPr marL="0" indent="0" algn="just">
              <a:buNone/>
            </a:pPr>
            <a:r>
              <a:rPr lang="id-ID" sz="2000" dirty="0">
                <a:solidFill>
                  <a:schemeClr val="tx1"/>
                </a:solidFill>
                <a:latin typeface="Berlin Sans FB" panose="020E0602020502020306" pitchFamily="34" charset="0"/>
              </a:rPr>
              <a:t>	</a:t>
            </a:r>
            <a:r>
              <a:rPr lang="en-US" sz="2000" dirty="0" smtClean="0">
                <a:solidFill>
                  <a:schemeClr val="tx1"/>
                </a:solidFill>
                <a:latin typeface="Berlin Sans FB" panose="020E0602020502020306" pitchFamily="34" charset="0"/>
              </a:rPr>
              <a:t>(+) </a:t>
            </a:r>
            <a:r>
              <a:rPr lang="en-US" sz="2000" dirty="0">
                <a:solidFill>
                  <a:schemeClr val="tx1"/>
                </a:solidFill>
                <a:latin typeface="Berlin Sans FB" panose="020E0602020502020306" pitchFamily="34" charset="0"/>
              </a:rPr>
              <a:t>adrenalin → </a:t>
            </a:r>
            <a:r>
              <a:rPr lang="en-US" sz="2000" dirty="0" err="1">
                <a:solidFill>
                  <a:schemeClr val="tx1"/>
                </a:solidFill>
                <a:latin typeface="Berlin Sans FB" panose="020E0602020502020306" pitchFamily="34" charset="0"/>
              </a:rPr>
              <a:t>tak</a:t>
            </a:r>
            <a:r>
              <a:rPr lang="en-US" sz="2000" dirty="0">
                <a:solidFill>
                  <a:schemeClr val="tx1"/>
                </a:solidFill>
                <a:latin typeface="Berlin Sans FB" panose="020E0602020502020306" pitchFamily="34" charset="0"/>
              </a:rPr>
              <a:t> </a:t>
            </a:r>
            <a:r>
              <a:rPr lang="en-US" sz="2000" dirty="0" err="1" smtClean="0">
                <a:solidFill>
                  <a:schemeClr val="tx1"/>
                </a:solidFill>
                <a:latin typeface="Berlin Sans FB" panose="020E0602020502020306" pitchFamily="34" charset="0"/>
              </a:rPr>
              <a:t>berkhasiat</a:t>
            </a:r>
            <a:endParaRPr lang="id-ID" sz="2000" dirty="0" smtClean="0">
              <a:solidFill>
                <a:schemeClr val="tx1"/>
              </a:solidFill>
              <a:latin typeface="Berlin Sans FB" panose="020E0602020502020306" pitchFamily="34" charset="0"/>
            </a:endParaRPr>
          </a:p>
          <a:p>
            <a:pPr lvl="1" algn="just"/>
            <a:r>
              <a:rPr lang="id-ID" sz="2000" dirty="0">
                <a:solidFill>
                  <a:schemeClr val="tx1"/>
                </a:solidFill>
                <a:latin typeface="Berlin Sans FB" panose="020E0602020502020306" pitchFamily="34" charset="0"/>
              </a:rPr>
              <a:t>In</a:t>
            </a:r>
            <a:r>
              <a:rPr lang="en-AU" sz="2000" dirty="0" err="1">
                <a:solidFill>
                  <a:schemeClr val="tx1"/>
                </a:solidFill>
                <a:latin typeface="Berlin Sans FB" panose="020E0602020502020306" pitchFamily="34" charset="0"/>
              </a:rPr>
              <a:t>deks</a:t>
            </a:r>
            <a:r>
              <a:rPr lang="id-ID" sz="2000" dirty="0">
                <a:solidFill>
                  <a:schemeClr val="tx1"/>
                </a:solidFill>
                <a:latin typeface="Berlin Sans FB" panose="020E0602020502020306" pitchFamily="34" charset="0"/>
              </a:rPr>
              <a:t> biasnya sama</a:t>
            </a:r>
            <a:endParaRPr lang="en-US" sz="2000" dirty="0">
              <a:solidFill>
                <a:schemeClr val="tx1"/>
              </a:solidFill>
              <a:latin typeface="Berlin Sans FB" panose="020E0602020502020306" pitchFamily="34" charset="0"/>
            </a:endParaRPr>
          </a:p>
          <a:p>
            <a:pPr lvl="1" algn="just"/>
            <a:r>
              <a:rPr lang="id-ID" sz="2000" dirty="0">
                <a:solidFill>
                  <a:schemeClr val="tx1"/>
                </a:solidFill>
                <a:latin typeface="Berlin Sans FB" panose="020E0602020502020306" pitchFamily="34" charset="0"/>
              </a:rPr>
              <a:t>Arah </a:t>
            </a:r>
            <a:r>
              <a:rPr lang="en-US" sz="2000" dirty="0">
                <a:solidFill>
                  <a:schemeClr val="tx1"/>
                </a:solidFill>
                <a:latin typeface="Berlin Sans FB" panose="020E0602020502020306" pitchFamily="34" charset="0"/>
              </a:rPr>
              <a:t>r</a:t>
            </a:r>
            <a:r>
              <a:rPr lang="id-ID" sz="2000" dirty="0">
                <a:solidFill>
                  <a:schemeClr val="tx1"/>
                </a:solidFill>
                <a:latin typeface="Berlin Sans FB" panose="020E0602020502020306" pitchFamily="34" charset="0"/>
              </a:rPr>
              <a:t>otasi pada</a:t>
            </a:r>
            <a:r>
              <a:rPr lang="en-US" sz="2000" dirty="0">
                <a:solidFill>
                  <a:schemeClr val="tx1"/>
                </a:solidFill>
                <a:latin typeface="Berlin Sans FB" panose="020E0602020502020306" pitchFamily="34" charset="0"/>
              </a:rPr>
              <a:t> </a:t>
            </a:r>
            <a:r>
              <a:rPr lang="en-US" sz="2000" dirty="0" err="1">
                <a:solidFill>
                  <a:schemeClr val="tx1"/>
                </a:solidFill>
                <a:latin typeface="Berlin Sans FB" panose="020E0602020502020306" pitchFamily="34" charset="0"/>
              </a:rPr>
              <a:t>polarimeter</a:t>
            </a:r>
            <a:r>
              <a:rPr lang="id-ID" sz="2000" dirty="0">
                <a:solidFill>
                  <a:schemeClr val="tx1"/>
                </a:solidFill>
                <a:latin typeface="Berlin Sans FB" panose="020E0602020502020306" pitchFamily="34" charset="0"/>
              </a:rPr>
              <a:t> berbeda</a:t>
            </a:r>
            <a:endParaRPr lang="en-US" sz="2000" dirty="0">
              <a:solidFill>
                <a:schemeClr val="tx1"/>
              </a:solidFill>
              <a:latin typeface="Berlin Sans FB" panose="020E0602020502020306" pitchFamily="34" charset="0"/>
            </a:endParaRPr>
          </a:p>
          <a:p>
            <a:pPr lvl="1" algn="just"/>
            <a:r>
              <a:rPr lang="id-ID" sz="2000" dirty="0">
                <a:solidFill>
                  <a:schemeClr val="tx1"/>
                </a:solidFill>
                <a:latin typeface="Berlin Sans FB" panose="020E0602020502020306" pitchFamily="34" charset="0"/>
              </a:rPr>
              <a:t>Interaksi dengan molekul kiral lain berbeda seperti </a:t>
            </a:r>
            <a:r>
              <a:rPr lang="en-US" sz="2000" dirty="0">
                <a:solidFill>
                  <a:schemeClr val="tx1"/>
                </a:solidFill>
                <a:latin typeface="Berlin Sans FB" panose="020E0602020502020306" pitchFamily="34" charset="0"/>
              </a:rPr>
              <a:t>: </a:t>
            </a:r>
            <a:r>
              <a:rPr lang="en-US" sz="2000" dirty="0" err="1">
                <a:solidFill>
                  <a:schemeClr val="tx1"/>
                </a:solidFill>
                <a:latin typeface="Berlin Sans FB" panose="020E0602020502020306" pitchFamily="34" charset="0"/>
              </a:rPr>
              <a:t>Enz</a:t>
            </a:r>
            <a:r>
              <a:rPr lang="id-ID" sz="2000" dirty="0">
                <a:solidFill>
                  <a:schemeClr val="tx1"/>
                </a:solidFill>
                <a:latin typeface="Berlin Sans FB" panose="020E0602020502020306" pitchFamily="34" charset="0"/>
              </a:rPr>
              <a:t>im</a:t>
            </a:r>
            <a:r>
              <a:rPr lang="en-US" sz="2000" dirty="0">
                <a:solidFill>
                  <a:schemeClr val="tx1"/>
                </a:solidFill>
                <a:latin typeface="Berlin Sans FB" panose="020E0602020502020306" pitchFamily="34" charset="0"/>
              </a:rPr>
              <a:t>, Taste buds, scent</a:t>
            </a:r>
          </a:p>
          <a:p>
            <a:pPr marL="0" indent="0" algn="just">
              <a:buNone/>
            </a:pPr>
            <a:endParaRPr lang="en-US" sz="2000" dirty="0">
              <a:solidFill>
                <a:schemeClr val="tx1"/>
              </a:solidFill>
              <a:latin typeface="Berlin Sans FB" panose="020E0602020502020306" pitchFamily="34" charset="0"/>
            </a:endParaRPr>
          </a:p>
        </p:txBody>
      </p:sp>
    </p:spTree>
    <p:extLst>
      <p:ext uri="{BB962C8B-B14F-4D97-AF65-F5344CB8AC3E}">
        <p14:creationId xmlns:p14="http://schemas.microsoft.com/office/powerpoint/2010/main" val="9601995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p:cNvGraphicFramePr>
            <a:graphicFrameLocks/>
          </p:cNvGraphicFramePr>
          <p:nvPr>
            <p:extLst>
              <p:ext uri="{D42A27DB-BD31-4B8C-83A1-F6EECF244321}">
                <p14:modId xmlns:p14="http://schemas.microsoft.com/office/powerpoint/2010/main" val="63305618"/>
              </p:ext>
            </p:extLst>
          </p:nvPr>
        </p:nvGraphicFramePr>
        <p:xfrm>
          <a:off x="3923928" y="116632"/>
          <a:ext cx="5976664"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p:cNvPicPr/>
          <p:nvPr/>
        </p:nvPicPr>
        <p:blipFill rotWithShape="1">
          <a:blip r:embed="rId8">
            <a:extLst>
              <a:ext uri="{28A0092B-C50C-407E-A947-70E740481C1C}">
                <a14:useLocalDpi xmlns:a14="http://schemas.microsoft.com/office/drawing/2010/main" val="0"/>
              </a:ext>
            </a:extLst>
          </a:blip>
          <a:srcRect t="-1651" b="35371"/>
          <a:stretch/>
        </p:blipFill>
        <p:spPr bwMode="auto">
          <a:xfrm>
            <a:off x="251520" y="3140968"/>
            <a:ext cx="5093018" cy="2891408"/>
          </a:xfrm>
          <a:prstGeom prst="rect">
            <a:avLst/>
          </a:prstGeom>
          <a:noFill/>
          <a:ln>
            <a:noFill/>
          </a:ln>
          <a:extLst>
            <a:ext uri="{53640926-AAD7-44D8-BBD7-CCE9431645EC}">
              <a14:shadowObscured xmlns:a14="http://schemas.microsoft.com/office/drawing/2010/main"/>
            </a:ext>
          </a:extLst>
        </p:spPr>
      </p:pic>
      <p:graphicFrame>
        <p:nvGraphicFramePr>
          <p:cNvPr id="10" name="Object 9"/>
          <p:cNvGraphicFramePr>
            <a:graphicFrameLocks noChangeAspect="1"/>
          </p:cNvGraphicFramePr>
          <p:nvPr>
            <p:extLst>
              <p:ext uri="{D42A27DB-BD31-4B8C-83A1-F6EECF244321}">
                <p14:modId xmlns:p14="http://schemas.microsoft.com/office/powerpoint/2010/main" val="2974413609"/>
              </p:ext>
            </p:extLst>
          </p:nvPr>
        </p:nvGraphicFramePr>
        <p:xfrm>
          <a:off x="395536" y="260648"/>
          <a:ext cx="2075656" cy="2788840"/>
        </p:xfrm>
        <a:graphic>
          <a:graphicData uri="http://schemas.openxmlformats.org/presentationml/2006/ole">
            <mc:AlternateContent xmlns:mc="http://schemas.openxmlformats.org/markup-compatibility/2006">
              <mc:Choice xmlns:v="urn:schemas-microsoft-com:vml" Requires="v">
                <p:oleObj spid="_x0000_s3090" r:id="rId9" imgW="1121334" imgH="2070660" progId="ChemDraw.Document.6.0">
                  <p:embed/>
                </p:oleObj>
              </mc:Choice>
              <mc:Fallback>
                <p:oleObj r:id="rId9" imgW="1121334" imgH="2070660" progId="ChemDraw.Document.6.0">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536" y="260648"/>
                        <a:ext cx="2075656" cy="2788840"/>
                      </a:xfrm>
                      <a:prstGeom prst="rect">
                        <a:avLst/>
                      </a:prstGeom>
                      <a:solidFill>
                        <a:schemeClr val="bg1"/>
                      </a:solid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458782827"/>
              </p:ext>
            </p:extLst>
          </p:nvPr>
        </p:nvGraphicFramePr>
        <p:xfrm>
          <a:off x="2699792" y="260647"/>
          <a:ext cx="2043290" cy="2788841"/>
        </p:xfrm>
        <a:graphic>
          <a:graphicData uri="http://schemas.openxmlformats.org/presentationml/2006/ole">
            <mc:AlternateContent xmlns:mc="http://schemas.openxmlformats.org/markup-compatibility/2006">
              <mc:Choice xmlns:v="urn:schemas-microsoft-com:vml" Requires="v">
                <p:oleObj spid="_x0000_s3091" r:id="rId11" imgW="1122684" imgH="2200499" progId="ChemDraw.Document.6.0">
                  <p:embed/>
                </p:oleObj>
              </mc:Choice>
              <mc:Fallback>
                <p:oleObj r:id="rId11" imgW="1122684" imgH="2200499" progId="ChemDraw.Document.6.0">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99792" y="260647"/>
                        <a:ext cx="2043290" cy="2788841"/>
                      </a:xfrm>
                      <a:prstGeom prst="rect">
                        <a:avLst/>
                      </a:prstGeom>
                      <a:solidFill>
                        <a:schemeClr val="bg1"/>
                      </a:solidFill>
                    </p:spPr>
                  </p:pic>
                </p:oleObj>
              </mc:Fallback>
            </mc:AlternateContent>
          </a:graphicData>
        </a:graphic>
      </p:graphicFrame>
      <p:grpSp>
        <p:nvGrpSpPr>
          <p:cNvPr id="12" name="Group 11"/>
          <p:cNvGrpSpPr/>
          <p:nvPr/>
        </p:nvGrpSpPr>
        <p:grpSpPr>
          <a:xfrm rot="1382803">
            <a:off x="4639980" y="960920"/>
            <a:ext cx="4324857" cy="4063926"/>
            <a:chOff x="1138818" y="2541007"/>
            <a:chExt cx="4324857" cy="4063926"/>
          </a:xfrm>
        </p:grpSpPr>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0197648">
              <a:off x="1138818" y="2541007"/>
              <a:ext cx="4324857" cy="4063926"/>
            </a:xfrm>
            <a:prstGeom prst="rect">
              <a:avLst/>
            </a:prstGeom>
          </p:spPr>
        </p:pic>
        <p:sp>
          <p:nvSpPr>
            <p:cNvPr id="14" name="Rectangle 13"/>
            <p:cNvSpPr/>
            <p:nvPr/>
          </p:nvSpPr>
          <p:spPr>
            <a:xfrm rot="20506272">
              <a:off x="1598227" y="3371381"/>
              <a:ext cx="3347222" cy="2031325"/>
            </a:xfrm>
            <a:prstGeom prst="rect">
              <a:avLst/>
            </a:prstGeom>
          </p:spPr>
          <p:txBody>
            <a:bodyPr wrap="square">
              <a:spAutoFit/>
            </a:bodyPr>
            <a:lstStyle/>
            <a:p>
              <a:pPr marL="0" lvl="3" algn="just"/>
              <a:r>
                <a:rPr lang="id-ID" dirty="0">
                  <a:latin typeface="Berlin Sans FB" panose="020E0602020502020306" pitchFamily="34" charset="0"/>
                </a:rPr>
                <a:t>Senyawa-senyawa optik seperti </a:t>
              </a:r>
              <a:r>
                <a:rPr lang="id-ID" dirty="0" smtClean="0">
                  <a:latin typeface="Berlin Sans FB" panose="020E0602020502020306" pitchFamily="34" charset="0"/>
                </a:rPr>
                <a:t>contoh-contoh merupakan </a:t>
              </a:r>
              <a:r>
                <a:rPr lang="id-ID" dirty="0">
                  <a:latin typeface="Berlin Sans FB" panose="020E0602020502020306" pitchFamily="34" charset="0"/>
                </a:rPr>
                <a:t>gambaran dari  beberapa peranan   enantiomer dalam sistem  biologis yang  mungkin sangat berbeda dampaknya dalam sistem biologi kita. </a:t>
              </a:r>
              <a:endParaRPr lang="en-US" dirty="0">
                <a:latin typeface="Berlin Sans FB" panose="020E0602020502020306" pitchFamily="34" charset="0"/>
              </a:endParaRPr>
            </a:p>
          </p:txBody>
        </p:sp>
      </p:grpSp>
    </p:spTree>
    <p:extLst>
      <p:ext uri="{BB962C8B-B14F-4D97-AF65-F5344CB8AC3E}">
        <p14:creationId xmlns:p14="http://schemas.microsoft.com/office/powerpoint/2010/main" val="12684832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956831720"/>
              </p:ext>
            </p:extLst>
          </p:nvPr>
        </p:nvGraphicFramePr>
        <p:xfrm>
          <a:off x="3779912" y="-15074"/>
          <a:ext cx="5976664"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G:\KULIAH\STEREOKIMIA\contoh diastereoisomer.JPG"/>
          <p:cNvPicPr/>
          <p:nvPr/>
        </p:nvPicPr>
        <p:blipFill rotWithShape="1">
          <a:blip r:embed="rId7">
            <a:extLst>
              <a:ext uri="{28A0092B-C50C-407E-A947-70E740481C1C}">
                <a14:useLocalDpi xmlns:a14="http://schemas.microsoft.com/office/drawing/2010/main" val="0"/>
              </a:ext>
            </a:extLst>
          </a:blip>
          <a:srcRect l="3715"/>
          <a:stretch/>
        </p:blipFill>
        <p:spPr bwMode="auto">
          <a:xfrm>
            <a:off x="35002" y="3510880"/>
            <a:ext cx="7190184" cy="2438400"/>
          </a:xfrm>
          <a:prstGeom prst="rect">
            <a:avLst/>
          </a:prstGeom>
          <a:noFill/>
          <a:ln>
            <a:noFill/>
          </a:ln>
        </p:spPr>
      </p:pic>
      <p:sp>
        <p:nvSpPr>
          <p:cNvPr id="4" name="Rectangle 3"/>
          <p:cNvSpPr/>
          <p:nvPr/>
        </p:nvSpPr>
        <p:spPr>
          <a:xfrm>
            <a:off x="35002" y="5949280"/>
            <a:ext cx="7474527" cy="369332"/>
          </a:xfrm>
          <a:prstGeom prst="rect">
            <a:avLst/>
          </a:prstGeom>
        </p:spPr>
        <p:txBody>
          <a:bodyPr wrap="square">
            <a:spAutoFit/>
          </a:bodyPr>
          <a:lstStyle/>
          <a:p>
            <a:r>
              <a:rPr lang="en-US" b="1" dirty="0">
                <a:solidFill>
                  <a:schemeClr val="bg1"/>
                </a:solidFill>
              </a:rPr>
              <a:t>A = (</a:t>
            </a:r>
            <a:r>
              <a:rPr lang="en-US" b="1" dirty="0" smtClean="0">
                <a:solidFill>
                  <a:schemeClr val="bg1"/>
                </a:solidFill>
              </a:rPr>
              <a:t>2R,3R)                     B </a:t>
            </a:r>
            <a:r>
              <a:rPr lang="en-US" b="1" dirty="0">
                <a:solidFill>
                  <a:schemeClr val="bg1"/>
                </a:solidFill>
              </a:rPr>
              <a:t>= (</a:t>
            </a:r>
            <a:r>
              <a:rPr lang="en-US" b="1" dirty="0" smtClean="0">
                <a:solidFill>
                  <a:schemeClr val="bg1"/>
                </a:solidFill>
              </a:rPr>
              <a:t>2S,3S)                 C </a:t>
            </a:r>
            <a:r>
              <a:rPr lang="en-US" b="1" dirty="0">
                <a:solidFill>
                  <a:schemeClr val="bg1"/>
                </a:solidFill>
              </a:rPr>
              <a:t>= (</a:t>
            </a:r>
            <a:r>
              <a:rPr lang="en-US" b="1" dirty="0" smtClean="0">
                <a:solidFill>
                  <a:schemeClr val="bg1"/>
                </a:solidFill>
              </a:rPr>
              <a:t>2R,3S)              D </a:t>
            </a:r>
            <a:r>
              <a:rPr lang="en-US" b="1" dirty="0">
                <a:solidFill>
                  <a:schemeClr val="bg1"/>
                </a:solidFill>
              </a:rPr>
              <a:t>= (2S,3R)</a:t>
            </a:r>
          </a:p>
        </p:txBody>
      </p:sp>
      <p:sp>
        <p:nvSpPr>
          <p:cNvPr id="5" name="Horizontal Scroll 4"/>
          <p:cNvSpPr/>
          <p:nvPr/>
        </p:nvSpPr>
        <p:spPr>
          <a:xfrm>
            <a:off x="35002" y="-15074"/>
            <a:ext cx="4567064" cy="2852936"/>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marL="0" lvl="3" algn="just"/>
            <a:r>
              <a:rPr lang="en-US" dirty="0" err="1">
                <a:solidFill>
                  <a:schemeClr val="tx1"/>
                </a:solidFill>
                <a:latin typeface="Berlin Sans FB" panose="020E0602020502020306" pitchFamily="34" charset="0"/>
              </a:rPr>
              <a:t>Diastereoisomer</a:t>
            </a:r>
            <a:r>
              <a:rPr lang="en-US" dirty="0">
                <a:solidFill>
                  <a:schemeClr val="tx1"/>
                </a:solidFill>
                <a:latin typeface="Berlin Sans FB" panose="020E0602020502020306" pitchFamily="34" charset="0"/>
              </a:rPr>
              <a:t> </a:t>
            </a:r>
            <a:r>
              <a:rPr lang="en-US" dirty="0" err="1">
                <a:solidFill>
                  <a:schemeClr val="tx1"/>
                </a:solidFill>
                <a:latin typeface="Berlin Sans FB" panose="020E0602020502020306" pitchFamily="34" charset="0"/>
              </a:rPr>
              <a:t>adalah</a:t>
            </a:r>
            <a:r>
              <a:rPr lang="en-US" dirty="0">
                <a:solidFill>
                  <a:schemeClr val="tx1"/>
                </a:solidFill>
                <a:latin typeface="Berlin Sans FB" panose="020E0602020502020306" pitchFamily="34" charset="0"/>
              </a:rPr>
              <a:t> </a:t>
            </a:r>
            <a:r>
              <a:rPr lang="en-US" dirty="0" err="1">
                <a:solidFill>
                  <a:schemeClr val="tx1"/>
                </a:solidFill>
                <a:latin typeface="Berlin Sans FB" panose="020E0602020502020306" pitchFamily="34" charset="0"/>
              </a:rPr>
              <a:t>suatu</a:t>
            </a:r>
            <a:r>
              <a:rPr lang="en-US" dirty="0">
                <a:solidFill>
                  <a:schemeClr val="tx1"/>
                </a:solidFill>
                <a:latin typeface="Berlin Sans FB" panose="020E0602020502020306" pitchFamily="34" charset="0"/>
              </a:rPr>
              <a:t> </a:t>
            </a:r>
            <a:r>
              <a:rPr lang="en-US" dirty="0" err="1">
                <a:solidFill>
                  <a:schemeClr val="tx1"/>
                </a:solidFill>
                <a:latin typeface="Berlin Sans FB" panose="020E0602020502020306" pitchFamily="34" charset="0"/>
              </a:rPr>
              <a:t>pasangan</a:t>
            </a:r>
            <a:r>
              <a:rPr lang="en-US" dirty="0">
                <a:solidFill>
                  <a:schemeClr val="tx1"/>
                </a:solidFill>
                <a:latin typeface="Berlin Sans FB" panose="020E0602020502020306" pitchFamily="34" charset="0"/>
              </a:rPr>
              <a:t> stereoisomer yang </a:t>
            </a:r>
            <a:r>
              <a:rPr lang="en-US" dirty="0" err="1">
                <a:solidFill>
                  <a:schemeClr val="tx1"/>
                </a:solidFill>
                <a:latin typeface="Berlin Sans FB" panose="020E0602020502020306" pitchFamily="34" charset="0"/>
              </a:rPr>
              <a:t>bukan</a:t>
            </a:r>
            <a:r>
              <a:rPr lang="en-US" dirty="0">
                <a:solidFill>
                  <a:schemeClr val="tx1"/>
                </a:solidFill>
                <a:latin typeface="Berlin Sans FB" panose="020E0602020502020306" pitchFamily="34" charset="0"/>
              </a:rPr>
              <a:t> </a:t>
            </a:r>
            <a:r>
              <a:rPr lang="en-US" dirty="0" err="1">
                <a:solidFill>
                  <a:schemeClr val="tx1"/>
                </a:solidFill>
                <a:latin typeface="Berlin Sans FB" panose="020E0602020502020306" pitchFamily="34" charset="0"/>
              </a:rPr>
              <a:t>merupakan</a:t>
            </a:r>
            <a:r>
              <a:rPr lang="en-US" dirty="0">
                <a:solidFill>
                  <a:schemeClr val="tx1"/>
                </a:solidFill>
                <a:latin typeface="Berlin Sans FB" panose="020E0602020502020306" pitchFamily="34" charset="0"/>
              </a:rPr>
              <a:t> </a:t>
            </a:r>
            <a:r>
              <a:rPr lang="en-US" dirty="0" err="1">
                <a:solidFill>
                  <a:schemeClr val="tx1"/>
                </a:solidFill>
                <a:latin typeface="Berlin Sans FB" panose="020E0602020502020306" pitchFamily="34" charset="0"/>
              </a:rPr>
              <a:t>bayangan</a:t>
            </a:r>
            <a:r>
              <a:rPr lang="en-US" dirty="0">
                <a:solidFill>
                  <a:schemeClr val="tx1"/>
                </a:solidFill>
                <a:latin typeface="Berlin Sans FB" panose="020E0602020502020306" pitchFamily="34" charset="0"/>
              </a:rPr>
              <a:t> </a:t>
            </a:r>
            <a:r>
              <a:rPr lang="en-US" dirty="0" err="1">
                <a:solidFill>
                  <a:schemeClr val="tx1"/>
                </a:solidFill>
                <a:latin typeface="Berlin Sans FB" panose="020E0602020502020306" pitchFamily="34" charset="0"/>
              </a:rPr>
              <a:t>cermin</a:t>
            </a:r>
            <a:r>
              <a:rPr lang="en-US" dirty="0">
                <a:solidFill>
                  <a:schemeClr val="tx1"/>
                </a:solidFill>
                <a:latin typeface="Berlin Sans FB" panose="020E0602020502020306" pitchFamily="34" charset="0"/>
              </a:rPr>
              <a:t> </a:t>
            </a:r>
            <a:r>
              <a:rPr lang="en-US" dirty="0" err="1">
                <a:solidFill>
                  <a:schemeClr val="tx1"/>
                </a:solidFill>
                <a:latin typeface="Berlin Sans FB" panose="020E0602020502020306" pitchFamily="34" charset="0"/>
              </a:rPr>
              <a:t>satu</a:t>
            </a:r>
            <a:r>
              <a:rPr lang="en-US" dirty="0">
                <a:solidFill>
                  <a:schemeClr val="tx1"/>
                </a:solidFill>
                <a:latin typeface="Berlin Sans FB" panose="020E0602020502020306" pitchFamily="34" charset="0"/>
              </a:rPr>
              <a:t> </a:t>
            </a:r>
            <a:r>
              <a:rPr lang="en-US" dirty="0" err="1">
                <a:solidFill>
                  <a:schemeClr val="tx1"/>
                </a:solidFill>
                <a:latin typeface="Berlin Sans FB" panose="020E0602020502020306" pitchFamily="34" charset="0"/>
              </a:rPr>
              <a:t>sama</a:t>
            </a:r>
            <a:r>
              <a:rPr lang="en-US" dirty="0">
                <a:solidFill>
                  <a:schemeClr val="tx1"/>
                </a:solidFill>
                <a:latin typeface="Berlin Sans FB" panose="020E0602020502020306" pitchFamily="34" charset="0"/>
              </a:rPr>
              <a:t> lain </a:t>
            </a:r>
            <a:r>
              <a:rPr lang="en-US" dirty="0" err="1">
                <a:solidFill>
                  <a:schemeClr val="tx1"/>
                </a:solidFill>
                <a:latin typeface="Berlin Sans FB" panose="020E0602020502020306" pitchFamily="34" charset="0"/>
              </a:rPr>
              <a:t>dan</a:t>
            </a:r>
            <a:r>
              <a:rPr lang="en-US" dirty="0">
                <a:solidFill>
                  <a:schemeClr val="tx1"/>
                </a:solidFill>
                <a:latin typeface="Berlin Sans FB" panose="020E0602020502020306" pitchFamily="34" charset="0"/>
              </a:rPr>
              <a:t> </a:t>
            </a:r>
            <a:r>
              <a:rPr lang="id-ID" dirty="0">
                <a:solidFill>
                  <a:schemeClr val="tx1"/>
                </a:solidFill>
                <a:latin typeface="Berlin Sans FB" panose="020E0602020502020306" pitchFamily="34" charset="0"/>
              </a:rPr>
              <a:t>terjadi pada senyawa-senyawa yang memiliki lebih dari satu C kiral (C*)</a:t>
            </a:r>
            <a:r>
              <a:rPr lang="en-US" dirty="0">
                <a:solidFill>
                  <a:schemeClr val="tx1"/>
                </a:solidFill>
                <a:latin typeface="Berlin Sans FB" panose="020E0602020502020306" pitchFamily="34" charset="0"/>
              </a:rPr>
              <a:t>.</a:t>
            </a:r>
          </a:p>
          <a:p>
            <a:pPr algn="just"/>
            <a:endParaRPr lang="id-ID" dirty="0">
              <a:solidFill>
                <a:schemeClr val="tx1"/>
              </a:solidFill>
              <a:latin typeface="Berlin Sans FB" panose="020E0602020502020306" pitchFamily="34" charset="0"/>
            </a:endParaRPr>
          </a:p>
        </p:txBody>
      </p:sp>
      <p:sp>
        <p:nvSpPr>
          <p:cNvPr id="6" name="Rectangle 5"/>
          <p:cNvSpPr/>
          <p:nvPr/>
        </p:nvSpPr>
        <p:spPr>
          <a:xfrm>
            <a:off x="1115616" y="2495217"/>
            <a:ext cx="4800478" cy="1015663"/>
          </a:xfrm>
          <a:prstGeom prst="rect">
            <a:avLst/>
          </a:prstGeom>
        </p:spPr>
        <p:txBody>
          <a:bodyPr wrap="square">
            <a:spAutoFit/>
          </a:bodyPr>
          <a:lstStyle/>
          <a:p>
            <a:pPr algn="ctr"/>
            <a:r>
              <a:rPr lang="id-ID" sz="2000" b="1" dirty="0" smtClean="0">
                <a:solidFill>
                  <a:schemeClr val="bg1"/>
                </a:solidFill>
              </a:rPr>
              <a:t>Contoh</a:t>
            </a:r>
          </a:p>
          <a:p>
            <a:pPr algn="ctr"/>
            <a:r>
              <a:rPr lang="en-US" sz="2000" b="1" dirty="0" smtClean="0">
                <a:solidFill>
                  <a:schemeClr val="bg1"/>
                </a:solidFill>
              </a:rPr>
              <a:t>2-bromo-3-kloro </a:t>
            </a:r>
            <a:r>
              <a:rPr lang="en-US" sz="2000" b="1" dirty="0" err="1">
                <a:solidFill>
                  <a:schemeClr val="bg1"/>
                </a:solidFill>
              </a:rPr>
              <a:t>butana</a:t>
            </a:r>
            <a:r>
              <a:rPr lang="en-US" sz="2000" b="1" dirty="0">
                <a:solidFill>
                  <a:schemeClr val="bg1"/>
                </a:solidFill>
              </a:rPr>
              <a:t> </a:t>
            </a:r>
          </a:p>
          <a:p>
            <a:pPr algn="ctr"/>
            <a:r>
              <a:rPr lang="id-ID" sz="2000" b="1" dirty="0">
                <a:solidFill>
                  <a:schemeClr val="bg1"/>
                </a:solidFill>
              </a:rPr>
              <a:t>CH</a:t>
            </a:r>
            <a:r>
              <a:rPr lang="id-ID" sz="2000" b="1" baseline="-25000" dirty="0">
                <a:solidFill>
                  <a:schemeClr val="bg1"/>
                </a:solidFill>
              </a:rPr>
              <a:t>3</a:t>
            </a:r>
            <a:r>
              <a:rPr lang="id-ID" sz="2000" b="1" dirty="0">
                <a:solidFill>
                  <a:schemeClr val="bg1"/>
                </a:solidFill>
              </a:rPr>
              <a:t>-CH(Br)-CH(Cl)-CH</a:t>
            </a:r>
            <a:r>
              <a:rPr lang="id-ID" sz="2000" b="1" baseline="-25000" dirty="0">
                <a:solidFill>
                  <a:schemeClr val="bg1"/>
                </a:solidFill>
              </a:rPr>
              <a:t>3</a:t>
            </a:r>
            <a:endParaRPr lang="id-ID" sz="2000" b="1" dirty="0">
              <a:solidFill>
                <a:schemeClr val="bg1"/>
              </a:solidFill>
            </a:endParaRPr>
          </a:p>
        </p:txBody>
      </p:sp>
      <p:graphicFrame>
        <p:nvGraphicFramePr>
          <p:cNvPr id="7" name="Content Placeholder 3"/>
          <p:cNvGraphicFramePr>
            <a:graphicFrameLocks/>
          </p:cNvGraphicFramePr>
          <p:nvPr>
            <p:extLst>
              <p:ext uri="{D42A27DB-BD31-4B8C-83A1-F6EECF244321}">
                <p14:modId xmlns:p14="http://schemas.microsoft.com/office/powerpoint/2010/main" val="4243421323"/>
              </p:ext>
            </p:extLst>
          </p:nvPr>
        </p:nvGraphicFramePr>
        <p:xfrm>
          <a:off x="3923928" y="116632"/>
          <a:ext cx="5976664" cy="7200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81777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a:extLst>
              <a:ext uri="{28A0092B-C50C-407E-A947-70E740481C1C}">
                <a14:useLocalDpi xmlns:a14="http://schemas.microsoft.com/office/drawing/2010/main" val="0"/>
              </a:ext>
            </a:extLst>
          </a:blip>
          <a:srcRect l="22321" t="20551" r="23022" b="50000"/>
          <a:stretch>
            <a:fillRect/>
          </a:stretch>
        </p:blipFill>
        <p:spPr bwMode="auto">
          <a:xfrm>
            <a:off x="251520" y="3717032"/>
            <a:ext cx="5976664" cy="2446784"/>
          </a:xfrm>
          <a:prstGeom prst="rect">
            <a:avLst/>
          </a:prstGeom>
          <a:noFill/>
          <a:ln w="9525" cmpd="sng">
            <a:solidFill>
              <a:srgbClr val="000000"/>
            </a:solidFill>
            <a:miter lim="800000"/>
            <a:headEnd/>
            <a:tailEnd/>
          </a:ln>
          <a:effectLst/>
        </p:spPr>
      </p:pic>
      <p:sp>
        <p:nvSpPr>
          <p:cNvPr id="11" name="Double Wave 10"/>
          <p:cNvSpPr/>
          <p:nvPr/>
        </p:nvSpPr>
        <p:spPr>
          <a:xfrm>
            <a:off x="251520" y="908720"/>
            <a:ext cx="7416824" cy="2592288"/>
          </a:xfrm>
          <a:prstGeom prst="doubleWave">
            <a:avLst/>
          </a:prstGeom>
          <a:ln w="19050">
            <a:solidFill>
              <a:schemeClr val="accent3">
                <a:lumMod val="75000"/>
              </a:schemeClr>
            </a:solidFill>
          </a:ln>
          <a:effectLst>
            <a:outerShdw blurRad="50800" dist="38100" dir="16200000"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tlCol="0" anchor="ctr"/>
          <a:lstStyle/>
          <a:p>
            <a:pPr algn="just"/>
            <a:r>
              <a:rPr lang="id-ID" dirty="0"/>
              <a:t>Diastereomer memiliki sifat fisik yang berbeda dengan enantiomernya, diastereoisomer lebih mudah untuk memisahkan dengan teknik yang normal praktis (distilasi, rekristalisasi, kromatografi, dll). Diastereoisomer umumnya terjadi pada senyawa-senyawa yang memiliki lebih dari satu C kiral (C*) untuk menganalis perbedaan antara enantiomer dan diastereomer dapat dilihat pada gambar di bawah ini.</a:t>
            </a:r>
            <a:endParaRPr lang="en-US" dirty="0"/>
          </a:p>
          <a:p>
            <a:pPr algn="just"/>
            <a:endParaRPr lang="id-ID" dirty="0"/>
          </a:p>
        </p:txBody>
      </p:sp>
      <p:graphicFrame>
        <p:nvGraphicFramePr>
          <p:cNvPr id="12" name="Content Placeholder 3"/>
          <p:cNvGraphicFramePr>
            <a:graphicFrameLocks/>
          </p:cNvGraphicFramePr>
          <p:nvPr>
            <p:extLst>
              <p:ext uri="{D42A27DB-BD31-4B8C-83A1-F6EECF244321}">
                <p14:modId xmlns:p14="http://schemas.microsoft.com/office/powerpoint/2010/main" val="4168222594"/>
              </p:ext>
            </p:extLst>
          </p:nvPr>
        </p:nvGraphicFramePr>
        <p:xfrm>
          <a:off x="3779912" y="116632"/>
          <a:ext cx="5976664"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1699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779570155"/>
              </p:ext>
            </p:extLst>
          </p:nvPr>
        </p:nvGraphicFramePr>
        <p:xfrm>
          <a:off x="4499992" y="116632"/>
          <a:ext cx="5040560"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723625871"/>
              </p:ext>
            </p:extLst>
          </p:nvPr>
        </p:nvGraphicFramePr>
        <p:xfrm>
          <a:off x="107504" y="3573016"/>
          <a:ext cx="7239000" cy="2443739"/>
        </p:xfrm>
        <a:graphic>
          <a:graphicData uri="http://schemas.openxmlformats.org/presentationml/2006/ole">
            <mc:AlternateContent xmlns:mc="http://schemas.openxmlformats.org/markup-compatibility/2006">
              <mc:Choice xmlns:v="urn:schemas-microsoft-com:vml" Requires="v">
                <p:oleObj spid="_x0000_s4104" r:id="rId8" imgW="4490736" imgH="1512978" progId="ChemDraw.Document.6.0">
                  <p:embed/>
                </p:oleObj>
              </mc:Choice>
              <mc:Fallback>
                <p:oleObj r:id="rId8" imgW="4490736" imgH="1512978" progId="ChemDraw.Document.6.0">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504" y="3573016"/>
                        <a:ext cx="7239000" cy="2443739"/>
                      </a:xfrm>
                      <a:prstGeom prst="rect">
                        <a:avLst/>
                      </a:prstGeom>
                      <a:solidFill>
                        <a:schemeClr val="bg1"/>
                      </a:solidFill>
                    </p:spPr>
                  </p:pic>
                </p:oleObj>
              </mc:Fallback>
            </mc:AlternateContent>
          </a:graphicData>
        </a:graphic>
      </p:graphicFrame>
      <p:sp>
        <p:nvSpPr>
          <p:cNvPr id="7" name="Rectangle 6"/>
          <p:cNvSpPr/>
          <p:nvPr/>
        </p:nvSpPr>
        <p:spPr>
          <a:xfrm>
            <a:off x="2359674" y="6051147"/>
            <a:ext cx="2734659" cy="461665"/>
          </a:xfrm>
          <a:prstGeom prst="rect">
            <a:avLst/>
          </a:prstGeom>
        </p:spPr>
        <p:txBody>
          <a:bodyPr wrap="none">
            <a:spAutoFit/>
          </a:bodyPr>
          <a:lstStyle/>
          <a:p>
            <a:pPr algn="ctr"/>
            <a:r>
              <a:rPr lang="id-ID" sz="2400" b="1" dirty="0">
                <a:solidFill>
                  <a:schemeClr val="bg1"/>
                </a:solidFill>
              </a:rPr>
              <a:t>2,3-dibromobutana </a:t>
            </a:r>
            <a:endParaRPr lang="en-US" sz="2400" b="1" dirty="0">
              <a:solidFill>
                <a:schemeClr val="bg1"/>
              </a:solidFill>
            </a:endParaRPr>
          </a:p>
        </p:txBody>
      </p:sp>
      <p:grpSp>
        <p:nvGrpSpPr>
          <p:cNvPr id="9" name="Group 8"/>
          <p:cNvGrpSpPr/>
          <p:nvPr/>
        </p:nvGrpSpPr>
        <p:grpSpPr>
          <a:xfrm rot="1382803">
            <a:off x="-47978" y="-153535"/>
            <a:ext cx="4163253" cy="3733204"/>
            <a:chOff x="1138818" y="2541007"/>
            <a:chExt cx="4324857" cy="4063926"/>
          </a:xfrm>
        </p:grpSpPr>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197648">
              <a:off x="1138818" y="2541007"/>
              <a:ext cx="4324857" cy="4063926"/>
            </a:xfrm>
            <a:prstGeom prst="rect">
              <a:avLst/>
            </a:prstGeom>
          </p:spPr>
        </p:pic>
        <p:sp>
          <p:nvSpPr>
            <p:cNvPr id="11" name="Rectangle 10"/>
            <p:cNvSpPr/>
            <p:nvPr/>
          </p:nvSpPr>
          <p:spPr>
            <a:xfrm rot="20506272">
              <a:off x="1823226" y="3375524"/>
              <a:ext cx="3347222" cy="2585323"/>
            </a:xfrm>
            <a:prstGeom prst="rect">
              <a:avLst/>
            </a:prstGeom>
          </p:spPr>
          <p:txBody>
            <a:bodyPr wrap="square">
              <a:spAutoFit/>
            </a:bodyPr>
            <a:lstStyle/>
            <a:p>
              <a:pPr marL="0" lvl="3" indent="0" algn="just">
                <a:buNone/>
              </a:pPr>
              <a:r>
                <a:rPr lang="en-US" dirty="0" err="1"/>
                <a:t>Senyawa</a:t>
              </a:r>
              <a:r>
                <a:rPr lang="en-US" dirty="0"/>
                <a:t> </a:t>
              </a:r>
              <a:r>
                <a:rPr lang="en-US" dirty="0" err="1"/>
                <a:t>meso</a:t>
              </a:r>
              <a:r>
                <a:rPr lang="en-US" dirty="0"/>
                <a:t> </a:t>
              </a:r>
              <a:r>
                <a:rPr lang="en-US" dirty="0" err="1" smtClean="0"/>
                <a:t>adalah</a:t>
              </a:r>
              <a:r>
                <a:rPr lang="en-US" dirty="0" smtClean="0"/>
                <a:t> </a:t>
              </a:r>
              <a:r>
                <a:rPr lang="id-ID" dirty="0" smtClean="0"/>
                <a:t>molekul yang mengandung atom karbon kiral, tetapi juga memiliki faktor simetri pesawat, yang tidak memiliki aktivitas optik, dan tidak dapat dipisahkan menjadi senyawa </a:t>
              </a:r>
              <a:r>
                <a:rPr lang="id-ID" i="1" dirty="0" smtClean="0"/>
                <a:t>photoactive</a:t>
              </a:r>
              <a:r>
                <a:rPr lang="id-ID" dirty="0" smtClean="0"/>
                <a:t> (pasangan kembar identik apabila salah satu senyawa diputar 180°</a:t>
              </a:r>
              <a:r>
                <a:rPr lang="en-US" dirty="0" smtClean="0"/>
                <a:t>).</a:t>
              </a:r>
              <a:endParaRPr lang="en-US" dirty="0"/>
            </a:p>
          </p:txBody>
        </p:sp>
      </p:grpSp>
      <p:sp>
        <p:nvSpPr>
          <p:cNvPr id="12" name="Rectangle 11"/>
          <p:cNvSpPr/>
          <p:nvPr/>
        </p:nvSpPr>
        <p:spPr>
          <a:xfrm>
            <a:off x="3877779" y="2815566"/>
            <a:ext cx="5129968" cy="646331"/>
          </a:xfrm>
          <a:prstGeom prst="rect">
            <a:avLst/>
          </a:prstGeom>
        </p:spPr>
        <p:txBody>
          <a:bodyPr wrap="square">
            <a:spAutoFit/>
          </a:bodyPr>
          <a:lstStyle/>
          <a:p>
            <a:r>
              <a:rPr lang="id-ID" dirty="0">
                <a:solidFill>
                  <a:schemeClr val="bg1"/>
                </a:solidFill>
                <a:latin typeface="Times New Roman" panose="02020603050405020304" pitchFamily="18" charset="0"/>
                <a:ea typeface="Calibri" panose="020F0502020204030204" pitchFamily="34" charset="0"/>
              </a:rPr>
              <a:t>Sesuai dengan rumus 2</a:t>
            </a:r>
            <a:r>
              <a:rPr lang="id-ID" baseline="30000" dirty="0">
                <a:solidFill>
                  <a:schemeClr val="bg1"/>
                </a:solidFill>
                <a:latin typeface="Times New Roman" panose="02020603050405020304" pitchFamily="18" charset="0"/>
                <a:ea typeface="Calibri" panose="020F0502020204030204" pitchFamily="34" charset="0"/>
              </a:rPr>
              <a:t>n</a:t>
            </a:r>
            <a:r>
              <a:rPr lang="id-ID" dirty="0">
                <a:solidFill>
                  <a:schemeClr val="bg1"/>
                </a:solidFill>
                <a:latin typeface="Times New Roman" panose="02020603050405020304" pitchFamily="18" charset="0"/>
                <a:ea typeface="Calibri" panose="020F0502020204030204" pitchFamily="34" charset="0"/>
              </a:rPr>
              <a:t>, maka jumlah maksimum stereoisomer pada 2,3dibromobutana adalah 2</a:t>
            </a:r>
            <a:r>
              <a:rPr lang="id-ID" baseline="30000" dirty="0">
                <a:solidFill>
                  <a:schemeClr val="bg1"/>
                </a:solidFill>
                <a:latin typeface="Times New Roman" panose="02020603050405020304" pitchFamily="18" charset="0"/>
                <a:ea typeface="Calibri" panose="020F0502020204030204" pitchFamily="34" charset="0"/>
              </a:rPr>
              <a:t>2</a:t>
            </a:r>
            <a:r>
              <a:rPr lang="id-ID" dirty="0">
                <a:solidFill>
                  <a:schemeClr val="bg1"/>
                </a:solidFill>
                <a:latin typeface="Times New Roman" panose="02020603050405020304" pitchFamily="18" charset="0"/>
                <a:ea typeface="Calibri" panose="020F0502020204030204" pitchFamily="34" charset="0"/>
              </a:rPr>
              <a:t> = 4. </a:t>
            </a:r>
            <a:endParaRPr lang="id-ID" dirty="0">
              <a:solidFill>
                <a:schemeClr val="bg1"/>
              </a:solidFill>
            </a:endParaRPr>
          </a:p>
        </p:txBody>
      </p:sp>
    </p:spTree>
    <p:extLst>
      <p:ext uri="{BB962C8B-B14F-4D97-AF65-F5344CB8AC3E}">
        <p14:creationId xmlns:p14="http://schemas.microsoft.com/office/powerpoint/2010/main" val="3520322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enantiomer dkk</Template>
  <TotalTime>163</TotalTime>
  <Words>395</Words>
  <Application>Microsoft Office PowerPoint</Application>
  <PresentationFormat>On-screen Show (4:3)</PresentationFormat>
  <Paragraphs>50</Paragraphs>
  <Slides>15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Office Theme</vt:lpstr>
      <vt:lpstr>CS ChemDraw Drawing</vt:lpstr>
      <vt:lpstr>ISOMER OPTIK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Yusfina Eka</dc:creator>
  <cp:lastModifiedBy>7</cp:lastModifiedBy>
  <cp:revision>16</cp:revision>
  <dcterms:created xsi:type="dcterms:W3CDTF">2017-02-25T22:05:15Z</dcterms:created>
  <dcterms:modified xsi:type="dcterms:W3CDTF">2020-05-17T16:58:35Z</dcterms:modified>
</cp:coreProperties>
</file>