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70" r:id="rId3"/>
    <p:sldId id="271" r:id="rId4"/>
    <p:sldId id="260" r:id="rId5"/>
    <p:sldId id="258" r:id="rId6"/>
    <p:sldId id="265" r:id="rId7"/>
    <p:sldId id="266" r:id="rId8"/>
    <p:sldId id="267" r:id="rId9"/>
    <p:sldId id="263" r:id="rId10"/>
    <p:sldId id="261" r:id="rId11"/>
    <p:sldId id="259" r:id="rId12"/>
    <p:sldId id="262" r:id="rId13"/>
    <p:sldId id="264" r:id="rId14"/>
    <p:sldId id="273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65F3C-E346-4907-B072-55526749776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</dgm:pt>
    <dgm:pt modelId="{8138AA12-C4E3-4221-8870-E2B1DC630333}">
      <dgm:prSet phldrT="[Text]"/>
      <dgm:spPr/>
      <dgm:t>
        <a:bodyPr/>
        <a:lstStyle/>
        <a:p>
          <a:r>
            <a:rPr lang="en-US" dirty="0" smtClean="0"/>
            <a:t>Isomer </a:t>
          </a:r>
          <a:r>
            <a:rPr lang="en-US" dirty="0" err="1" smtClean="0"/>
            <a:t>Geometri</a:t>
          </a:r>
          <a:endParaRPr lang="en-US" dirty="0"/>
        </a:p>
      </dgm:t>
    </dgm:pt>
    <dgm:pt modelId="{27B75233-FA3F-458B-AFF3-2344498C8D62}" type="parTrans" cxnId="{037C05F2-2900-4AA6-A787-C2898448BB61}">
      <dgm:prSet/>
      <dgm:spPr/>
      <dgm:t>
        <a:bodyPr/>
        <a:lstStyle/>
        <a:p>
          <a:endParaRPr lang="en-US"/>
        </a:p>
      </dgm:t>
    </dgm:pt>
    <dgm:pt modelId="{E8B90334-B7B6-4573-B742-51B5BB88B7BD}" type="sibTrans" cxnId="{037C05F2-2900-4AA6-A787-C2898448BB61}">
      <dgm:prSet/>
      <dgm:spPr/>
      <dgm:t>
        <a:bodyPr/>
        <a:lstStyle/>
        <a:p>
          <a:endParaRPr lang="en-US"/>
        </a:p>
      </dgm:t>
    </dgm:pt>
    <dgm:pt modelId="{B06DAC69-91EF-4F26-AB28-510C0F6DDCF8}">
      <dgm:prSet phldrT="[Text]"/>
      <dgm:spPr/>
      <dgm:t>
        <a:bodyPr/>
        <a:lstStyle/>
        <a:p>
          <a:r>
            <a:rPr lang="en-US" dirty="0" smtClean="0"/>
            <a:t>Isomer </a:t>
          </a:r>
          <a:r>
            <a:rPr lang="en-US" dirty="0" err="1" smtClean="0"/>
            <a:t>Geometri</a:t>
          </a:r>
          <a:r>
            <a:rPr lang="en-US" dirty="0" smtClean="0"/>
            <a:t>: Tata </a:t>
          </a:r>
          <a:r>
            <a:rPr lang="en-US" dirty="0" err="1" smtClean="0"/>
            <a:t>Nama</a:t>
          </a:r>
          <a:r>
            <a:rPr lang="en-US" dirty="0" smtClean="0"/>
            <a:t> </a:t>
          </a:r>
          <a:r>
            <a:rPr lang="en-US" i="1" dirty="0" smtClean="0"/>
            <a:t>(E)-(Z)</a:t>
          </a:r>
        </a:p>
      </dgm:t>
    </dgm:pt>
    <dgm:pt modelId="{8594214E-DC30-47B4-9CD0-88004CF5C592}" type="sibTrans" cxnId="{10CC4411-F92A-4887-82E8-02BC56C7E5D0}">
      <dgm:prSet/>
      <dgm:spPr/>
      <dgm:t>
        <a:bodyPr/>
        <a:lstStyle/>
        <a:p>
          <a:endParaRPr lang="en-US"/>
        </a:p>
      </dgm:t>
    </dgm:pt>
    <dgm:pt modelId="{6A76F062-0829-4F3A-BE03-10FC27FD1E56}" type="parTrans" cxnId="{10CC4411-F92A-4887-82E8-02BC56C7E5D0}">
      <dgm:prSet/>
      <dgm:spPr/>
      <dgm:t>
        <a:bodyPr/>
        <a:lstStyle/>
        <a:p>
          <a:endParaRPr lang="en-US"/>
        </a:p>
      </dgm:t>
    </dgm:pt>
    <dgm:pt modelId="{8679EED4-D75A-4E39-90AE-A5AC8ABD792F}">
      <dgm:prSet phldrT="[Text]"/>
      <dgm:spPr/>
      <dgm:t>
        <a:bodyPr/>
        <a:lstStyle/>
        <a:p>
          <a:r>
            <a:rPr lang="en-US" dirty="0" smtClean="0"/>
            <a:t>Isomer </a:t>
          </a:r>
          <a:r>
            <a:rPr lang="en-US" dirty="0" err="1" smtClean="0"/>
            <a:t>Geometri</a:t>
          </a:r>
          <a:r>
            <a:rPr lang="en-US" dirty="0" smtClean="0"/>
            <a:t>: Tata </a:t>
          </a:r>
          <a:r>
            <a:rPr lang="en-US" dirty="0" err="1" smtClean="0"/>
            <a:t>Nama</a:t>
          </a:r>
          <a:r>
            <a:rPr lang="en-US" dirty="0" smtClean="0"/>
            <a:t> </a:t>
          </a:r>
          <a:r>
            <a:rPr lang="en-US" i="1" dirty="0" err="1" smtClean="0"/>
            <a:t>cis</a:t>
          </a:r>
          <a:r>
            <a:rPr lang="en-US" i="1" dirty="0" smtClean="0"/>
            <a:t>-trans</a:t>
          </a:r>
          <a:endParaRPr lang="en-US" dirty="0"/>
        </a:p>
      </dgm:t>
    </dgm:pt>
    <dgm:pt modelId="{B324053A-1AE7-4FDD-A5ED-4C39D1BEDAEA}" type="sibTrans" cxnId="{6BBFF9B1-C33B-4CBE-ACEF-BA31E4DF41F4}">
      <dgm:prSet/>
      <dgm:spPr/>
      <dgm:t>
        <a:bodyPr/>
        <a:lstStyle/>
        <a:p>
          <a:endParaRPr lang="en-US"/>
        </a:p>
      </dgm:t>
    </dgm:pt>
    <dgm:pt modelId="{4CB88676-E81A-4A02-AD3F-901AADC3568D}" type="parTrans" cxnId="{6BBFF9B1-C33B-4CBE-ACEF-BA31E4DF41F4}">
      <dgm:prSet/>
      <dgm:spPr/>
      <dgm:t>
        <a:bodyPr/>
        <a:lstStyle/>
        <a:p>
          <a:endParaRPr lang="en-US"/>
        </a:p>
      </dgm:t>
    </dgm:pt>
    <dgm:pt modelId="{BC149C8B-C592-4A27-A075-FC19971622D2}">
      <dgm:prSet phldrT="[Text]"/>
      <dgm:spPr/>
      <dgm:t>
        <a:bodyPr/>
        <a:lstStyle/>
        <a:p>
          <a:r>
            <a:rPr lang="en-US" dirty="0" smtClean="0"/>
            <a:t>Isomer </a:t>
          </a:r>
          <a:r>
            <a:rPr lang="en-US" dirty="0" err="1" smtClean="0"/>
            <a:t>Geometri</a:t>
          </a:r>
          <a:r>
            <a:rPr lang="en-US" dirty="0" smtClean="0"/>
            <a:t>: </a:t>
          </a:r>
          <a:r>
            <a:rPr lang="en-US" dirty="0" err="1" smtClean="0"/>
            <a:t>Aturan</a:t>
          </a:r>
          <a:r>
            <a:rPr lang="en-US" dirty="0" smtClean="0"/>
            <a:t> </a:t>
          </a:r>
          <a:r>
            <a:rPr lang="en-US" dirty="0" err="1" smtClean="0"/>
            <a:t>Deret</a:t>
          </a:r>
          <a:endParaRPr lang="en-US" i="1" dirty="0" smtClean="0"/>
        </a:p>
      </dgm:t>
    </dgm:pt>
    <dgm:pt modelId="{77FC8ACC-66A8-4590-B6F6-6102F1640322}" type="parTrans" cxnId="{E07CF3D3-8D1F-4DB2-89B0-E652EA57A1C1}">
      <dgm:prSet/>
      <dgm:spPr/>
      <dgm:t>
        <a:bodyPr/>
        <a:lstStyle/>
        <a:p>
          <a:endParaRPr lang="en-US"/>
        </a:p>
      </dgm:t>
    </dgm:pt>
    <dgm:pt modelId="{07C4E27F-F9E5-4340-8421-15A57BAA10D2}" type="sibTrans" cxnId="{E07CF3D3-8D1F-4DB2-89B0-E652EA57A1C1}">
      <dgm:prSet/>
      <dgm:spPr/>
      <dgm:t>
        <a:bodyPr/>
        <a:lstStyle/>
        <a:p>
          <a:endParaRPr lang="en-US"/>
        </a:p>
      </dgm:t>
    </dgm:pt>
    <dgm:pt modelId="{A88C7A78-6D34-484F-BEB4-61CF608E4A95}">
      <dgm:prSet phldrT="[Text]"/>
      <dgm:spPr/>
      <dgm:t>
        <a:bodyPr/>
        <a:lstStyle/>
        <a:p>
          <a:r>
            <a:rPr lang="en-US" dirty="0" smtClean="0"/>
            <a:t>Isomer </a:t>
          </a:r>
          <a:r>
            <a:rPr lang="en-US" dirty="0" err="1" smtClean="0"/>
            <a:t>Geometri</a:t>
          </a:r>
          <a:r>
            <a:rPr lang="en-US" dirty="0" smtClean="0"/>
            <a:t>: </a:t>
          </a:r>
          <a:r>
            <a:rPr lang="en-US" dirty="0" err="1" smtClean="0"/>
            <a:t>Alkana</a:t>
          </a:r>
          <a:r>
            <a:rPr lang="en-US" dirty="0" smtClean="0"/>
            <a:t> </a:t>
          </a:r>
          <a:r>
            <a:rPr lang="en-US" dirty="0" err="1" smtClean="0"/>
            <a:t>Siklik</a:t>
          </a:r>
          <a:endParaRPr lang="en-US" i="1" dirty="0" smtClean="0"/>
        </a:p>
      </dgm:t>
    </dgm:pt>
    <dgm:pt modelId="{7690D3D7-DEBF-45FB-9139-93C3B2CF1A8F}" type="parTrans" cxnId="{AD4EDDEC-33E7-4A73-B95B-3F9DEB20EA8E}">
      <dgm:prSet/>
      <dgm:spPr/>
      <dgm:t>
        <a:bodyPr/>
        <a:lstStyle/>
        <a:p>
          <a:endParaRPr lang="en-US"/>
        </a:p>
      </dgm:t>
    </dgm:pt>
    <dgm:pt modelId="{224AA4BF-0AEA-4BEE-97AE-ED193AD68592}" type="sibTrans" cxnId="{AD4EDDEC-33E7-4A73-B95B-3F9DEB20EA8E}">
      <dgm:prSet/>
      <dgm:spPr/>
      <dgm:t>
        <a:bodyPr/>
        <a:lstStyle/>
        <a:p>
          <a:endParaRPr lang="en-US"/>
        </a:p>
      </dgm:t>
    </dgm:pt>
    <dgm:pt modelId="{BB822F1A-0F3D-4DD7-A1A5-F039C50E1C19}">
      <dgm:prSet phldrT="[Text]"/>
      <dgm:spPr/>
      <dgm:t>
        <a:bodyPr/>
        <a:lstStyle/>
        <a:p>
          <a:r>
            <a:rPr lang="en-US" dirty="0" smtClean="0"/>
            <a:t>Isomer </a:t>
          </a:r>
          <a:r>
            <a:rPr lang="en-US" dirty="0" err="1" smtClean="0"/>
            <a:t>Geometri</a:t>
          </a:r>
          <a:r>
            <a:rPr lang="en-US" dirty="0" smtClean="0"/>
            <a:t>: </a:t>
          </a:r>
          <a:r>
            <a:rPr lang="en-US" dirty="0" err="1" smtClean="0"/>
            <a:t>Alkena</a:t>
          </a:r>
          <a:endParaRPr lang="en-US" i="1" dirty="0" smtClean="0"/>
        </a:p>
      </dgm:t>
    </dgm:pt>
    <dgm:pt modelId="{657BCB0C-68DD-44FA-BA65-594BEFAAA9B8}" type="parTrans" cxnId="{A52193F1-3B8F-42FE-A684-E91E0801B45B}">
      <dgm:prSet/>
      <dgm:spPr/>
      <dgm:t>
        <a:bodyPr/>
        <a:lstStyle/>
        <a:p>
          <a:endParaRPr lang="en-US"/>
        </a:p>
      </dgm:t>
    </dgm:pt>
    <dgm:pt modelId="{24A9A570-2CB9-47C9-BEAE-D5FB004540E7}" type="sibTrans" cxnId="{A52193F1-3B8F-42FE-A684-E91E0801B45B}">
      <dgm:prSet/>
      <dgm:spPr/>
      <dgm:t>
        <a:bodyPr/>
        <a:lstStyle/>
        <a:p>
          <a:endParaRPr lang="en-US"/>
        </a:p>
      </dgm:t>
    </dgm:pt>
    <dgm:pt modelId="{36F865CF-5BA2-4922-A346-281F132B6E04}" type="pres">
      <dgm:prSet presAssocID="{BE865F3C-E346-4907-B072-555267497763}" presName="Name0" presStyleCnt="0">
        <dgm:presLayoutVars>
          <dgm:chMax val="7"/>
          <dgm:chPref val="7"/>
          <dgm:dir/>
        </dgm:presLayoutVars>
      </dgm:prSet>
      <dgm:spPr/>
    </dgm:pt>
    <dgm:pt modelId="{B68E0F77-4F57-42E9-AEF8-3D957485511B}" type="pres">
      <dgm:prSet presAssocID="{BE865F3C-E346-4907-B072-555267497763}" presName="Name1" presStyleCnt="0"/>
      <dgm:spPr/>
    </dgm:pt>
    <dgm:pt modelId="{45CDE682-77D4-423A-B932-D2FF57073057}" type="pres">
      <dgm:prSet presAssocID="{BE865F3C-E346-4907-B072-555267497763}" presName="cycle" presStyleCnt="0"/>
      <dgm:spPr/>
    </dgm:pt>
    <dgm:pt modelId="{809EBF23-C69C-4113-BE28-A5BD05BB5B74}" type="pres">
      <dgm:prSet presAssocID="{BE865F3C-E346-4907-B072-555267497763}" presName="srcNode" presStyleLbl="node1" presStyleIdx="0" presStyleCnt="6"/>
      <dgm:spPr/>
    </dgm:pt>
    <dgm:pt modelId="{71AC3080-CF57-4AEA-9EA0-AA082E33EC58}" type="pres">
      <dgm:prSet presAssocID="{BE865F3C-E346-4907-B072-555267497763}" presName="conn" presStyleLbl="parChTrans1D2" presStyleIdx="0" presStyleCnt="1"/>
      <dgm:spPr/>
      <dgm:t>
        <a:bodyPr/>
        <a:lstStyle/>
        <a:p>
          <a:endParaRPr lang="en-US"/>
        </a:p>
      </dgm:t>
    </dgm:pt>
    <dgm:pt modelId="{C8C24789-DFE0-4930-9277-43EB808ED1C3}" type="pres">
      <dgm:prSet presAssocID="{BE865F3C-E346-4907-B072-555267497763}" presName="extraNode" presStyleLbl="node1" presStyleIdx="0" presStyleCnt="6"/>
      <dgm:spPr/>
    </dgm:pt>
    <dgm:pt modelId="{A247D1A7-EFE6-4713-B992-0297C245F677}" type="pres">
      <dgm:prSet presAssocID="{BE865F3C-E346-4907-B072-555267497763}" presName="dstNode" presStyleLbl="node1" presStyleIdx="0" presStyleCnt="6"/>
      <dgm:spPr/>
    </dgm:pt>
    <dgm:pt modelId="{2DA98335-07BE-42AB-8D59-1E05147111F7}" type="pres">
      <dgm:prSet presAssocID="{8138AA12-C4E3-4221-8870-E2B1DC63033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DADB9-4309-444D-8C1D-7B9605B01AA2}" type="pres">
      <dgm:prSet presAssocID="{8138AA12-C4E3-4221-8870-E2B1DC630333}" presName="accent_1" presStyleCnt="0"/>
      <dgm:spPr/>
    </dgm:pt>
    <dgm:pt modelId="{2362D489-251C-40D3-B869-BB3F95981CB0}" type="pres">
      <dgm:prSet presAssocID="{8138AA12-C4E3-4221-8870-E2B1DC630333}" presName="accentRepeatNode" presStyleLbl="solidFgAcc1" presStyleIdx="0" presStyleCnt="6"/>
      <dgm:spPr/>
    </dgm:pt>
    <dgm:pt modelId="{11D4C2C1-A126-46D7-80CB-07DF3BD60A8D}" type="pres">
      <dgm:prSet presAssocID="{8679EED4-D75A-4E39-90AE-A5AC8ABD792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ABB95-0CEE-4002-B968-986D4F1AA03B}" type="pres">
      <dgm:prSet presAssocID="{8679EED4-D75A-4E39-90AE-A5AC8ABD792F}" presName="accent_2" presStyleCnt="0"/>
      <dgm:spPr/>
    </dgm:pt>
    <dgm:pt modelId="{24B1CE14-0232-4784-BE5A-B02D882989F0}" type="pres">
      <dgm:prSet presAssocID="{8679EED4-D75A-4E39-90AE-A5AC8ABD792F}" presName="accentRepeatNode" presStyleLbl="solidFgAcc1" presStyleIdx="1" presStyleCnt="6"/>
      <dgm:spPr/>
    </dgm:pt>
    <dgm:pt modelId="{1AE16D55-5DEC-41FA-B042-45505DD85B0D}" type="pres">
      <dgm:prSet presAssocID="{B06DAC69-91EF-4F26-AB28-510C0F6DDCF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30055-8F42-4FCB-8C11-B448139A629C}" type="pres">
      <dgm:prSet presAssocID="{B06DAC69-91EF-4F26-AB28-510C0F6DDCF8}" presName="accent_3" presStyleCnt="0"/>
      <dgm:spPr/>
    </dgm:pt>
    <dgm:pt modelId="{B6474B8B-981C-427A-9790-62D8789BB13C}" type="pres">
      <dgm:prSet presAssocID="{B06DAC69-91EF-4F26-AB28-510C0F6DDCF8}" presName="accentRepeatNode" presStyleLbl="solidFgAcc1" presStyleIdx="2" presStyleCnt="6"/>
      <dgm:spPr/>
    </dgm:pt>
    <dgm:pt modelId="{E8B5AFF7-CCD7-4699-9DC5-A76FD690A9D7}" type="pres">
      <dgm:prSet presAssocID="{BC149C8B-C592-4A27-A075-FC19971622D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305DB-FE02-4700-B2A2-08E64507D82D}" type="pres">
      <dgm:prSet presAssocID="{BC149C8B-C592-4A27-A075-FC19971622D2}" presName="accent_4" presStyleCnt="0"/>
      <dgm:spPr/>
    </dgm:pt>
    <dgm:pt modelId="{5BDF862E-E264-4CB8-AF0C-B8A77D7A6A76}" type="pres">
      <dgm:prSet presAssocID="{BC149C8B-C592-4A27-A075-FC19971622D2}" presName="accentRepeatNode" presStyleLbl="solidFgAcc1" presStyleIdx="3" presStyleCnt="6"/>
      <dgm:spPr/>
    </dgm:pt>
    <dgm:pt modelId="{DB6B2E57-D4DB-4E6D-9CA8-92985807C9EF}" type="pres">
      <dgm:prSet presAssocID="{BB822F1A-0F3D-4DD7-A1A5-F039C50E1C1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A9D69-9A8F-479B-AB33-2306D49FDBC0}" type="pres">
      <dgm:prSet presAssocID="{BB822F1A-0F3D-4DD7-A1A5-F039C50E1C19}" presName="accent_5" presStyleCnt="0"/>
      <dgm:spPr/>
    </dgm:pt>
    <dgm:pt modelId="{6D627F67-6D7D-4F85-8CE6-0809904A13FF}" type="pres">
      <dgm:prSet presAssocID="{BB822F1A-0F3D-4DD7-A1A5-F039C50E1C19}" presName="accentRepeatNode" presStyleLbl="solidFgAcc1" presStyleIdx="4" presStyleCnt="6"/>
      <dgm:spPr/>
    </dgm:pt>
    <dgm:pt modelId="{0D61F367-3C60-45EC-9261-7B557C1F6673}" type="pres">
      <dgm:prSet presAssocID="{A88C7A78-6D34-484F-BEB4-61CF608E4A9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0D18E-7CAA-46ED-B6EB-E5B82FE56906}" type="pres">
      <dgm:prSet presAssocID="{A88C7A78-6D34-484F-BEB4-61CF608E4A95}" presName="accent_6" presStyleCnt="0"/>
      <dgm:spPr/>
    </dgm:pt>
    <dgm:pt modelId="{38C6FCF2-FCCE-41C2-9A96-5571852D2744}" type="pres">
      <dgm:prSet presAssocID="{A88C7A78-6D34-484F-BEB4-61CF608E4A95}" presName="accentRepeatNode" presStyleLbl="solidFgAcc1" presStyleIdx="5" presStyleCnt="6"/>
      <dgm:spPr/>
    </dgm:pt>
  </dgm:ptLst>
  <dgm:cxnLst>
    <dgm:cxn modelId="{F53D3E0C-AA27-455F-BB56-6FB96C0F6036}" type="presOf" srcId="{BC149C8B-C592-4A27-A075-FC19971622D2}" destId="{E8B5AFF7-CCD7-4699-9DC5-A76FD690A9D7}" srcOrd="0" destOrd="0" presId="urn:microsoft.com/office/officeart/2008/layout/VerticalCurvedList"/>
    <dgm:cxn modelId="{E07CF3D3-8D1F-4DB2-89B0-E652EA57A1C1}" srcId="{BE865F3C-E346-4907-B072-555267497763}" destId="{BC149C8B-C592-4A27-A075-FC19971622D2}" srcOrd="3" destOrd="0" parTransId="{77FC8ACC-66A8-4590-B6F6-6102F1640322}" sibTransId="{07C4E27F-F9E5-4340-8421-15A57BAA10D2}"/>
    <dgm:cxn modelId="{6BBFF9B1-C33B-4CBE-ACEF-BA31E4DF41F4}" srcId="{BE865F3C-E346-4907-B072-555267497763}" destId="{8679EED4-D75A-4E39-90AE-A5AC8ABD792F}" srcOrd="1" destOrd="0" parTransId="{4CB88676-E81A-4A02-AD3F-901AADC3568D}" sibTransId="{B324053A-1AE7-4FDD-A5ED-4C39D1BEDAEA}"/>
    <dgm:cxn modelId="{9C80BF2A-F193-482B-AE3D-535E62811157}" type="presOf" srcId="{BB822F1A-0F3D-4DD7-A1A5-F039C50E1C19}" destId="{DB6B2E57-D4DB-4E6D-9CA8-92985807C9EF}" srcOrd="0" destOrd="0" presId="urn:microsoft.com/office/officeart/2008/layout/VerticalCurvedList"/>
    <dgm:cxn modelId="{448FF063-0D2D-4CDC-83EC-2C6D4EC4547C}" type="presOf" srcId="{B06DAC69-91EF-4F26-AB28-510C0F6DDCF8}" destId="{1AE16D55-5DEC-41FA-B042-45505DD85B0D}" srcOrd="0" destOrd="0" presId="urn:microsoft.com/office/officeart/2008/layout/VerticalCurvedList"/>
    <dgm:cxn modelId="{10CC4411-F92A-4887-82E8-02BC56C7E5D0}" srcId="{BE865F3C-E346-4907-B072-555267497763}" destId="{B06DAC69-91EF-4F26-AB28-510C0F6DDCF8}" srcOrd="2" destOrd="0" parTransId="{6A76F062-0829-4F3A-BE03-10FC27FD1E56}" sibTransId="{8594214E-DC30-47B4-9CD0-88004CF5C592}"/>
    <dgm:cxn modelId="{A52193F1-3B8F-42FE-A684-E91E0801B45B}" srcId="{BE865F3C-E346-4907-B072-555267497763}" destId="{BB822F1A-0F3D-4DD7-A1A5-F039C50E1C19}" srcOrd="4" destOrd="0" parTransId="{657BCB0C-68DD-44FA-BA65-594BEFAAA9B8}" sibTransId="{24A9A570-2CB9-47C9-BEAE-D5FB004540E7}"/>
    <dgm:cxn modelId="{D0FA8850-787C-45F9-96DD-3F18D6DB7162}" type="presOf" srcId="{A88C7A78-6D34-484F-BEB4-61CF608E4A95}" destId="{0D61F367-3C60-45EC-9261-7B557C1F6673}" srcOrd="0" destOrd="0" presId="urn:microsoft.com/office/officeart/2008/layout/VerticalCurvedList"/>
    <dgm:cxn modelId="{AD4EDDEC-33E7-4A73-B95B-3F9DEB20EA8E}" srcId="{BE865F3C-E346-4907-B072-555267497763}" destId="{A88C7A78-6D34-484F-BEB4-61CF608E4A95}" srcOrd="5" destOrd="0" parTransId="{7690D3D7-DEBF-45FB-9139-93C3B2CF1A8F}" sibTransId="{224AA4BF-0AEA-4BEE-97AE-ED193AD68592}"/>
    <dgm:cxn modelId="{98533764-C897-4478-B54B-A37B7257DA9D}" type="presOf" srcId="{8138AA12-C4E3-4221-8870-E2B1DC630333}" destId="{2DA98335-07BE-42AB-8D59-1E05147111F7}" srcOrd="0" destOrd="0" presId="urn:microsoft.com/office/officeart/2008/layout/VerticalCurvedList"/>
    <dgm:cxn modelId="{E9BF1120-9330-44E9-91E2-D14F09847EC2}" type="presOf" srcId="{E8B90334-B7B6-4573-B742-51B5BB88B7BD}" destId="{71AC3080-CF57-4AEA-9EA0-AA082E33EC58}" srcOrd="0" destOrd="0" presId="urn:microsoft.com/office/officeart/2008/layout/VerticalCurvedList"/>
    <dgm:cxn modelId="{A609C69C-FF51-4B6E-8A7F-68CF49424E5E}" type="presOf" srcId="{BE865F3C-E346-4907-B072-555267497763}" destId="{36F865CF-5BA2-4922-A346-281F132B6E04}" srcOrd="0" destOrd="0" presId="urn:microsoft.com/office/officeart/2008/layout/VerticalCurvedList"/>
    <dgm:cxn modelId="{037C05F2-2900-4AA6-A787-C2898448BB61}" srcId="{BE865F3C-E346-4907-B072-555267497763}" destId="{8138AA12-C4E3-4221-8870-E2B1DC630333}" srcOrd="0" destOrd="0" parTransId="{27B75233-FA3F-458B-AFF3-2344498C8D62}" sibTransId="{E8B90334-B7B6-4573-B742-51B5BB88B7BD}"/>
    <dgm:cxn modelId="{23C2D21E-BC52-4D6F-8B77-B03567532CB1}" type="presOf" srcId="{8679EED4-D75A-4E39-90AE-A5AC8ABD792F}" destId="{11D4C2C1-A126-46D7-80CB-07DF3BD60A8D}" srcOrd="0" destOrd="0" presId="urn:microsoft.com/office/officeart/2008/layout/VerticalCurvedList"/>
    <dgm:cxn modelId="{FB7A50A2-F30C-4C98-9527-A5702F2AC27A}" type="presParOf" srcId="{36F865CF-5BA2-4922-A346-281F132B6E04}" destId="{B68E0F77-4F57-42E9-AEF8-3D957485511B}" srcOrd="0" destOrd="0" presId="urn:microsoft.com/office/officeart/2008/layout/VerticalCurvedList"/>
    <dgm:cxn modelId="{92295412-D5C1-4D3D-9D62-DD4BC0F0316B}" type="presParOf" srcId="{B68E0F77-4F57-42E9-AEF8-3D957485511B}" destId="{45CDE682-77D4-423A-B932-D2FF57073057}" srcOrd="0" destOrd="0" presId="urn:microsoft.com/office/officeart/2008/layout/VerticalCurvedList"/>
    <dgm:cxn modelId="{58404045-CE08-4214-974F-9786691D40F7}" type="presParOf" srcId="{45CDE682-77D4-423A-B932-D2FF57073057}" destId="{809EBF23-C69C-4113-BE28-A5BD05BB5B74}" srcOrd="0" destOrd="0" presId="urn:microsoft.com/office/officeart/2008/layout/VerticalCurvedList"/>
    <dgm:cxn modelId="{15A8EA86-45CC-4D4F-8C1A-37C5A38357F4}" type="presParOf" srcId="{45CDE682-77D4-423A-B932-D2FF57073057}" destId="{71AC3080-CF57-4AEA-9EA0-AA082E33EC58}" srcOrd="1" destOrd="0" presId="urn:microsoft.com/office/officeart/2008/layout/VerticalCurvedList"/>
    <dgm:cxn modelId="{AA0C2933-759D-44C6-AFD4-9A64EC7E12A8}" type="presParOf" srcId="{45CDE682-77D4-423A-B932-D2FF57073057}" destId="{C8C24789-DFE0-4930-9277-43EB808ED1C3}" srcOrd="2" destOrd="0" presId="urn:microsoft.com/office/officeart/2008/layout/VerticalCurvedList"/>
    <dgm:cxn modelId="{A8D536AE-13AD-4EE2-A0BB-9318A69BCF71}" type="presParOf" srcId="{45CDE682-77D4-423A-B932-D2FF57073057}" destId="{A247D1A7-EFE6-4713-B992-0297C245F677}" srcOrd="3" destOrd="0" presId="urn:microsoft.com/office/officeart/2008/layout/VerticalCurvedList"/>
    <dgm:cxn modelId="{149C298A-D55C-4FEE-BC20-73587B59E6B1}" type="presParOf" srcId="{B68E0F77-4F57-42E9-AEF8-3D957485511B}" destId="{2DA98335-07BE-42AB-8D59-1E05147111F7}" srcOrd="1" destOrd="0" presId="urn:microsoft.com/office/officeart/2008/layout/VerticalCurvedList"/>
    <dgm:cxn modelId="{333C158B-8B17-430E-8341-12B3AC0ED297}" type="presParOf" srcId="{B68E0F77-4F57-42E9-AEF8-3D957485511B}" destId="{8CADADB9-4309-444D-8C1D-7B9605B01AA2}" srcOrd="2" destOrd="0" presId="urn:microsoft.com/office/officeart/2008/layout/VerticalCurvedList"/>
    <dgm:cxn modelId="{9C8D9808-A8C6-4F6E-9F98-D99399084E09}" type="presParOf" srcId="{8CADADB9-4309-444D-8C1D-7B9605B01AA2}" destId="{2362D489-251C-40D3-B869-BB3F95981CB0}" srcOrd="0" destOrd="0" presId="urn:microsoft.com/office/officeart/2008/layout/VerticalCurvedList"/>
    <dgm:cxn modelId="{388A0A83-0E05-4666-A8D5-65AB15D5037B}" type="presParOf" srcId="{B68E0F77-4F57-42E9-AEF8-3D957485511B}" destId="{11D4C2C1-A126-46D7-80CB-07DF3BD60A8D}" srcOrd="3" destOrd="0" presId="urn:microsoft.com/office/officeart/2008/layout/VerticalCurvedList"/>
    <dgm:cxn modelId="{E26C0590-88A6-4117-859F-545F060804F4}" type="presParOf" srcId="{B68E0F77-4F57-42E9-AEF8-3D957485511B}" destId="{F36ABB95-0CEE-4002-B968-986D4F1AA03B}" srcOrd="4" destOrd="0" presId="urn:microsoft.com/office/officeart/2008/layout/VerticalCurvedList"/>
    <dgm:cxn modelId="{A8A85F12-796C-46E7-949C-A1321CD56017}" type="presParOf" srcId="{F36ABB95-0CEE-4002-B968-986D4F1AA03B}" destId="{24B1CE14-0232-4784-BE5A-B02D882989F0}" srcOrd="0" destOrd="0" presId="urn:microsoft.com/office/officeart/2008/layout/VerticalCurvedList"/>
    <dgm:cxn modelId="{65FBC835-540E-4608-9753-4FFA3E6F4AC2}" type="presParOf" srcId="{B68E0F77-4F57-42E9-AEF8-3D957485511B}" destId="{1AE16D55-5DEC-41FA-B042-45505DD85B0D}" srcOrd="5" destOrd="0" presId="urn:microsoft.com/office/officeart/2008/layout/VerticalCurvedList"/>
    <dgm:cxn modelId="{6AE4D297-BD84-41F9-8FD3-E8DF2DA634F0}" type="presParOf" srcId="{B68E0F77-4F57-42E9-AEF8-3D957485511B}" destId="{9AF30055-8F42-4FCB-8C11-B448139A629C}" srcOrd="6" destOrd="0" presId="urn:microsoft.com/office/officeart/2008/layout/VerticalCurvedList"/>
    <dgm:cxn modelId="{09530972-ECF2-4A5B-8462-AFAAF8AB6888}" type="presParOf" srcId="{9AF30055-8F42-4FCB-8C11-B448139A629C}" destId="{B6474B8B-981C-427A-9790-62D8789BB13C}" srcOrd="0" destOrd="0" presId="urn:microsoft.com/office/officeart/2008/layout/VerticalCurvedList"/>
    <dgm:cxn modelId="{68552232-4A56-4144-AFC0-565D3E5D7E6A}" type="presParOf" srcId="{B68E0F77-4F57-42E9-AEF8-3D957485511B}" destId="{E8B5AFF7-CCD7-4699-9DC5-A76FD690A9D7}" srcOrd="7" destOrd="0" presId="urn:microsoft.com/office/officeart/2008/layout/VerticalCurvedList"/>
    <dgm:cxn modelId="{07ADF316-520D-4247-86A5-420B3FCF0D27}" type="presParOf" srcId="{B68E0F77-4F57-42E9-AEF8-3D957485511B}" destId="{C08305DB-FE02-4700-B2A2-08E64507D82D}" srcOrd="8" destOrd="0" presId="urn:microsoft.com/office/officeart/2008/layout/VerticalCurvedList"/>
    <dgm:cxn modelId="{D500400D-B588-4A91-8107-CB49ADC79965}" type="presParOf" srcId="{C08305DB-FE02-4700-B2A2-08E64507D82D}" destId="{5BDF862E-E264-4CB8-AF0C-B8A77D7A6A76}" srcOrd="0" destOrd="0" presId="urn:microsoft.com/office/officeart/2008/layout/VerticalCurvedList"/>
    <dgm:cxn modelId="{9567D6A6-9879-484C-B15A-6992A7C8E716}" type="presParOf" srcId="{B68E0F77-4F57-42E9-AEF8-3D957485511B}" destId="{DB6B2E57-D4DB-4E6D-9CA8-92985807C9EF}" srcOrd="9" destOrd="0" presId="urn:microsoft.com/office/officeart/2008/layout/VerticalCurvedList"/>
    <dgm:cxn modelId="{DEE794EB-5BC3-4C94-9812-0156E70FBAF9}" type="presParOf" srcId="{B68E0F77-4F57-42E9-AEF8-3D957485511B}" destId="{FA9A9D69-9A8F-479B-AB33-2306D49FDBC0}" srcOrd="10" destOrd="0" presId="urn:microsoft.com/office/officeart/2008/layout/VerticalCurvedList"/>
    <dgm:cxn modelId="{C5731EAD-907A-498B-8FA0-726B32732273}" type="presParOf" srcId="{FA9A9D69-9A8F-479B-AB33-2306D49FDBC0}" destId="{6D627F67-6D7D-4F85-8CE6-0809904A13FF}" srcOrd="0" destOrd="0" presId="urn:microsoft.com/office/officeart/2008/layout/VerticalCurvedList"/>
    <dgm:cxn modelId="{A9C83D27-E032-4CF1-903F-19B5F91BAA2F}" type="presParOf" srcId="{B68E0F77-4F57-42E9-AEF8-3D957485511B}" destId="{0D61F367-3C60-45EC-9261-7B557C1F6673}" srcOrd="11" destOrd="0" presId="urn:microsoft.com/office/officeart/2008/layout/VerticalCurvedList"/>
    <dgm:cxn modelId="{5709471E-32B6-48CB-A12A-49280F43BCF6}" type="presParOf" srcId="{B68E0F77-4F57-42E9-AEF8-3D957485511B}" destId="{AE20D18E-7CAA-46ED-B6EB-E5B82FE56906}" srcOrd="12" destOrd="0" presId="urn:microsoft.com/office/officeart/2008/layout/VerticalCurvedList"/>
    <dgm:cxn modelId="{F9B0D620-4C16-49F4-88F6-778F009FCC63}" type="presParOf" srcId="{AE20D18E-7CAA-46ED-B6EB-E5B82FE56906}" destId="{38C6FCF2-FCCE-41C2-9A96-5571852D27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C3080-CF57-4AEA-9EA0-AA082E33EC58}">
      <dsp:nvSpPr>
        <dsp:cNvPr id="0" name=""/>
        <dsp:cNvSpPr/>
      </dsp:nvSpPr>
      <dsp:spPr>
        <a:xfrm>
          <a:off x="-620361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98335-07BE-42AB-8D59-1E05147111F7}">
      <dsp:nvSpPr>
        <dsp:cNvPr id="0" name=""/>
        <dsp:cNvSpPr/>
      </dsp:nvSpPr>
      <dsp:spPr>
        <a:xfrm>
          <a:off x="439715" y="288913"/>
          <a:ext cx="7712232" cy="5776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847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Isomer </a:t>
          </a:r>
          <a:r>
            <a:rPr lang="en-US" sz="3200" kern="1200" dirty="0" err="1" smtClean="0"/>
            <a:t>Geometri</a:t>
          </a:r>
          <a:endParaRPr lang="en-US" sz="3200" kern="1200" dirty="0"/>
        </a:p>
      </dsp:txBody>
      <dsp:txXfrm>
        <a:off x="439715" y="288913"/>
        <a:ext cx="7712232" cy="577608"/>
      </dsp:txXfrm>
    </dsp:sp>
    <dsp:sp modelId="{2362D489-251C-40D3-B869-BB3F95981CB0}">
      <dsp:nvSpPr>
        <dsp:cNvPr id="0" name=""/>
        <dsp:cNvSpPr/>
      </dsp:nvSpPr>
      <dsp:spPr>
        <a:xfrm>
          <a:off x="78710" y="216712"/>
          <a:ext cx="722010" cy="722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l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D4C2C1-A126-46D7-80CB-07DF3BD60A8D}">
      <dsp:nvSpPr>
        <dsp:cNvPr id="0" name=""/>
        <dsp:cNvSpPr/>
      </dsp:nvSpPr>
      <dsp:spPr>
        <a:xfrm>
          <a:off x="914837" y="1155216"/>
          <a:ext cx="7237110" cy="5776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847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Isomer </a:t>
          </a:r>
          <a:r>
            <a:rPr lang="en-US" sz="3200" kern="1200" dirty="0" err="1" smtClean="0"/>
            <a:t>Geometri</a:t>
          </a:r>
          <a:r>
            <a:rPr lang="en-US" sz="3200" kern="1200" dirty="0" smtClean="0"/>
            <a:t>: Tata </a:t>
          </a:r>
          <a:r>
            <a:rPr lang="en-US" sz="3200" kern="1200" dirty="0" err="1" smtClean="0"/>
            <a:t>Nama</a:t>
          </a:r>
          <a:r>
            <a:rPr lang="en-US" sz="3200" kern="1200" dirty="0" smtClean="0"/>
            <a:t> </a:t>
          </a:r>
          <a:r>
            <a:rPr lang="en-US" sz="3200" i="1" kern="1200" dirty="0" err="1" smtClean="0"/>
            <a:t>cis</a:t>
          </a:r>
          <a:r>
            <a:rPr lang="en-US" sz="3200" i="1" kern="1200" dirty="0" smtClean="0"/>
            <a:t>-trans</a:t>
          </a:r>
          <a:endParaRPr lang="en-US" sz="3200" kern="1200" dirty="0"/>
        </a:p>
      </dsp:txBody>
      <dsp:txXfrm>
        <a:off x="914837" y="1155216"/>
        <a:ext cx="7237110" cy="577608"/>
      </dsp:txXfrm>
    </dsp:sp>
    <dsp:sp modelId="{24B1CE14-0232-4784-BE5A-B02D882989F0}">
      <dsp:nvSpPr>
        <dsp:cNvPr id="0" name=""/>
        <dsp:cNvSpPr/>
      </dsp:nvSpPr>
      <dsp:spPr>
        <a:xfrm>
          <a:off x="553832" y="1083015"/>
          <a:ext cx="722010" cy="722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l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E16D55-5DEC-41FA-B042-45505DD85B0D}">
      <dsp:nvSpPr>
        <dsp:cNvPr id="0" name=""/>
        <dsp:cNvSpPr/>
      </dsp:nvSpPr>
      <dsp:spPr>
        <a:xfrm>
          <a:off x="1132099" y="2021518"/>
          <a:ext cx="7019848" cy="5776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847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Isomer </a:t>
          </a:r>
          <a:r>
            <a:rPr lang="en-US" sz="3200" kern="1200" dirty="0" err="1" smtClean="0"/>
            <a:t>Geometri</a:t>
          </a:r>
          <a:r>
            <a:rPr lang="en-US" sz="3200" kern="1200" dirty="0" smtClean="0"/>
            <a:t>: Tata </a:t>
          </a:r>
          <a:r>
            <a:rPr lang="en-US" sz="3200" kern="1200" dirty="0" err="1" smtClean="0"/>
            <a:t>Nama</a:t>
          </a:r>
          <a:r>
            <a:rPr lang="en-US" sz="3200" kern="1200" dirty="0" smtClean="0"/>
            <a:t> </a:t>
          </a:r>
          <a:r>
            <a:rPr lang="en-US" sz="3200" i="1" kern="1200" dirty="0" smtClean="0"/>
            <a:t>(E)-(Z)</a:t>
          </a:r>
        </a:p>
      </dsp:txBody>
      <dsp:txXfrm>
        <a:off x="1132099" y="2021518"/>
        <a:ext cx="7019848" cy="577608"/>
      </dsp:txXfrm>
    </dsp:sp>
    <dsp:sp modelId="{B6474B8B-981C-427A-9790-62D8789BB13C}">
      <dsp:nvSpPr>
        <dsp:cNvPr id="0" name=""/>
        <dsp:cNvSpPr/>
      </dsp:nvSpPr>
      <dsp:spPr>
        <a:xfrm>
          <a:off x="771094" y="1949317"/>
          <a:ext cx="722010" cy="722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l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B5AFF7-CCD7-4699-9DC5-A76FD690A9D7}">
      <dsp:nvSpPr>
        <dsp:cNvPr id="0" name=""/>
        <dsp:cNvSpPr/>
      </dsp:nvSpPr>
      <dsp:spPr>
        <a:xfrm>
          <a:off x="1132099" y="2887272"/>
          <a:ext cx="7019848" cy="5776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847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Isomer </a:t>
          </a:r>
          <a:r>
            <a:rPr lang="en-US" sz="3200" kern="1200" dirty="0" err="1" smtClean="0"/>
            <a:t>Geometri</a:t>
          </a:r>
          <a:r>
            <a:rPr lang="en-US" sz="3200" kern="1200" dirty="0" smtClean="0"/>
            <a:t>: </a:t>
          </a:r>
          <a:r>
            <a:rPr lang="en-US" sz="3200" kern="1200" dirty="0" err="1" smtClean="0"/>
            <a:t>Aturan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Deret</a:t>
          </a:r>
          <a:endParaRPr lang="en-US" sz="3200" i="1" kern="1200" dirty="0" smtClean="0"/>
        </a:p>
      </dsp:txBody>
      <dsp:txXfrm>
        <a:off x="1132099" y="2887272"/>
        <a:ext cx="7019848" cy="577608"/>
      </dsp:txXfrm>
    </dsp:sp>
    <dsp:sp modelId="{5BDF862E-E264-4CB8-AF0C-B8A77D7A6A76}">
      <dsp:nvSpPr>
        <dsp:cNvPr id="0" name=""/>
        <dsp:cNvSpPr/>
      </dsp:nvSpPr>
      <dsp:spPr>
        <a:xfrm>
          <a:off x="771094" y="2815071"/>
          <a:ext cx="722010" cy="722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l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6B2E57-D4DB-4E6D-9CA8-92985807C9EF}">
      <dsp:nvSpPr>
        <dsp:cNvPr id="0" name=""/>
        <dsp:cNvSpPr/>
      </dsp:nvSpPr>
      <dsp:spPr>
        <a:xfrm>
          <a:off x="914837" y="3753575"/>
          <a:ext cx="7237110" cy="5776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847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Isomer </a:t>
          </a:r>
          <a:r>
            <a:rPr lang="en-US" sz="3200" kern="1200" dirty="0" err="1" smtClean="0"/>
            <a:t>Geometri</a:t>
          </a:r>
          <a:r>
            <a:rPr lang="en-US" sz="3200" kern="1200" dirty="0" smtClean="0"/>
            <a:t>: </a:t>
          </a:r>
          <a:r>
            <a:rPr lang="en-US" sz="3200" kern="1200" dirty="0" err="1" smtClean="0"/>
            <a:t>Alkena</a:t>
          </a:r>
          <a:endParaRPr lang="en-US" sz="3200" i="1" kern="1200" dirty="0" smtClean="0"/>
        </a:p>
      </dsp:txBody>
      <dsp:txXfrm>
        <a:off x="914837" y="3753575"/>
        <a:ext cx="7237110" cy="577608"/>
      </dsp:txXfrm>
    </dsp:sp>
    <dsp:sp modelId="{6D627F67-6D7D-4F85-8CE6-0809904A13FF}">
      <dsp:nvSpPr>
        <dsp:cNvPr id="0" name=""/>
        <dsp:cNvSpPr/>
      </dsp:nvSpPr>
      <dsp:spPr>
        <a:xfrm>
          <a:off x="553832" y="3681374"/>
          <a:ext cx="722010" cy="722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l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61F367-3C60-45EC-9261-7B557C1F6673}">
      <dsp:nvSpPr>
        <dsp:cNvPr id="0" name=""/>
        <dsp:cNvSpPr/>
      </dsp:nvSpPr>
      <dsp:spPr>
        <a:xfrm>
          <a:off x="439715" y="4619877"/>
          <a:ext cx="7712232" cy="5776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847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Isomer </a:t>
          </a:r>
          <a:r>
            <a:rPr lang="en-US" sz="3200" kern="1200" dirty="0" err="1" smtClean="0"/>
            <a:t>Geometri</a:t>
          </a:r>
          <a:r>
            <a:rPr lang="en-US" sz="3200" kern="1200" dirty="0" smtClean="0"/>
            <a:t>: </a:t>
          </a:r>
          <a:r>
            <a:rPr lang="en-US" sz="3200" kern="1200" dirty="0" err="1" smtClean="0"/>
            <a:t>Alkana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Siklik</a:t>
          </a:r>
          <a:endParaRPr lang="en-US" sz="3200" i="1" kern="1200" dirty="0" smtClean="0"/>
        </a:p>
      </dsp:txBody>
      <dsp:txXfrm>
        <a:off x="439715" y="4619877"/>
        <a:ext cx="7712232" cy="577608"/>
      </dsp:txXfrm>
    </dsp:sp>
    <dsp:sp modelId="{38C6FCF2-FCCE-41C2-9A96-5571852D2744}">
      <dsp:nvSpPr>
        <dsp:cNvPr id="0" name=""/>
        <dsp:cNvSpPr/>
      </dsp:nvSpPr>
      <dsp:spPr>
        <a:xfrm>
          <a:off x="78710" y="4547676"/>
          <a:ext cx="722010" cy="722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l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6701-7F4D-4660-B268-443B99F3291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0A18-08B0-48E7-AE57-81493A6E8EE8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6701-7F4D-4660-B268-443B99F3291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0A18-08B0-48E7-AE57-81493A6E8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6701-7F4D-4660-B268-443B99F3291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0A18-08B0-48E7-AE57-81493A6E8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6701-7F4D-4660-B268-443B99F3291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0A18-08B0-48E7-AE57-81493A6E8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6701-7F4D-4660-B268-443B99F3291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0A18-08B0-48E7-AE57-81493A6E8E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6701-7F4D-4660-B268-443B99F3291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0A18-08B0-48E7-AE57-81493A6E8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6701-7F4D-4660-B268-443B99F3291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0A18-08B0-48E7-AE57-81493A6E8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6701-7F4D-4660-B268-443B99F3291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0A18-08B0-48E7-AE57-81493A6E8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6701-7F4D-4660-B268-443B99F3291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0A18-08B0-48E7-AE57-81493A6E8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6701-7F4D-4660-B268-443B99F3291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0A18-08B0-48E7-AE57-81493A6E8EE8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6701-7F4D-4660-B268-443B99F3291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0A18-08B0-48E7-AE57-81493A6E8EE8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2F56701-7F4D-4660-B268-443B99F3291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60E0A18-08B0-48E7-AE57-81493A6E8EE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7239000" cy="1066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FF00"/>
                </a:solidFill>
                <a:latin typeface="Book Antiqua" pitchFamily="18" charset="0"/>
                <a:sym typeface="Symbol" pitchFamily="18" charset="2"/>
              </a:rPr>
              <a:t>ISOMER GEOMETRI</a:t>
            </a:r>
            <a:endParaRPr lang="en-US" sz="4000" b="1" dirty="0" smtClean="0">
              <a:solidFill>
                <a:srgbClr val="00FF00"/>
              </a:solidFill>
              <a:latin typeface="Book Antiqua" pitchFamily="18" charset="0"/>
              <a:sym typeface="Symbol" pitchFamily="18" charset="2"/>
            </a:endParaRPr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-457200" y="2743200"/>
            <a:ext cx="5410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00FFFF"/>
                </a:solidFill>
                <a:latin typeface="Book Antiqua" pitchFamily="18" charset="0"/>
              </a:rPr>
              <a:t>Oleh</a:t>
            </a:r>
            <a:r>
              <a:rPr lang="en-US" sz="2400" b="1" dirty="0">
                <a:solidFill>
                  <a:srgbClr val="00FFFF"/>
                </a:solidFill>
                <a:latin typeface="Book Antiqua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00FFFF"/>
                </a:solidFill>
                <a:latin typeface="Book Antiqua" pitchFamily="18" charset="0"/>
              </a:rPr>
              <a:t>Prof. Dr. </a:t>
            </a:r>
            <a:r>
              <a:rPr lang="en-US" sz="2400" b="1" dirty="0" err="1">
                <a:solidFill>
                  <a:srgbClr val="00FFFF"/>
                </a:solidFill>
                <a:latin typeface="Book Antiqua" pitchFamily="18" charset="0"/>
              </a:rPr>
              <a:t>Suyatno</a:t>
            </a:r>
            <a:r>
              <a:rPr lang="en-US" sz="2400" b="1" dirty="0">
                <a:solidFill>
                  <a:srgbClr val="00FFFF"/>
                </a:solidFill>
                <a:latin typeface="Book Antiqua" pitchFamily="18" charset="0"/>
              </a:rPr>
              <a:t>, </a:t>
            </a:r>
            <a:r>
              <a:rPr lang="en-US" sz="2400" b="1" dirty="0" err="1">
                <a:solidFill>
                  <a:srgbClr val="00FFFF"/>
                </a:solidFill>
                <a:latin typeface="Book Antiqua" pitchFamily="18" charset="0"/>
              </a:rPr>
              <a:t>M.Si</a:t>
            </a:r>
            <a:r>
              <a:rPr lang="en-US" sz="2400" b="1" dirty="0">
                <a:solidFill>
                  <a:srgbClr val="00FFFF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5125" name="Text Box 15"/>
          <p:cNvSpPr txBox="1">
            <a:spLocks noChangeArrowheads="1"/>
          </p:cNvSpPr>
          <p:nvPr/>
        </p:nvSpPr>
        <p:spPr bwMode="auto">
          <a:xfrm>
            <a:off x="381000" y="5287962"/>
            <a:ext cx="76962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Jurusan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Kimia 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Fakultas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Matematika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dan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Ilmu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Pengetahuan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Alam</a:t>
            </a:r>
            <a:endParaRPr lang="en-US" sz="2400" b="1" dirty="0">
              <a:solidFill>
                <a:srgbClr val="FFFF00"/>
              </a:solidFill>
              <a:latin typeface="Book Antiqua" pitchFamily="18" charset="0"/>
            </a:endParaRP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Universitas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Negeri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Surabaya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2020</a:t>
            </a:r>
          </a:p>
        </p:txBody>
      </p:sp>
      <p:pic>
        <p:nvPicPr>
          <p:cNvPr id="51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08756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8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800" dirty="0" smtClean="0"/>
              <a:t>Isomer </a:t>
            </a:r>
            <a:r>
              <a:rPr lang="en-US" sz="4800" dirty="0" err="1" smtClean="0"/>
              <a:t>Geometri</a:t>
            </a:r>
            <a:r>
              <a:rPr lang="en-US" sz="4800" dirty="0" smtClean="0"/>
              <a:t>: </a:t>
            </a:r>
            <a:r>
              <a:rPr lang="en-US" sz="4800" dirty="0" err="1" smtClean="0"/>
              <a:t>Alkena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en-US" sz="3200" dirty="0" err="1" smtClean="0"/>
              <a:t>Persyaratan</a:t>
            </a:r>
            <a:r>
              <a:rPr lang="en-US" sz="3200" dirty="0" smtClean="0"/>
              <a:t> isomer </a:t>
            </a:r>
            <a:r>
              <a:rPr lang="en-US" sz="3200" dirty="0" err="1" smtClean="0"/>
              <a:t>geometrik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alkena</a:t>
            </a:r>
            <a:r>
              <a:rPr lang="en-US" sz="3200" dirty="0" smtClean="0"/>
              <a:t> </a:t>
            </a:r>
            <a:r>
              <a:rPr lang="en-US" sz="3200" dirty="0" err="1" smtClean="0"/>
              <a:t>ialah</a:t>
            </a:r>
            <a:r>
              <a:rPr lang="en-US" sz="3200" dirty="0" smtClean="0"/>
              <a:t> </a:t>
            </a:r>
            <a:r>
              <a:rPr lang="en-US" sz="3200" dirty="0" err="1" smtClean="0"/>
              <a:t>tiap</a:t>
            </a:r>
            <a:r>
              <a:rPr lang="en-US" sz="3200" dirty="0" smtClean="0"/>
              <a:t> atom </a:t>
            </a:r>
            <a:r>
              <a:rPr lang="en-US" sz="3200" dirty="0" err="1" smtClean="0"/>
              <a:t>karbon</a:t>
            </a:r>
            <a:r>
              <a:rPr lang="en-US" sz="3200" dirty="0" smtClean="0"/>
              <a:t> yang </a:t>
            </a:r>
            <a:r>
              <a:rPr lang="en-US" sz="3200" dirty="0" err="1" smtClean="0"/>
              <a:t>terlibat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ikatan</a:t>
            </a:r>
            <a:r>
              <a:rPr lang="en-US" sz="3200" dirty="0" smtClean="0"/>
              <a:t> π </a:t>
            </a:r>
            <a:r>
              <a:rPr lang="en-US" sz="3200" dirty="0" err="1" smtClean="0"/>
              <a:t>mengikat</a:t>
            </a:r>
            <a:r>
              <a:rPr lang="en-US" sz="3200" dirty="0" smtClean="0"/>
              <a:t> </a:t>
            </a:r>
            <a:r>
              <a:rPr lang="en-US" sz="3200" dirty="0" err="1" smtClean="0"/>
              <a:t>dua</a:t>
            </a:r>
            <a:r>
              <a:rPr lang="en-US" sz="3200" dirty="0" smtClean="0"/>
              <a:t> </a:t>
            </a:r>
            <a:r>
              <a:rPr lang="en-US" sz="3200" dirty="0" err="1" smtClean="0"/>
              <a:t>gugus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berlainan</a:t>
            </a:r>
            <a:r>
              <a:rPr lang="en-US" sz="3200" dirty="0" smtClean="0"/>
              <a:t>.</a:t>
            </a:r>
          </a:p>
          <a:p>
            <a:pPr marL="0" indent="0" algn="just">
              <a:buNone/>
            </a:pPr>
            <a:endParaRPr lang="en-US" sz="3200" dirty="0"/>
          </a:p>
          <a:p>
            <a:pPr marL="0" indent="0" algn="just">
              <a:buNone/>
            </a:pP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52500" r="29722" b="17500"/>
          <a:stretch/>
        </p:blipFill>
        <p:spPr bwMode="auto">
          <a:xfrm>
            <a:off x="990600" y="3352800"/>
            <a:ext cx="7467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657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800" dirty="0" smtClean="0"/>
              <a:t>Isomer </a:t>
            </a:r>
            <a:r>
              <a:rPr lang="en-US" sz="4800" dirty="0" err="1" smtClean="0"/>
              <a:t>Geometri</a:t>
            </a:r>
            <a:r>
              <a:rPr lang="en-US" sz="4800" dirty="0" smtClean="0"/>
              <a:t>:</a:t>
            </a:r>
            <a:br>
              <a:rPr lang="en-US" sz="4800" dirty="0" smtClean="0"/>
            </a:br>
            <a:r>
              <a:rPr lang="en-US" sz="4800" dirty="0" err="1" smtClean="0"/>
              <a:t>Alkana</a:t>
            </a:r>
            <a:r>
              <a:rPr lang="en-US" sz="4800" dirty="0" smtClean="0"/>
              <a:t> </a:t>
            </a:r>
            <a:r>
              <a:rPr lang="en-US" sz="4800" dirty="0" err="1" smtClean="0"/>
              <a:t>Siklik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en-US" sz="3200" dirty="0" smtClean="0"/>
              <a:t>Isomer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atom-atom </a:t>
            </a:r>
            <a:r>
              <a:rPr lang="en-US" sz="3200" dirty="0"/>
              <a:t>yang </a:t>
            </a:r>
            <a:r>
              <a:rPr lang="en-US" sz="3200" dirty="0" err="1"/>
              <a:t>tergabung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 smtClean="0"/>
              <a:t>cincin</a:t>
            </a:r>
            <a:r>
              <a:rPr lang="en-US" sz="3200" dirty="0" smtClean="0"/>
              <a:t> (</a:t>
            </a:r>
            <a:r>
              <a:rPr lang="en-US" sz="3200" dirty="0" err="1" smtClean="0"/>
              <a:t>siklik</a:t>
            </a:r>
            <a:r>
              <a:rPr lang="en-US" sz="3200" dirty="0" smtClean="0"/>
              <a:t>)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bebas</a:t>
            </a:r>
            <a:r>
              <a:rPr lang="en-US" sz="3200" dirty="0"/>
              <a:t> </a:t>
            </a:r>
            <a:r>
              <a:rPr lang="en-US" sz="3200" dirty="0" err="1"/>
              <a:t>berotasi</a:t>
            </a:r>
            <a:r>
              <a:rPr lang="en-US" sz="3200" dirty="0"/>
              <a:t> </a:t>
            </a:r>
            <a:r>
              <a:rPr lang="en-US" sz="3200" dirty="0" err="1"/>
              <a:t>mengelilingi</a:t>
            </a:r>
            <a:r>
              <a:rPr lang="en-US" sz="3200" dirty="0"/>
              <a:t> </a:t>
            </a:r>
            <a:r>
              <a:rPr lang="en-US" sz="3200" dirty="0" err="1"/>
              <a:t>ikatan-ikatan</a:t>
            </a:r>
            <a:r>
              <a:rPr lang="en-US" sz="3200" dirty="0"/>
              <a:t> σ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cincin</a:t>
            </a:r>
            <a:r>
              <a:rPr lang="en-US" sz="3200" dirty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.</a:t>
            </a:r>
          </a:p>
          <a:p>
            <a:pPr marL="0" indent="0" algn="just">
              <a:buNone/>
            </a:pPr>
            <a:endParaRPr lang="en-US" sz="3200" dirty="0" smtClean="0"/>
          </a:p>
          <a:p>
            <a:pPr algn="just">
              <a:buBlip>
                <a:blip r:embed="rId2"/>
              </a:buBlip>
            </a:pPr>
            <a:r>
              <a:rPr lang="en-US" sz="3200" dirty="0" err="1" smtClean="0"/>
              <a:t>Adanya</a:t>
            </a:r>
            <a:r>
              <a:rPr lang="en-US" sz="3200" dirty="0" smtClean="0"/>
              <a:t> </a:t>
            </a:r>
            <a:r>
              <a:rPr lang="en-US" sz="3200" b="1" dirty="0" err="1"/>
              <a:t>g</a:t>
            </a:r>
            <a:r>
              <a:rPr lang="en-US" sz="3200" b="1" dirty="0" err="1" smtClean="0"/>
              <a:t>aya</a:t>
            </a:r>
            <a:r>
              <a:rPr lang="en-US" sz="3200" b="1" dirty="0" smtClean="0"/>
              <a:t> </a:t>
            </a:r>
            <a:r>
              <a:rPr lang="en-US" sz="3200" b="1" dirty="0"/>
              <a:t>Van der Waals</a:t>
            </a:r>
            <a:r>
              <a:rPr lang="en-US" sz="3200" dirty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menghalangi</a:t>
            </a:r>
            <a:r>
              <a:rPr lang="en-US" sz="3200" dirty="0" smtClean="0"/>
              <a:t> </a:t>
            </a:r>
            <a:r>
              <a:rPr lang="en-US" sz="3200" dirty="0" err="1"/>
              <a:t>terjadinya</a:t>
            </a:r>
            <a:r>
              <a:rPr lang="en-US" sz="3200" dirty="0"/>
              <a:t> </a:t>
            </a:r>
            <a:r>
              <a:rPr lang="en-US" sz="3200" dirty="0" err="1" smtClean="0"/>
              <a:t>rotasi</a:t>
            </a:r>
            <a:r>
              <a:rPr lang="en-US" sz="3200" dirty="0" smtClean="0"/>
              <a:t>, </a:t>
            </a:r>
            <a:r>
              <a:rPr lang="en-US" sz="3200" dirty="0" err="1"/>
              <a:t>kecuali</a:t>
            </a:r>
            <a:r>
              <a:rPr lang="en-US" sz="3200" dirty="0"/>
              <a:t> </a:t>
            </a:r>
            <a:r>
              <a:rPr lang="en-US" sz="3200" dirty="0" err="1" smtClean="0"/>
              <a:t>cincin</a:t>
            </a:r>
            <a:r>
              <a:rPr lang="en-US" sz="3200" dirty="0" smtClean="0"/>
              <a:t> (</a:t>
            </a:r>
            <a:r>
              <a:rPr lang="en-US" sz="3200" dirty="0" err="1" smtClean="0"/>
              <a:t>siklik</a:t>
            </a:r>
            <a:r>
              <a:rPr lang="en-US" sz="3200" dirty="0" smtClean="0"/>
              <a:t>) </a:t>
            </a:r>
            <a:r>
              <a:rPr lang="en-US" sz="3200" dirty="0" err="1"/>
              <a:t>terdiri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sepuluh</a:t>
            </a:r>
            <a:r>
              <a:rPr lang="en-US" sz="3200" dirty="0"/>
              <a:t> atom </a:t>
            </a:r>
            <a:r>
              <a:rPr lang="en-US" sz="3200" dirty="0" err="1"/>
              <a:t>karbon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4703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800" dirty="0" smtClean="0"/>
              <a:t>Isomer </a:t>
            </a:r>
            <a:r>
              <a:rPr lang="en-US" sz="4800" dirty="0" err="1" smtClean="0"/>
              <a:t>Geometri</a:t>
            </a:r>
            <a:r>
              <a:rPr lang="en-US" sz="4800" dirty="0" smtClean="0"/>
              <a:t>:</a:t>
            </a:r>
            <a:br>
              <a:rPr lang="en-US" sz="4800" dirty="0" smtClean="0"/>
            </a:br>
            <a:r>
              <a:rPr lang="en-US" sz="4800" dirty="0" err="1" smtClean="0"/>
              <a:t>Alkana</a:t>
            </a:r>
            <a:r>
              <a:rPr lang="en-US" sz="4800" dirty="0" smtClean="0"/>
              <a:t> </a:t>
            </a:r>
            <a:r>
              <a:rPr lang="en-US" sz="4800" dirty="0" err="1" smtClean="0"/>
              <a:t>Siklik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en-US" sz="3200" dirty="0"/>
              <a:t>Isomer </a:t>
            </a:r>
            <a:r>
              <a:rPr lang="en-US" sz="3200" dirty="0" err="1" smtClean="0"/>
              <a:t>geometri</a:t>
            </a:r>
            <a:r>
              <a:rPr lang="en-US" sz="3200" dirty="0" smtClean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senyawa</a:t>
            </a:r>
            <a:r>
              <a:rPr lang="en-US" sz="3200" dirty="0"/>
              <a:t> </a:t>
            </a:r>
            <a:r>
              <a:rPr lang="en-US" sz="3200" dirty="0" err="1"/>
              <a:t>siklik</a:t>
            </a:r>
            <a:r>
              <a:rPr lang="en-US" sz="3200" dirty="0"/>
              <a:t>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:</a:t>
            </a:r>
          </a:p>
          <a:p>
            <a:pPr marL="693738" indent="-409575" algn="just">
              <a:buFont typeface="+mj-lt"/>
              <a:buAutoNum type="arabicPeriod"/>
            </a:pPr>
            <a:r>
              <a:rPr lang="en-US" sz="3200" dirty="0" err="1" smtClean="0"/>
              <a:t>Apabila</a:t>
            </a:r>
            <a:r>
              <a:rPr lang="en-US" sz="3200" dirty="0" smtClean="0"/>
              <a:t> </a:t>
            </a:r>
            <a:r>
              <a:rPr lang="en-US" sz="3200" dirty="0" err="1"/>
              <a:t>dua</a:t>
            </a:r>
            <a:r>
              <a:rPr lang="en-US" sz="3200" dirty="0"/>
              <a:t> </a:t>
            </a:r>
            <a:r>
              <a:rPr lang="en-US" sz="3200" dirty="0" err="1"/>
              <a:t>gugus</a:t>
            </a:r>
            <a:r>
              <a:rPr lang="en-US" sz="3200" dirty="0"/>
              <a:t> </a:t>
            </a:r>
            <a:r>
              <a:rPr lang="en-US" sz="3200" dirty="0" err="1"/>
              <a:t>berada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sisi-sisi</a:t>
            </a:r>
            <a:r>
              <a:rPr lang="en-US" sz="3200" dirty="0"/>
              <a:t> </a:t>
            </a:r>
            <a:r>
              <a:rPr lang="en-US" sz="3200" dirty="0" err="1"/>
              <a:t>berlawanan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cincin</a:t>
            </a:r>
            <a:r>
              <a:rPr lang="en-US" sz="3200" dirty="0"/>
              <a:t> </a:t>
            </a:r>
            <a:r>
              <a:rPr lang="en-US" sz="3200" dirty="0" err="1" smtClean="0"/>
              <a:t>dikatakan</a:t>
            </a:r>
            <a:r>
              <a:rPr lang="en-US" sz="3200" dirty="0" smtClean="0"/>
              <a:t> </a:t>
            </a:r>
            <a:r>
              <a:rPr lang="en-US" sz="3200" dirty="0" err="1"/>
              <a:t>berisomer</a:t>
            </a:r>
            <a:r>
              <a:rPr lang="en-US" sz="3200" dirty="0"/>
              <a:t> </a:t>
            </a:r>
            <a:r>
              <a:rPr lang="en-US" sz="3200" i="1" dirty="0" smtClean="0"/>
              <a:t>trans</a:t>
            </a:r>
            <a:endParaRPr lang="en-US" sz="3200" dirty="0"/>
          </a:p>
          <a:p>
            <a:pPr marL="693738" indent="-409575" algn="just">
              <a:buFont typeface="+mj-lt"/>
              <a:buAutoNum type="arabicPeriod"/>
            </a:pPr>
            <a:r>
              <a:rPr lang="en-US" sz="3200" dirty="0" err="1" smtClean="0"/>
              <a:t>Apabila</a:t>
            </a:r>
            <a:r>
              <a:rPr lang="en-US" sz="3200" dirty="0" smtClean="0"/>
              <a:t> </a:t>
            </a:r>
            <a:r>
              <a:rPr lang="en-US" sz="3200" dirty="0" err="1"/>
              <a:t>dua</a:t>
            </a:r>
            <a:r>
              <a:rPr lang="en-US" sz="3200" dirty="0"/>
              <a:t> </a:t>
            </a:r>
            <a:r>
              <a:rPr lang="en-US" sz="3200" dirty="0" err="1"/>
              <a:t>gugus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r>
              <a:rPr lang="en-US" sz="3200" dirty="0"/>
              <a:t> </a:t>
            </a:r>
            <a:r>
              <a:rPr lang="en-US" sz="3200" dirty="0" err="1"/>
              <a:t>berada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sisi</a:t>
            </a:r>
            <a:r>
              <a:rPr lang="en-US" sz="3200" dirty="0"/>
              <a:t> </a:t>
            </a:r>
            <a:r>
              <a:rPr lang="en-US" sz="3200" dirty="0" err="1"/>
              <a:t>disebut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isomer </a:t>
            </a:r>
            <a:r>
              <a:rPr lang="en-US" sz="3200" i="1" dirty="0" err="1"/>
              <a:t>cis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556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800" dirty="0" smtClean="0"/>
              <a:t>Isomer </a:t>
            </a:r>
            <a:r>
              <a:rPr lang="en-US" sz="4800" dirty="0" err="1" smtClean="0"/>
              <a:t>Geometri</a:t>
            </a:r>
            <a:r>
              <a:rPr lang="en-US" sz="4800" dirty="0" smtClean="0"/>
              <a:t>:</a:t>
            </a:r>
            <a:br>
              <a:rPr lang="en-US" sz="4800" dirty="0" smtClean="0"/>
            </a:br>
            <a:r>
              <a:rPr lang="en-US" sz="4800" dirty="0" err="1" smtClean="0"/>
              <a:t>Alkana</a:t>
            </a:r>
            <a:r>
              <a:rPr lang="en-US" sz="4800" dirty="0" smtClean="0"/>
              <a:t> </a:t>
            </a:r>
            <a:r>
              <a:rPr lang="en-US" sz="4800" dirty="0" err="1" smtClean="0"/>
              <a:t>Siklik</a:t>
            </a:r>
            <a:endParaRPr lang="en-US" sz="4800" dirty="0"/>
          </a:p>
        </p:txBody>
      </p:sp>
      <p:pic>
        <p:nvPicPr>
          <p:cNvPr id="4098" name="Picture 2" descr="stereokimia-3-7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37463" r="18511"/>
          <a:stretch/>
        </p:blipFill>
        <p:spPr bwMode="auto">
          <a:xfrm>
            <a:off x="1752600" y="1752600"/>
            <a:ext cx="568629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5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Penamaan</a:t>
            </a:r>
            <a:r>
              <a:rPr lang="en-US" dirty="0"/>
              <a:t> Isomer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Jawaban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i="1" dirty="0" smtClean="0"/>
              <a:t>1. cis</a:t>
            </a:r>
            <a:r>
              <a:rPr lang="en-US" dirty="0" smtClean="0"/>
              <a:t>-2-fluoro-3-metil-2-pentena</a:t>
            </a:r>
          </a:p>
          <a:p>
            <a:pPr marL="0" indent="0">
              <a:buNone/>
            </a:pPr>
            <a:r>
              <a:rPr lang="en-US" i="1" dirty="0" smtClean="0"/>
              <a:t>2. (Z</a:t>
            </a:r>
            <a:r>
              <a:rPr lang="en-US" i="1" dirty="0"/>
              <a:t>)</a:t>
            </a:r>
            <a:r>
              <a:rPr lang="en-US" dirty="0"/>
              <a:t>-2-fluoro-3-metil-2-pentena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2" t="28017" r="40506" b="52155"/>
          <a:stretch/>
        </p:blipFill>
        <p:spPr bwMode="auto">
          <a:xfrm>
            <a:off x="1752600" y="1143000"/>
            <a:ext cx="5835869" cy="386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600200" y="2971800"/>
            <a:ext cx="106680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00599" y="2971800"/>
            <a:ext cx="2787869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0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632432"/>
          </a:xfrm>
        </p:spPr>
        <p:txBody>
          <a:bodyPr>
            <a:noAutofit/>
          </a:bodyPr>
          <a:lstStyle/>
          <a:p>
            <a:r>
              <a:rPr lang="en-US" sz="5400" dirty="0" err="1" smtClean="0"/>
              <a:t>Sekian</a:t>
            </a:r>
            <a:r>
              <a:rPr lang="en-US" sz="5400" dirty="0" smtClean="0"/>
              <a:t>,</a:t>
            </a:r>
            <a:br>
              <a:rPr lang="en-US" sz="5400" dirty="0" smtClean="0"/>
            </a:br>
            <a:r>
              <a:rPr lang="en-US" sz="5400" dirty="0" err="1" smtClean="0"/>
              <a:t>terima</a:t>
            </a:r>
            <a:r>
              <a:rPr lang="en-US" sz="5400" dirty="0" smtClean="0"/>
              <a:t> </a:t>
            </a:r>
            <a:r>
              <a:rPr lang="en-US" sz="5400" dirty="0" err="1" smtClean="0"/>
              <a:t>kasih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778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47431316"/>
              </p:ext>
            </p:extLst>
          </p:nvPr>
        </p:nvGraphicFramePr>
        <p:xfrm>
          <a:off x="76200" y="1066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6000" dirty="0" err="1" smtClean="0"/>
              <a:t>Daftar</a:t>
            </a:r>
            <a:r>
              <a:rPr lang="en-US" sz="6000" dirty="0" smtClean="0"/>
              <a:t> Isi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332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800" dirty="0" smtClean="0"/>
              <a:t>Isomer </a:t>
            </a:r>
            <a:r>
              <a:rPr lang="en-US" sz="4800" dirty="0" err="1" smtClean="0"/>
              <a:t>Geometri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en-US" sz="3200" dirty="0" err="1" smtClean="0"/>
              <a:t>Jenis</a:t>
            </a:r>
            <a:r>
              <a:rPr lang="en-US" sz="3200" dirty="0" smtClean="0"/>
              <a:t> stereoisomer </a:t>
            </a:r>
            <a:r>
              <a:rPr lang="en-US" sz="3200" dirty="0"/>
              <a:t>yang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rumus</a:t>
            </a:r>
            <a:r>
              <a:rPr lang="en-US" sz="3200" dirty="0"/>
              <a:t> </a:t>
            </a:r>
            <a:r>
              <a:rPr lang="en-US" sz="3200" dirty="0" err="1"/>
              <a:t>molekul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rumus</a:t>
            </a:r>
            <a:r>
              <a:rPr lang="en-US" sz="3200" dirty="0"/>
              <a:t> </a:t>
            </a:r>
            <a:r>
              <a:rPr lang="en-US" sz="3200" dirty="0" err="1"/>
              <a:t>struktrur</a:t>
            </a:r>
            <a:r>
              <a:rPr lang="en-US" sz="3200" dirty="0"/>
              <a:t> yang </a:t>
            </a:r>
            <a:r>
              <a:rPr lang="en-US" sz="3200" dirty="0" err="1" smtClean="0"/>
              <a:t>sama</a:t>
            </a:r>
            <a:r>
              <a:rPr lang="en-US" sz="3200" dirty="0" smtClean="0"/>
              <a:t>, </a:t>
            </a:r>
            <a:r>
              <a:rPr lang="en-US" sz="3200" dirty="0" err="1" smtClean="0"/>
              <a:t>namun</a:t>
            </a:r>
            <a:r>
              <a:rPr lang="en-US" sz="3200" dirty="0" smtClean="0"/>
              <a:t> </a:t>
            </a:r>
            <a:r>
              <a:rPr lang="en-US" sz="3200" dirty="0" err="1"/>
              <a:t>berbeda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tata</a:t>
            </a:r>
            <a:r>
              <a:rPr lang="en-US" sz="3200" dirty="0"/>
              <a:t> </a:t>
            </a:r>
            <a:r>
              <a:rPr lang="en-US" sz="3200" dirty="0" err="1"/>
              <a:t>letak</a:t>
            </a:r>
            <a:r>
              <a:rPr lang="en-US" sz="3200" dirty="0"/>
              <a:t> atom di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 smtClean="0"/>
              <a:t>ruang</a:t>
            </a:r>
            <a:r>
              <a:rPr lang="en-US" sz="3200" dirty="0" smtClean="0"/>
              <a:t>.</a:t>
            </a:r>
          </a:p>
          <a:p>
            <a:pPr marL="0" indent="0" algn="just">
              <a:buNone/>
            </a:pPr>
            <a:endParaRPr lang="en-US" sz="3200" dirty="0"/>
          </a:p>
          <a:p>
            <a:pPr algn="just">
              <a:buBlip>
                <a:blip r:embed="rId2"/>
              </a:buBlip>
            </a:pP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/>
              <a:t>terjadi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senyawa</a:t>
            </a:r>
            <a:r>
              <a:rPr lang="en-US" sz="3200" dirty="0"/>
              <a:t> </a:t>
            </a:r>
            <a:r>
              <a:rPr lang="en-US" sz="3200" dirty="0" err="1"/>
              <a:t>alkena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senyawa</a:t>
            </a:r>
            <a:r>
              <a:rPr lang="en-US" sz="3200" dirty="0"/>
              <a:t> </a:t>
            </a:r>
            <a:r>
              <a:rPr lang="en-US" sz="3200" dirty="0" err="1" smtClean="0"/>
              <a:t>alkana</a:t>
            </a:r>
            <a:r>
              <a:rPr lang="en-US" sz="3200" dirty="0" smtClean="0"/>
              <a:t> </a:t>
            </a:r>
            <a:r>
              <a:rPr lang="en-US" sz="3200" dirty="0" err="1" smtClean="0"/>
              <a:t>siklik</a:t>
            </a:r>
            <a:r>
              <a:rPr lang="en-US" sz="3200" dirty="0" smtClean="0"/>
              <a:t>.</a:t>
            </a:r>
          </a:p>
          <a:p>
            <a:pPr>
              <a:buBlip>
                <a:blip r:embed="rId3"/>
              </a:buBlip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07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800" dirty="0" smtClean="0"/>
              <a:t>Isomer </a:t>
            </a:r>
            <a:r>
              <a:rPr lang="en-US" sz="4800" dirty="0" err="1" smtClean="0"/>
              <a:t>Geometri</a:t>
            </a:r>
            <a:r>
              <a:rPr lang="en-US" sz="4800" dirty="0" smtClean="0"/>
              <a:t>:</a:t>
            </a:r>
            <a:br>
              <a:rPr lang="en-US" sz="4800" dirty="0" smtClean="0"/>
            </a:br>
            <a:r>
              <a:rPr lang="en-US" sz="4800" dirty="0" smtClean="0"/>
              <a:t>Tata </a:t>
            </a:r>
            <a:r>
              <a:rPr lang="en-US" sz="4800" dirty="0" err="1" smtClean="0"/>
              <a:t>Nama</a:t>
            </a:r>
            <a:r>
              <a:rPr lang="en-US" sz="4800" dirty="0" smtClean="0"/>
              <a:t> </a:t>
            </a:r>
            <a:r>
              <a:rPr lang="en-US" sz="4800" i="1" dirty="0" err="1" smtClean="0"/>
              <a:t>cis</a:t>
            </a:r>
            <a:r>
              <a:rPr lang="en-US" sz="4800" i="1" dirty="0" smtClean="0"/>
              <a:t>-trans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14452" cy="4525963"/>
          </a:xfrm>
        </p:spPr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en-US" sz="3200" b="1" dirty="0" smtClean="0"/>
              <a:t>Isomer </a:t>
            </a:r>
            <a:r>
              <a:rPr lang="en-US" sz="3200" b="1" i="1" dirty="0" err="1" smtClean="0"/>
              <a:t>cis</a:t>
            </a:r>
            <a:r>
              <a:rPr lang="en-US" sz="3200" b="1" i="1" dirty="0" smtClean="0"/>
              <a:t> </a:t>
            </a:r>
            <a:r>
              <a:rPr lang="en-US" sz="3200" dirty="0" smtClean="0"/>
              <a:t>: </a:t>
            </a:r>
            <a:r>
              <a:rPr lang="en-US" sz="3200" dirty="0" err="1"/>
              <a:t>terjadi</a:t>
            </a:r>
            <a:r>
              <a:rPr lang="en-US" sz="3200" dirty="0"/>
              <a:t> </a:t>
            </a:r>
            <a:r>
              <a:rPr lang="en-US" sz="3200" dirty="0" err="1"/>
              <a:t>apabila</a:t>
            </a:r>
            <a:r>
              <a:rPr lang="en-US" sz="3200" dirty="0"/>
              <a:t> </a:t>
            </a:r>
            <a:r>
              <a:rPr lang="en-US" sz="3200" dirty="0" err="1"/>
              <a:t>dua</a:t>
            </a:r>
            <a:r>
              <a:rPr lang="en-US" sz="3200" dirty="0"/>
              <a:t> </a:t>
            </a:r>
            <a:r>
              <a:rPr lang="en-US" sz="3200" dirty="0" err="1"/>
              <a:t>gugus</a:t>
            </a:r>
            <a:r>
              <a:rPr lang="en-US" sz="3200" dirty="0"/>
              <a:t> yang </a:t>
            </a:r>
            <a:r>
              <a:rPr lang="en-US" sz="3200" dirty="0" err="1"/>
              <a:t>sama</a:t>
            </a:r>
            <a:r>
              <a:rPr lang="en-US" sz="3200" dirty="0"/>
              <a:t> </a:t>
            </a:r>
            <a:r>
              <a:rPr lang="en-US" sz="3200" dirty="0" err="1"/>
              <a:t>terletak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sisi</a:t>
            </a:r>
            <a:r>
              <a:rPr lang="en-US" sz="3200" dirty="0"/>
              <a:t> </a:t>
            </a:r>
            <a:r>
              <a:rPr lang="en-US" sz="3200" dirty="0" err="1"/>
              <a:t>ikatan</a:t>
            </a:r>
            <a:r>
              <a:rPr lang="en-US" sz="3200" dirty="0"/>
              <a:t> </a:t>
            </a:r>
            <a:r>
              <a:rPr lang="en-US" sz="3200" dirty="0" smtClean="0"/>
              <a:t>π.</a:t>
            </a:r>
            <a:endParaRPr lang="en-US" sz="3200" dirty="0"/>
          </a:p>
          <a:p>
            <a:pPr algn="just">
              <a:buBlip>
                <a:blip r:embed="rId2"/>
              </a:buBlip>
            </a:pPr>
            <a:r>
              <a:rPr lang="en-US" sz="3200" b="1" dirty="0" smtClean="0"/>
              <a:t>Isomer </a:t>
            </a:r>
            <a:r>
              <a:rPr lang="en-US" sz="3200" b="1" i="1" dirty="0"/>
              <a:t>trans</a:t>
            </a:r>
            <a:r>
              <a:rPr lang="en-US" sz="3200" b="1" dirty="0"/>
              <a:t> </a:t>
            </a:r>
            <a:r>
              <a:rPr lang="en-US" sz="3200" dirty="0" smtClean="0"/>
              <a:t>: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</a:t>
            </a:r>
            <a:r>
              <a:rPr lang="en-US" sz="3200" dirty="0" err="1"/>
              <a:t>apabila</a:t>
            </a:r>
            <a:r>
              <a:rPr lang="en-US" sz="3200" dirty="0"/>
              <a:t> </a:t>
            </a:r>
            <a:r>
              <a:rPr lang="en-US" sz="3200" dirty="0" err="1"/>
              <a:t>gugus-gugus</a:t>
            </a:r>
            <a:r>
              <a:rPr lang="en-US" sz="3200" dirty="0"/>
              <a:t> yang </a:t>
            </a:r>
            <a:r>
              <a:rPr lang="en-US" sz="3200" dirty="0" err="1"/>
              <a:t>sama</a:t>
            </a:r>
            <a:r>
              <a:rPr lang="en-US" sz="3200" dirty="0"/>
              <a:t> </a:t>
            </a:r>
            <a:r>
              <a:rPr lang="en-US" sz="3200" dirty="0" err="1"/>
              <a:t>terletak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sisi</a:t>
            </a:r>
            <a:r>
              <a:rPr lang="en-US" sz="3200" dirty="0"/>
              <a:t> yang </a:t>
            </a:r>
            <a:r>
              <a:rPr lang="en-US" sz="3200" dirty="0" err="1"/>
              <a:t>berlawanan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 smtClean="0"/>
              <a:t>berseberangan</a:t>
            </a:r>
            <a:r>
              <a:rPr lang="en-US" sz="32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8" t="50000" r="41284" b="23542"/>
          <a:stretch/>
        </p:blipFill>
        <p:spPr bwMode="auto">
          <a:xfrm>
            <a:off x="5669280" y="1817827"/>
            <a:ext cx="3223997" cy="351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6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800" dirty="0" smtClean="0"/>
              <a:t>Isomer </a:t>
            </a:r>
            <a:r>
              <a:rPr lang="en-US" sz="4800" dirty="0" err="1" smtClean="0"/>
              <a:t>Geometri</a:t>
            </a:r>
            <a:r>
              <a:rPr lang="en-US" sz="4800" dirty="0" smtClean="0"/>
              <a:t>:</a:t>
            </a:r>
            <a:br>
              <a:rPr lang="en-US" sz="4800" dirty="0" smtClean="0"/>
            </a:br>
            <a:r>
              <a:rPr lang="en-US" sz="4800" dirty="0" smtClean="0"/>
              <a:t>Tata </a:t>
            </a:r>
            <a:r>
              <a:rPr lang="en-US" sz="4800" dirty="0" err="1"/>
              <a:t>N</a:t>
            </a:r>
            <a:r>
              <a:rPr lang="en-US" sz="4800" dirty="0" err="1" smtClean="0"/>
              <a:t>ama</a:t>
            </a:r>
            <a:r>
              <a:rPr lang="en-US" sz="4800" dirty="0" smtClean="0"/>
              <a:t> </a:t>
            </a:r>
            <a:r>
              <a:rPr lang="en-US" sz="4800" i="1" dirty="0" smtClean="0"/>
              <a:t>(E)-(Z)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en-US" sz="3200" b="1" dirty="0" smtClean="0"/>
              <a:t>Isomer </a:t>
            </a:r>
            <a:r>
              <a:rPr lang="en-US" sz="3200" b="1" i="1" dirty="0" smtClean="0"/>
              <a:t>(E)</a:t>
            </a:r>
            <a:r>
              <a:rPr lang="en-US" sz="3200" dirty="0" smtClean="0"/>
              <a:t> :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</a:t>
            </a:r>
            <a:r>
              <a:rPr lang="en-US" sz="3200" dirty="0" err="1" smtClean="0"/>
              <a:t>apabila</a:t>
            </a:r>
            <a:r>
              <a:rPr lang="en-US" sz="3200" dirty="0" smtClean="0"/>
              <a:t> </a:t>
            </a:r>
            <a:r>
              <a:rPr lang="en-US" sz="3200" dirty="0" err="1" smtClean="0"/>
              <a:t>substiteun</a:t>
            </a:r>
            <a:r>
              <a:rPr lang="en-US" sz="3200" dirty="0" smtClean="0"/>
              <a:t> </a:t>
            </a:r>
            <a:r>
              <a:rPr lang="en-US" sz="3200" dirty="0" err="1" smtClean="0"/>
              <a:t>prioritas</a:t>
            </a:r>
            <a:r>
              <a:rPr lang="en-US" sz="3200" dirty="0" smtClean="0"/>
              <a:t> </a:t>
            </a:r>
            <a:r>
              <a:rPr lang="en-US" sz="3200" dirty="0" err="1" smtClean="0"/>
              <a:t>berada</a:t>
            </a:r>
            <a:r>
              <a:rPr lang="en-US" sz="3200" dirty="0" smtClean="0"/>
              <a:t> di </a:t>
            </a:r>
            <a:r>
              <a:rPr lang="en-US" sz="3200" dirty="0" err="1" smtClean="0"/>
              <a:t>sisi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berseberangan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ikatan</a:t>
            </a:r>
            <a:r>
              <a:rPr lang="en-US" sz="3200" dirty="0" smtClean="0"/>
              <a:t> π.</a:t>
            </a:r>
          </a:p>
          <a:p>
            <a:pPr algn="just">
              <a:buBlip>
                <a:blip r:embed="rId2"/>
              </a:buBlip>
            </a:pPr>
            <a:r>
              <a:rPr lang="en-US" sz="3200" b="1" dirty="0" smtClean="0"/>
              <a:t>Isomer </a:t>
            </a:r>
            <a:r>
              <a:rPr lang="en-US" sz="3200" b="1" i="1" dirty="0" smtClean="0"/>
              <a:t>(Z)</a:t>
            </a:r>
            <a:r>
              <a:rPr lang="en-US" sz="3200" dirty="0" smtClean="0"/>
              <a:t> :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</a:t>
            </a:r>
            <a:r>
              <a:rPr lang="en-US" sz="3200" dirty="0" err="1" smtClean="0"/>
              <a:t>apabila</a:t>
            </a:r>
            <a:r>
              <a:rPr lang="en-US" sz="3200" dirty="0" smtClean="0"/>
              <a:t> </a:t>
            </a:r>
            <a:r>
              <a:rPr lang="en-US" sz="3200" dirty="0" err="1" smtClean="0"/>
              <a:t>substiteun</a:t>
            </a:r>
            <a:r>
              <a:rPr lang="en-US" sz="3200" dirty="0" smtClean="0"/>
              <a:t> </a:t>
            </a:r>
            <a:r>
              <a:rPr lang="en-US" sz="3200" dirty="0" err="1" smtClean="0"/>
              <a:t>prioritas</a:t>
            </a:r>
            <a:r>
              <a:rPr lang="en-US" sz="3200" dirty="0" smtClean="0"/>
              <a:t> </a:t>
            </a:r>
            <a:r>
              <a:rPr lang="en-US" sz="3200" dirty="0" err="1" smtClean="0"/>
              <a:t>berada</a:t>
            </a:r>
            <a:r>
              <a:rPr lang="en-US" sz="3200" dirty="0" smtClean="0"/>
              <a:t> di </a:t>
            </a:r>
            <a:r>
              <a:rPr lang="en-US" sz="3200" dirty="0" err="1" smtClean="0"/>
              <a:t>sisi</a:t>
            </a:r>
            <a:r>
              <a:rPr lang="en-US" sz="3200" dirty="0" smtClean="0"/>
              <a:t> yang </a:t>
            </a:r>
            <a:r>
              <a:rPr lang="en-US" sz="3200" dirty="0" err="1" smtClean="0"/>
              <a:t>sama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ikatan</a:t>
            </a:r>
            <a:r>
              <a:rPr lang="en-US" sz="3200" dirty="0" smtClean="0"/>
              <a:t> π.</a:t>
            </a:r>
          </a:p>
          <a:p>
            <a:pPr algn="just">
              <a:buBlip>
                <a:blip r:embed="rId2"/>
              </a:buBlip>
            </a:pPr>
            <a:endParaRPr lang="en-US" sz="3200" i="1" dirty="0" smtClean="0"/>
          </a:p>
        </p:txBody>
      </p:sp>
      <p:pic>
        <p:nvPicPr>
          <p:cNvPr id="3074" name="Picture 2" descr="e%2Bdan%2B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44340"/>
            <a:ext cx="5181600" cy="24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9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800" dirty="0" smtClean="0"/>
              <a:t>Isomer </a:t>
            </a:r>
            <a:r>
              <a:rPr lang="en-US" sz="4800" dirty="0" err="1" smtClean="0"/>
              <a:t>Geometri</a:t>
            </a:r>
            <a:r>
              <a:rPr lang="en-US" sz="4800" dirty="0" smtClean="0"/>
              <a:t>:</a:t>
            </a:r>
            <a:br>
              <a:rPr lang="en-US" sz="4800" dirty="0" smtClean="0"/>
            </a:br>
            <a:r>
              <a:rPr lang="en-US" sz="4800" dirty="0" err="1" smtClean="0"/>
              <a:t>Aturan</a:t>
            </a:r>
            <a:r>
              <a:rPr lang="en-US" sz="4800" dirty="0" smtClean="0"/>
              <a:t> </a:t>
            </a:r>
            <a:r>
              <a:rPr lang="en-US" sz="4800" dirty="0" err="1" smtClean="0"/>
              <a:t>Deret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err="1"/>
              <a:t>S</a:t>
            </a:r>
            <a:r>
              <a:rPr lang="en-US" sz="3200" dirty="0" err="1" smtClean="0"/>
              <a:t>istem</a:t>
            </a:r>
            <a:r>
              <a:rPr lang="en-US" sz="3200" dirty="0" smtClean="0"/>
              <a:t> </a:t>
            </a:r>
            <a:r>
              <a:rPr lang="en-US" sz="3200" dirty="0" err="1"/>
              <a:t>tata</a:t>
            </a:r>
            <a:r>
              <a:rPr lang="en-US" sz="3200" dirty="0"/>
              <a:t> </a:t>
            </a:r>
            <a:r>
              <a:rPr lang="en-US" sz="3200" dirty="0" err="1"/>
              <a:t>nama</a:t>
            </a:r>
            <a:r>
              <a:rPr lang="en-US" sz="3200" dirty="0"/>
              <a:t> Chan-</a:t>
            </a:r>
            <a:r>
              <a:rPr lang="en-US" sz="3200" dirty="0" err="1"/>
              <a:t>Ingold</a:t>
            </a:r>
            <a:r>
              <a:rPr lang="en-US" sz="3200" dirty="0"/>
              <a:t>-Prelog </a:t>
            </a:r>
            <a:endParaRPr lang="en-US" sz="32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smtClean="0"/>
              <a:t>Atom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nomor</a:t>
            </a:r>
            <a:r>
              <a:rPr lang="en-US" sz="3200" dirty="0"/>
              <a:t> atom </a:t>
            </a:r>
            <a:r>
              <a:rPr lang="en-US" sz="3200" dirty="0" err="1"/>
              <a:t>tertinggi</a:t>
            </a:r>
            <a:r>
              <a:rPr lang="en-US" sz="3200" dirty="0"/>
              <a:t> </a:t>
            </a:r>
            <a:r>
              <a:rPr lang="en-US" sz="3200" dirty="0" err="1"/>
              <a:t>memperoleh</a:t>
            </a:r>
            <a:r>
              <a:rPr lang="en-US" sz="3200" dirty="0"/>
              <a:t> </a:t>
            </a:r>
            <a:r>
              <a:rPr lang="en-US" sz="3200" dirty="0" err="1"/>
              <a:t>prioritas</a:t>
            </a:r>
            <a:r>
              <a:rPr lang="en-US" sz="3200" dirty="0"/>
              <a:t> di </a:t>
            </a:r>
            <a:r>
              <a:rPr lang="en-US" sz="3200" dirty="0" err="1"/>
              <a:t>sisi</a:t>
            </a:r>
            <a:r>
              <a:rPr lang="en-US" sz="3200" dirty="0"/>
              <a:t> </a:t>
            </a:r>
            <a:r>
              <a:rPr lang="en-US" sz="3200" dirty="0" err="1"/>
              <a:t>ujung</a:t>
            </a:r>
            <a:r>
              <a:rPr lang="en-US" sz="3200" dirty="0"/>
              <a:t> </a:t>
            </a:r>
            <a:r>
              <a:rPr lang="en-US" sz="3200" dirty="0" err="1"/>
              <a:t>ikatan</a:t>
            </a:r>
            <a:r>
              <a:rPr lang="en-US" sz="3200" dirty="0"/>
              <a:t> </a:t>
            </a:r>
            <a:r>
              <a:rPr lang="en-US" sz="3200" dirty="0" err="1"/>
              <a:t>rangkap</a:t>
            </a:r>
            <a:r>
              <a:rPr lang="en-US" sz="3200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err="1"/>
              <a:t>I</a:t>
            </a:r>
            <a:r>
              <a:rPr lang="en-US" sz="3200" dirty="0" err="1" smtClean="0"/>
              <a:t>sotop</a:t>
            </a:r>
            <a:r>
              <a:rPr lang="en-US" sz="3200" dirty="0" smtClean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nomor</a:t>
            </a:r>
            <a:r>
              <a:rPr lang="en-US" sz="3200" dirty="0"/>
              <a:t> </a:t>
            </a:r>
            <a:r>
              <a:rPr lang="en-US" sz="3200" dirty="0" err="1"/>
              <a:t>massa</a:t>
            </a:r>
            <a:r>
              <a:rPr lang="en-US" sz="3200" dirty="0"/>
              <a:t> </a:t>
            </a:r>
            <a:r>
              <a:rPr lang="en-US" sz="3200" dirty="0" err="1"/>
              <a:t>tertinggi</a:t>
            </a:r>
            <a:r>
              <a:rPr lang="en-US" sz="3200" dirty="0"/>
              <a:t> </a:t>
            </a:r>
            <a:r>
              <a:rPr lang="en-US" sz="3200" dirty="0" err="1"/>
              <a:t>memperoleh</a:t>
            </a:r>
            <a:r>
              <a:rPr lang="en-US" sz="3200" dirty="0"/>
              <a:t> </a:t>
            </a:r>
            <a:r>
              <a:rPr lang="en-US" sz="3200" dirty="0" err="1"/>
              <a:t>prioritas</a:t>
            </a:r>
            <a:r>
              <a:rPr lang="en-US" sz="3200" dirty="0"/>
              <a:t> di </a:t>
            </a:r>
            <a:r>
              <a:rPr lang="en-US" sz="3200" dirty="0" err="1"/>
              <a:t>sisi</a:t>
            </a:r>
            <a:r>
              <a:rPr lang="en-US" sz="3200" dirty="0"/>
              <a:t> </a:t>
            </a:r>
            <a:r>
              <a:rPr lang="en-US" sz="3200" dirty="0" err="1"/>
              <a:t>ujung</a:t>
            </a:r>
            <a:r>
              <a:rPr lang="en-US" sz="3200" dirty="0"/>
              <a:t> </a:t>
            </a:r>
            <a:r>
              <a:rPr lang="en-US" sz="3200" dirty="0" err="1"/>
              <a:t>ikatan</a:t>
            </a:r>
            <a:r>
              <a:rPr lang="en-US" sz="3200" dirty="0"/>
              <a:t> </a:t>
            </a:r>
            <a:r>
              <a:rPr lang="en-US" sz="3200" dirty="0" err="1"/>
              <a:t>rangkap</a:t>
            </a:r>
            <a:r>
              <a:rPr lang="en-US" sz="3200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/>
              <a:t>Atom yang </a:t>
            </a:r>
            <a:r>
              <a:rPr lang="en-US" sz="3200" dirty="0" err="1"/>
              <a:t>mengikat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atom (</a:t>
            </a:r>
            <a:r>
              <a:rPr lang="en-US" sz="3200" dirty="0" err="1"/>
              <a:t>tunggal</a:t>
            </a:r>
            <a:r>
              <a:rPr lang="en-US" sz="3200" dirty="0"/>
              <a:t>)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prioritas</a:t>
            </a:r>
            <a:r>
              <a:rPr lang="en-US" sz="3200" dirty="0"/>
              <a:t> </a:t>
            </a:r>
            <a:r>
              <a:rPr lang="en-US" sz="3200" dirty="0" err="1"/>
              <a:t>tertinggi</a:t>
            </a:r>
            <a:r>
              <a:rPr lang="en-US" sz="3200" dirty="0"/>
              <a:t> </a:t>
            </a:r>
            <a:r>
              <a:rPr lang="en-US" sz="3200" dirty="0" err="1"/>
              <a:t>memperoleh</a:t>
            </a:r>
            <a:r>
              <a:rPr lang="en-US" sz="3200" dirty="0"/>
              <a:t> </a:t>
            </a:r>
            <a:r>
              <a:rPr lang="en-US" sz="3200" dirty="0" err="1"/>
              <a:t>prioritas</a:t>
            </a:r>
            <a:r>
              <a:rPr lang="en-US" sz="3200" dirty="0"/>
              <a:t> di </a:t>
            </a:r>
            <a:r>
              <a:rPr lang="en-US" sz="3200" dirty="0" err="1"/>
              <a:t>sisi</a:t>
            </a:r>
            <a:r>
              <a:rPr lang="en-US" sz="3200" dirty="0"/>
              <a:t> </a:t>
            </a:r>
            <a:r>
              <a:rPr lang="en-US" sz="3200" dirty="0" err="1"/>
              <a:t>ujung</a:t>
            </a:r>
            <a:r>
              <a:rPr lang="en-US" sz="3200" dirty="0"/>
              <a:t> </a:t>
            </a:r>
            <a:r>
              <a:rPr lang="en-US" sz="3200" dirty="0" err="1"/>
              <a:t>ikatan</a:t>
            </a:r>
            <a:r>
              <a:rPr lang="en-US" sz="3200" dirty="0"/>
              <a:t> </a:t>
            </a:r>
            <a:r>
              <a:rPr lang="en-US" sz="3200" dirty="0" err="1"/>
              <a:t>rangkap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284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800" dirty="0" smtClean="0"/>
              <a:t>Isomer </a:t>
            </a:r>
            <a:r>
              <a:rPr lang="en-US" sz="4800" dirty="0" err="1" smtClean="0"/>
              <a:t>Geometri</a:t>
            </a:r>
            <a:r>
              <a:rPr lang="en-US" sz="4800" dirty="0" smtClean="0"/>
              <a:t>:</a:t>
            </a:r>
            <a:br>
              <a:rPr lang="en-US" sz="4800" dirty="0" smtClean="0"/>
            </a:br>
            <a:r>
              <a:rPr lang="en-US" sz="4800" dirty="0" err="1" smtClean="0"/>
              <a:t>Aturan</a:t>
            </a:r>
            <a:r>
              <a:rPr lang="en-US" sz="4800" dirty="0" smtClean="0"/>
              <a:t> </a:t>
            </a:r>
            <a:r>
              <a:rPr lang="en-US" sz="4800" dirty="0" err="1" smtClean="0"/>
              <a:t>Deret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en-US" sz="3200" dirty="0" smtClean="0"/>
              <a:t>Atom-atom yang </a:t>
            </a:r>
            <a:r>
              <a:rPr lang="en-US" sz="3200" dirty="0" err="1"/>
              <a:t>berikatan</a:t>
            </a:r>
            <a:r>
              <a:rPr lang="en-US" sz="3200" dirty="0"/>
              <a:t> </a:t>
            </a:r>
            <a:r>
              <a:rPr lang="en-US" sz="3200" dirty="0" err="1"/>
              <a:t>rangkap</a:t>
            </a:r>
            <a:r>
              <a:rPr lang="en-US" sz="3200" dirty="0"/>
              <a:t> </a:t>
            </a:r>
            <a:r>
              <a:rPr lang="en-US" sz="3200" dirty="0" err="1" smtClean="0"/>
              <a:t>dianggap</a:t>
            </a:r>
            <a:r>
              <a:rPr lang="en-US" sz="3200" dirty="0" smtClean="0"/>
              <a:t> </a:t>
            </a:r>
            <a:r>
              <a:rPr lang="en-US" sz="3200" dirty="0" err="1"/>
              <a:t>mengikat</a:t>
            </a:r>
            <a:r>
              <a:rPr lang="en-US" sz="3200" dirty="0"/>
              <a:t> </a:t>
            </a:r>
            <a:r>
              <a:rPr lang="en-US" sz="3200" dirty="0" err="1" smtClean="0"/>
              <a:t>dua</a:t>
            </a:r>
            <a:r>
              <a:rPr lang="en-US" sz="3200" dirty="0" smtClean="0"/>
              <a:t>/</a:t>
            </a:r>
            <a:r>
              <a:rPr lang="en-US" sz="3200" dirty="0" err="1" smtClean="0"/>
              <a:t>tiga</a:t>
            </a:r>
            <a:r>
              <a:rPr lang="en-US" sz="3200" dirty="0" smtClean="0"/>
              <a:t> </a:t>
            </a:r>
            <a:r>
              <a:rPr lang="en-US" sz="3200" dirty="0"/>
              <a:t>atom </a:t>
            </a:r>
            <a:r>
              <a:rPr lang="en-US" sz="3200" dirty="0" err="1"/>
              <a:t>sejenis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ikatan</a:t>
            </a:r>
            <a:r>
              <a:rPr lang="en-US" sz="3200" dirty="0"/>
              <a:t> </a:t>
            </a:r>
            <a:r>
              <a:rPr lang="en-US" sz="3200" dirty="0" err="1"/>
              <a:t>tunggal</a:t>
            </a:r>
            <a:r>
              <a:rPr lang="en-US" sz="3200" dirty="0"/>
              <a:t>. </a:t>
            </a:r>
            <a:r>
              <a:rPr lang="en-US" sz="3200" dirty="0" err="1"/>
              <a:t>Dengan</a:t>
            </a:r>
            <a:r>
              <a:rPr lang="en-US" sz="3200" dirty="0"/>
              <a:t> kata lain, atom-atom yang </a:t>
            </a:r>
            <a:r>
              <a:rPr lang="en-US" sz="3200" dirty="0" err="1"/>
              <a:t>berikatan</a:t>
            </a:r>
            <a:r>
              <a:rPr lang="en-US" sz="3200" dirty="0"/>
              <a:t> </a:t>
            </a:r>
            <a:r>
              <a:rPr lang="en-US" sz="3200" dirty="0" err="1"/>
              <a:t>rangkap</a:t>
            </a:r>
            <a:r>
              <a:rPr lang="en-US" sz="3200" dirty="0"/>
              <a:t> </a:t>
            </a:r>
            <a:r>
              <a:rPr lang="en-US" sz="3200" dirty="0" err="1" smtClean="0"/>
              <a:t>diduakalikan</a:t>
            </a:r>
            <a:r>
              <a:rPr lang="en-US" sz="3200" dirty="0" smtClean="0"/>
              <a:t>/</a:t>
            </a:r>
            <a:r>
              <a:rPr lang="en-US" sz="3200" dirty="0" err="1" smtClean="0"/>
              <a:t>ditigakalikan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104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800" dirty="0" smtClean="0"/>
              <a:t>Isomer </a:t>
            </a:r>
            <a:r>
              <a:rPr lang="en-US" sz="4800" dirty="0" err="1" smtClean="0"/>
              <a:t>Geometri</a:t>
            </a:r>
            <a:r>
              <a:rPr lang="en-US" sz="4800" dirty="0" smtClean="0"/>
              <a:t>:</a:t>
            </a:r>
            <a:br>
              <a:rPr lang="en-US" sz="4800" dirty="0" smtClean="0"/>
            </a:br>
            <a:r>
              <a:rPr lang="en-US" sz="4800" dirty="0" err="1" smtClean="0"/>
              <a:t>Aturan</a:t>
            </a:r>
            <a:r>
              <a:rPr lang="en-US" sz="4800" dirty="0" smtClean="0"/>
              <a:t> </a:t>
            </a:r>
            <a:r>
              <a:rPr lang="en-US" sz="4800" dirty="0" err="1" smtClean="0"/>
              <a:t>Deret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err="1" smtClean="0"/>
              <a:t>Contoh</a:t>
            </a:r>
            <a:r>
              <a:rPr lang="en-US" sz="3200" dirty="0" smtClean="0"/>
              <a:t> 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9" t="28017" r="37120" b="35991"/>
          <a:stretch/>
        </p:blipFill>
        <p:spPr bwMode="auto">
          <a:xfrm>
            <a:off x="2257927" y="2151068"/>
            <a:ext cx="6276473" cy="440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210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800" dirty="0" smtClean="0"/>
              <a:t>Isomer </a:t>
            </a:r>
            <a:r>
              <a:rPr lang="en-US" sz="4800" dirty="0" err="1" smtClean="0"/>
              <a:t>Geometri</a:t>
            </a:r>
            <a:r>
              <a:rPr lang="en-US" sz="4800" dirty="0" smtClean="0"/>
              <a:t>: </a:t>
            </a:r>
            <a:r>
              <a:rPr lang="en-US" sz="4800" dirty="0" err="1" smtClean="0"/>
              <a:t>Alkena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en-US" sz="3200" dirty="0" smtClean="0"/>
              <a:t>Isomer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ikatan</a:t>
            </a:r>
            <a:r>
              <a:rPr lang="en-US" sz="3200" dirty="0" smtClean="0"/>
              <a:t> </a:t>
            </a:r>
            <a:r>
              <a:rPr lang="en-US" sz="3200" dirty="0" err="1"/>
              <a:t>rangkap</a:t>
            </a:r>
            <a:r>
              <a:rPr lang="en-US" sz="3200" dirty="0"/>
              <a:t> C=C </a:t>
            </a:r>
            <a:r>
              <a:rPr lang="en-US" sz="3200" dirty="0" smtClean="0"/>
              <a:t>yang </a:t>
            </a:r>
            <a:r>
              <a:rPr lang="en-US" sz="3200" dirty="0" err="1" smtClean="0"/>
              <a:t>terdiri</a:t>
            </a:r>
            <a:r>
              <a:rPr lang="en-US" sz="3200" dirty="0" smtClean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ikatan</a:t>
            </a:r>
            <a:r>
              <a:rPr lang="en-US" sz="3200" dirty="0"/>
              <a:t> σ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ikatan</a:t>
            </a:r>
            <a:r>
              <a:rPr lang="en-US" sz="3200" dirty="0"/>
              <a:t> </a:t>
            </a:r>
            <a:r>
              <a:rPr lang="en-US" sz="3200" dirty="0" smtClean="0"/>
              <a:t>π.</a:t>
            </a:r>
          </a:p>
          <a:p>
            <a:pPr marL="0" indent="0" algn="just">
              <a:buNone/>
            </a:pPr>
            <a:endParaRPr lang="en-US" sz="3200" dirty="0" smtClean="0"/>
          </a:p>
          <a:p>
            <a:pPr algn="just">
              <a:buBlip>
                <a:blip r:embed="rId2"/>
              </a:buBlip>
            </a:pPr>
            <a:r>
              <a:rPr lang="en-US" sz="3200" dirty="0" err="1"/>
              <a:t>Dua</a:t>
            </a:r>
            <a:r>
              <a:rPr lang="en-US" sz="3200" dirty="0"/>
              <a:t> atom </a:t>
            </a:r>
            <a:r>
              <a:rPr lang="en-US" sz="3200" dirty="0" err="1"/>
              <a:t>karbon</a:t>
            </a:r>
            <a:r>
              <a:rPr lang="en-US" sz="3200" dirty="0"/>
              <a:t> yang </a:t>
            </a:r>
            <a:r>
              <a:rPr lang="en-US" sz="3200" dirty="0" err="1"/>
              <a:t>berikatan</a:t>
            </a:r>
            <a:r>
              <a:rPr lang="en-US" sz="3200" dirty="0"/>
              <a:t> </a:t>
            </a:r>
            <a:r>
              <a:rPr lang="en-US" sz="3200" dirty="0" err="1"/>
              <a:t>rangkap</a:t>
            </a:r>
            <a:r>
              <a:rPr lang="en-US" sz="3200" dirty="0"/>
              <a:t> C=C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keempat</a:t>
            </a:r>
            <a:r>
              <a:rPr lang="en-US" sz="3200" dirty="0"/>
              <a:t> atom yang </a:t>
            </a:r>
            <a:r>
              <a:rPr lang="en-US" sz="3200" dirty="0" err="1"/>
              <a:t>terikat</a:t>
            </a:r>
            <a:r>
              <a:rPr lang="en-US" sz="3200" dirty="0"/>
              <a:t> </a:t>
            </a:r>
            <a:r>
              <a:rPr lang="en-US" sz="3200" dirty="0" err="1" smtClean="0"/>
              <a:t>padanya</a:t>
            </a:r>
            <a:r>
              <a:rPr lang="en-US" sz="3200" dirty="0" smtClean="0"/>
              <a:t>, </a:t>
            </a:r>
            <a:r>
              <a:rPr lang="en-US" sz="3200" dirty="0" err="1"/>
              <a:t>terletak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bidang</a:t>
            </a:r>
            <a:r>
              <a:rPr lang="en-US" sz="3200" dirty="0"/>
              <a:t> </a:t>
            </a:r>
            <a:r>
              <a:rPr lang="en-US" sz="3200" dirty="0" err="1"/>
              <a:t>datar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menempati</a:t>
            </a:r>
            <a:r>
              <a:rPr lang="en-US" sz="3200" dirty="0"/>
              <a:t> </a:t>
            </a:r>
            <a:r>
              <a:rPr lang="en-US" sz="3200" dirty="0" err="1"/>
              <a:t>posisi</a:t>
            </a:r>
            <a:r>
              <a:rPr lang="en-US" sz="3200" dirty="0"/>
              <a:t> yang </a:t>
            </a:r>
            <a:r>
              <a:rPr lang="en-US" sz="3200" dirty="0" err="1" smtClean="0"/>
              <a:t>tetap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686939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129</TotalTime>
  <Words>424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Thatch</vt:lpstr>
      <vt:lpstr>ISOMER GEOMETRI</vt:lpstr>
      <vt:lpstr>Daftar Isi</vt:lpstr>
      <vt:lpstr>Isomer Geometri</vt:lpstr>
      <vt:lpstr>Isomer Geometri: Tata Nama cis-trans</vt:lpstr>
      <vt:lpstr>Isomer Geometri: Tata Nama (E)-(Z)</vt:lpstr>
      <vt:lpstr>Isomer Geometri: Aturan Deret</vt:lpstr>
      <vt:lpstr>Isomer Geometri: Aturan Deret</vt:lpstr>
      <vt:lpstr>Isomer Geometri: Aturan Deret</vt:lpstr>
      <vt:lpstr>Isomer Geometri: Alkena</vt:lpstr>
      <vt:lpstr>Isomer Geometri: Alkena</vt:lpstr>
      <vt:lpstr>Isomer Geometri: Alkana Siklik</vt:lpstr>
      <vt:lpstr>Isomer Geometri: Alkana Siklik</vt:lpstr>
      <vt:lpstr>Isomer Geometri: Alkana Siklik</vt:lpstr>
      <vt:lpstr>PowerPoint Presentation</vt:lpstr>
      <vt:lpstr>Sekian,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Isomer Geometri</dc:title>
  <dc:creator>AYUS</dc:creator>
  <cp:lastModifiedBy>7</cp:lastModifiedBy>
  <cp:revision>13</cp:revision>
  <dcterms:created xsi:type="dcterms:W3CDTF">2017-02-11T13:36:54Z</dcterms:created>
  <dcterms:modified xsi:type="dcterms:W3CDTF">2020-05-17T16:52:50Z</dcterms:modified>
</cp:coreProperties>
</file>